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b78de7c187cf40bf" /><Relationship Type="http://schemas.openxmlformats.org/officeDocument/2006/relationships/extended-properties" Target="/docProps/app.xml" Id="R6e2c6c8b61984d52" /><Relationship Type="http://schemas.openxmlformats.org/officeDocument/2006/relationships/officeDocument" Target="/ppt/presentation.xml" Id="Rbfc8094b22da4d0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8974411def44480"/>
  </p:sldMasterIdLst>
  <p:notesMasterIdLst>
    <p:notesMasterId xmlns:r="http://schemas.openxmlformats.org/officeDocument/2006/relationships" r:id="Rca2e048939864c63"/>
  </p:notesMasterIdLst>
  <p:sldIdLst>
    <p:sldId xmlns:r="http://schemas.openxmlformats.org/officeDocument/2006/relationships" id="256" r:id="R00be7f5b17f544af"/>
    <p:sldId xmlns:r="http://schemas.openxmlformats.org/officeDocument/2006/relationships" id="257" r:id="Rcedac45dbb8e4695"/>
    <p:sldId xmlns:r="http://schemas.openxmlformats.org/officeDocument/2006/relationships" id="258" r:id="R387fef2fc45841fd"/>
    <p:sldId xmlns:r="http://schemas.openxmlformats.org/officeDocument/2006/relationships" id="259" r:id="Rb8c7ed2c241a4de2"/>
    <p:sldId xmlns:r="http://schemas.openxmlformats.org/officeDocument/2006/relationships" id="260" r:id="R05ecabf3a14f49f8"/>
    <p:sldId xmlns:r="http://schemas.openxmlformats.org/officeDocument/2006/relationships" id="261" r:id="R5a6db738dba44dc2"/>
    <p:sldId xmlns:r="http://schemas.openxmlformats.org/officeDocument/2006/relationships" id="262" r:id="R0283c792436042f7"/>
    <p:sldId xmlns:r="http://schemas.openxmlformats.org/officeDocument/2006/relationships" id="263" r:id="R77b975dee2704f48"/>
    <p:sldId xmlns:r="http://schemas.openxmlformats.org/officeDocument/2006/relationships" id="264" r:id="R6cbfa682af3246a0"/>
    <p:sldId xmlns:r="http://schemas.openxmlformats.org/officeDocument/2006/relationships" id="265" r:id="R6c8e284a4b6c4f9d"/>
    <p:sldId xmlns:r="http://schemas.openxmlformats.org/officeDocument/2006/relationships" id="266" r:id="Re8ef57d63be94e16"/>
    <p:sldId xmlns:r="http://schemas.openxmlformats.org/officeDocument/2006/relationships" id="267" r:id="R38127b090e39422d"/>
    <p:sldId xmlns:r="http://schemas.openxmlformats.org/officeDocument/2006/relationships" id="268" r:id="R6c8c221d4a694991"/>
    <p:sldId xmlns:r="http://schemas.openxmlformats.org/officeDocument/2006/relationships" id="269" r:id="Rb2147d0b29d84fb4"/>
    <p:sldId xmlns:r="http://schemas.openxmlformats.org/officeDocument/2006/relationships" id="270" r:id="R4076864c5d7942f7"/>
    <p:sldId xmlns:r="http://schemas.openxmlformats.org/officeDocument/2006/relationships" id="271" r:id="R3e2b790e67624d45"/>
    <p:sldId xmlns:r="http://schemas.openxmlformats.org/officeDocument/2006/relationships" id="272" r:id="Rafb9f2454fb245ed"/>
    <p:sldId xmlns:r="http://schemas.openxmlformats.org/officeDocument/2006/relationships" id="273" r:id="Rde429fe7e6eb42de"/>
    <p:sldId xmlns:r="http://schemas.openxmlformats.org/officeDocument/2006/relationships" id="274" r:id="R8676efcab6354f9f"/>
    <p:sldId xmlns:r="http://schemas.openxmlformats.org/officeDocument/2006/relationships" id="275" r:id="R59221bc142a24a2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c32d5e173e54ffe" /><Relationship Type="http://schemas.openxmlformats.org/officeDocument/2006/relationships/slideMaster" Target="/ppt/slideMasters/slideMaster1.xml" Id="Rd8974411def44480" /><Relationship Type="http://schemas.openxmlformats.org/officeDocument/2006/relationships/notesMaster" Target="/ppt/notesMasters/notesMaster1.xml" Id="Rca2e048939864c63" /><Relationship Type="http://schemas.openxmlformats.org/officeDocument/2006/relationships/presProps" Target="/ppt/presProps.xml" Id="Re11ec70e0b32415e" /><Relationship Type="http://schemas.openxmlformats.org/officeDocument/2006/relationships/tableStyles" Target="/ppt/tableStyles.xml" Id="Ra7b4fb109f124c14" /><Relationship Type="http://schemas.openxmlformats.org/officeDocument/2006/relationships/slide" Target="/ppt/slides/slide1.xml" Id="R00be7f5b17f544af" /><Relationship Type="http://schemas.openxmlformats.org/officeDocument/2006/relationships/slide" Target="/ppt/slides/slide2.xml" Id="Rcedac45dbb8e4695" /><Relationship Type="http://schemas.openxmlformats.org/officeDocument/2006/relationships/slide" Target="/ppt/slides/slide3.xml" Id="R387fef2fc45841fd" /><Relationship Type="http://schemas.openxmlformats.org/officeDocument/2006/relationships/slide" Target="/ppt/slides/slide4.xml" Id="Rb8c7ed2c241a4de2" /><Relationship Type="http://schemas.openxmlformats.org/officeDocument/2006/relationships/slide" Target="/ppt/slides/slide5.xml" Id="R05ecabf3a14f49f8" /><Relationship Type="http://schemas.openxmlformats.org/officeDocument/2006/relationships/slide" Target="/ppt/slides/slide6.xml" Id="R5a6db738dba44dc2" /><Relationship Type="http://schemas.openxmlformats.org/officeDocument/2006/relationships/slide" Target="/ppt/slides/slide7.xml" Id="R0283c792436042f7" /><Relationship Type="http://schemas.openxmlformats.org/officeDocument/2006/relationships/slide" Target="/ppt/slides/slide8.xml" Id="R77b975dee2704f48" /><Relationship Type="http://schemas.openxmlformats.org/officeDocument/2006/relationships/slide" Target="/ppt/slides/slide9.xml" Id="R6cbfa682af3246a0" /><Relationship Type="http://schemas.openxmlformats.org/officeDocument/2006/relationships/slide" Target="/ppt/slides/slide10.xml" Id="R6c8e284a4b6c4f9d" /><Relationship Type="http://schemas.openxmlformats.org/officeDocument/2006/relationships/slide" Target="/ppt/slides/slide11.xml" Id="Re8ef57d63be94e16" /><Relationship Type="http://schemas.openxmlformats.org/officeDocument/2006/relationships/slide" Target="/ppt/slides/slide12.xml" Id="R38127b090e39422d" /><Relationship Type="http://schemas.openxmlformats.org/officeDocument/2006/relationships/slide" Target="/ppt/slides/slide13.xml" Id="R6c8c221d4a694991" /><Relationship Type="http://schemas.openxmlformats.org/officeDocument/2006/relationships/slide" Target="/ppt/slides/slide14.xml" Id="Rb2147d0b29d84fb4" /><Relationship Type="http://schemas.openxmlformats.org/officeDocument/2006/relationships/slide" Target="/ppt/slides/slide15.xml" Id="R4076864c5d7942f7" /><Relationship Type="http://schemas.openxmlformats.org/officeDocument/2006/relationships/slide" Target="/ppt/slides/slide16.xml" Id="R3e2b790e67624d45" /><Relationship Type="http://schemas.openxmlformats.org/officeDocument/2006/relationships/slide" Target="/ppt/slides/slide17.xml" Id="Rafb9f2454fb245ed" /><Relationship Type="http://schemas.openxmlformats.org/officeDocument/2006/relationships/slide" Target="/ppt/slides/slide18.xml" Id="Rde429fe7e6eb42de" /><Relationship Type="http://schemas.openxmlformats.org/officeDocument/2006/relationships/slide" Target="/ppt/slides/slide19.xml" Id="R8676efcab6354f9f" /><Relationship Type="http://schemas.openxmlformats.org/officeDocument/2006/relationships/slide" Target="/ppt/slides/slide20.xml" Id="R59221bc142a24a2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64a3f2ca5a2421d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6ef9c93204d41db" /><Relationship Type="http://schemas.openxmlformats.org/officeDocument/2006/relationships/notesMaster" Target="/ppt/notesMasters/notesMaster1.xml" Id="R87048c3d0c2b4ce1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6a65125b6b13499e" /><Relationship Type="http://schemas.openxmlformats.org/officeDocument/2006/relationships/notesMaster" Target="/ppt/notesMasters/notesMaster1.xml" Id="R7c07ac8ad614480d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56698597bc39431b" /><Relationship Type="http://schemas.openxmlformats.org/officeDocument/2006/relationships/notesMaster" Target="/ppt/notesMasters/notesMaster1.xml" Id="Rbe0be562838649cd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33a2dfacabed47d0" /><Relationship Type="http://schemas.openxmlformats.org/officeDocument/2006/relationships/notesMaster" Target="/ppt/notesMasters/notesMaster1.xml" Id="Rb22e73c6708a47cf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d4949b7e2d394ec2" /><Relationship Type="http://schemas.openxmlformats.org/officeDocument/2006/relationships/notesMaster" Target="/ppt/notesMasters/notesMaster1.xml" Id="Rd5d24eb79cc24c18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d45c519fcecd4330" /><Relationship Type="http://schemas.openxmlformats.org/officeDocument/2006/relationships/notesMaster" Target="/ppt/notesMasters/notesMaster1.xml" Id="R59759bac51f54dee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545df339734646f3" /><Relationship Type="http://schemas.openxmlformats.org/officeDocument/2006/relationships/notesMaster" Target="/ppt/notesMasters/notesMaster1.xml" Id="R412b311cfd564435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7c16e33c05284649" /><Relationship Type="http://schemas.openxmlformats.org/officeDocument/2006/relationships/notesMaster" Target="/ppt/notesMasters/notesMaster1.xml" Id="R7e1155ecea83473f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09f3933a2d52470d" /><Relationship Type="http://schemas.openxmlformats.org/officeDocument/2006/relationships/notesMaster" Target="/ppt/notesMasters/notesMaster1.xml" Id="R43bd492a97184025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7c459f99e4dd4478" /><Relationship Type="http://schemas.openxmlformats.org/officeDocument/2006/relationships/notesMaster" Target="/ppt/notesMasters/notesMaster1.xml" Id="R17b0d4fa25514c92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03278da149b2432e" /><Relationship Type="http://schemas.openxmlformats.org/officeDocument/2006/relationships/notesMaster" Target="/ppt/notesMasters/notesMaster1.xml" Id="R53aeb275d4674c7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78f8fee67604317" /><Relationship Type="http://schemas.openxmlformats.org/officeDocument/2006/relationships/notesMaster" Target="/ppt/notesMasters/notesMaster1.xml" Id="R4392c9f91b544ff5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0619d164db6e4289" /><Relationship Type="http://schemas.openxmlformats.org/officeDocument/2006/relationships/notesMaster" Target="/ppt/notesMasters/notesMaster1.xml" Id="R8aab3c06ad37486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fb78870968e4295" /><Relationship Type="http://schemas.openxmlformats.org/officeDocument/2006/relationships/notesMaster" Target="/ppt/notesMasters/notesMaster1.xml" Id="Rd2f30b4ee3e04e0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4d8a47b0236461e" /><Relationship Type="http://schemas.openxmlformats.org/officeDocument/2006/relationships/notesMaster" Target="/ppt/notesMasters/notesMaster1.xml" Id="Rc5db5f1657de42b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eabbc253ab8432c" /><Relationship Type="http://schemas.openxmlformats.org/officeDocument/2006/relationships/notesMaster" Target="/ppt/notesMasters/notesMaster1.xml" Id="Re26846e29c1f43f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2b061b24d274cb3" /><Relationship Type="http://schemas.openxmlformats.org/officeDocument/2006/relationships/notesMaster" Target="/ppt/notesMasters/notesMaster1.xml" Id="Rc355f6ed3bec46f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fd295f50e3274593" /><Relationship Type="http://schemas.openxmlformats.org/officeDocument/2006/relationships/notesMaster" Target="/ppt/notesMasters/notesMaster1.xml" Id="R27c448b25fab4811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9b10c59842554706" /><Relationship Type="http://schemas.openxmlformats.org/officeDocument/2006/relationships/notesMaster" Target="/ppt/notesMasters/notesMaster1.xml" Id="R94320e17b57c4b35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846bfe7c27734ef8" /><Relationship Type="http://schemas.openxmlformats.org/officeDocument/2006/relationships/notesMaster" Target="/ppt/notesMasters/notesMaster1.xml" Id="Rff30b3b5252a49a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Arrival,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Retrieval answers: Make a genuine first attempt using agreed access arrangements. | mm to µm: multiply by 1000; reverse: divide by 1000. | Name the method detail, its effect on the result and a justified improvement.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Copying removes evidence of the pupil’s reasoning and correction.</a:t>
            </a:r>
          </a:p>
          <a:p xmlns:a="http://schemas.openxmlformats.org/drawingml/2006/main">
            <a:r>
              <a:t>Correct improvement cycle.</a:t>
            </a:r>
          </a:p>
          <a:p xmlns:a="http://schemas.openxmlformats.org/drawingml/2006/main">
            <a:r>
              <a:t>Public grades and comparison are deliberately absent.</a:t>
            </a:r>
          </a:p>
          <a:p xmlns:a="http://schemas.openxmlformats.org/drawingml/2006/main">
            <a:r>
              <a:t>Feedback has no value unless it changes a pupil action.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Pupils should justify, compare and revise rather than copy a complete answer before trying.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Staff guide includes question-by-question answers. Do not distribute this presentation as a secure assessment paper.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File buttons use relative links for downloaded/synced folders. OneDrive preview may not resolve relative links. Use the embedded pages or open the named file in the week folder.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at most 90 seconds within I Do. Pause on the first relevant example; ask for a reason. This is an optional concept clip, not evidence of practical completion.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 image: https://madebymatt.uk/Lessons/Science_Teesside/Launch/SCI_L_W7_L3_ExamPractice.html; existing vector illustration embedded for offline use.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Exact question from the accompanying assessment. Do not reveal the mark scheme until the first attempt. Total Q2 + Q3 + Q5 = 11 marks within the independent slot.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Exact question from the accompanying assessment. Do not reveal the mark scheme until the first attempt. Total Q2 + Q3 + Q5 = 11 marks within the independent slot.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Starter,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Correct: Any mode can be valid when the reason fits the learning need. Ask for the reason, then return to the original prediction.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Exact question from the accompanying assessment. Do not reveal the mark scheme until the first attempt. Total Q2 + Q3 + Q5 = 11 marks within the independent slot.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Paper offers three pacing modes and answer-shape checks without scores, grades or leaderboards.</a:t>
            </a:r>
          </a:p>
          <a:p xmlns:a="http://schemas.openxmlformats.org/drawingml/2006/main">
            <a:r>
              <a:t>Model limit: The questions are original and match this topic. They are not official exam-board questions or mark schemes.</a:t>
            </a:r>
          </a:p>
          <a:p xmlns:a="http://schemas.openxmlformats.org/drawingml/2006/main">
            <a:r>
              <a:t>Video replaces up to 90 seconds of explanation; use the still diagram if unavailable.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A: Delete it and copy a model — Copying removes evidence of the pupil’s reasoning and correction.</a:t>
            </a:r>
          </a:p>
          <a:p xmlns:a="http://schemas.openxmlformats.org/drawingml/2006/main">
            <a:r>
              <a:t>B: Open the answer-shape checklist, identify one missing link and edit the same answer — Correct improvement cycle.</a:t>
            </a:r>
          </a:p>
          <a:p xmlns:a="http://schemas.openxmlformats.org/drawingml/2006/main">
            <a:r>
              <a:t>C: Ask for a public grade — Public grades and comparison are deliberately absent.</a:t>
            </a:r>
          </a:p>
          <a:p xmlns:a="http://schemas.openxmlformats.org/drawingml/2006/main">
            <a:r>
              <a:t>D: Move on without reading feedback — Feedback has no value unless it changes a pupil action.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 2,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questions are original and match this topic. They are not official exam-board questions or mark schemes.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 2 · Task, 6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Explain needs a scientific cause linked to a consequence.</a:t>
            </a:r>
          </a:p>
          <a:p xmlns:a="http://schemas.openxmlformats.org/drawingml/2006/main">
            <a:r>
              <a:t>Thin walls give a short diffusion distance, so oxygen diffuses into blood more quickly down its gradient.</a:t>
            </a:r>
          </a:p>
          <a:p xmlns:a="http://schemas.openxmlformats.org/drawingml/2006/main">
            <a:r>
              <a:t>Now use your own reasoning for the independent questions.</a:t>
            </a:r>
          </a:p>
          <a:p xmlns:a="http://schemas.openxmlformats.org/drawingml/2006/main">
            <a:r>
              <a:t>Run the printed activity or this board; one route is enough.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Independent Task, 10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Model answer: I improved the gas-exchange explanation item. My first answer described the thin wall but did not link it to diffusion. The checklist showed that an explain response needed a cause and consequence. I added that a thinner wall shortens diffusion distance, so oxygen reaches the blood faster. This makes the Biology clearer because it links the feature to the process and outcome.</a:t>
            </a:r>
          </a:p>
          <a:p xmlns:a="http://schemas.openxmlformats.org/drawingml/2006/main">
            <a:r>
              <a:t>Select only questions that fit the ten-minute slot. W7L3: Q2, Q3 and Q5 total 11 marks. The full paper needs a separate 25-minute slot.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Exit,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Exit answer: Pupil identifies an actual correction and a specific next learning action.</a:t>
            </a:r>
          </a:p>
          <a:p xmlns:a="http://schemas.openxmlformats.org/drawingml/2006/main">
            <a:r>
              <a:t>Receive the request, record the agreed next action and check it next lesson. Keep responses private when requested.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Read only after an attempt; retain the pupil’s first view.</a:t>
            </a:r>
          </a:p>
          <a:p xmlns:a="http://schemas.openxmlformats.org/drawingml/2006/main">
            <a:r>
              <a:t>Core explanation: This is original low-stakes classroom assessment, not an official Pearson paper and not a grade predictor. Use agreed access arrangements and keep results private.</a:t>
            </a:r>
          </a:p>
          <a:p xmlns:a="http://schemas.openxmlformats.org/drawingml/2006/main">
            <a:r>
              <a:t>Watch for: A 25-minute paper cannot fit inside a 10-minute Independent Task. The main lesson uses a selected short set; the complete paper is a separately scheduled option.</a:t>
            </a:r>
          </a:p>
          <a:p xmlns:a="http://schemas.openxmlformats.org/drawingml/2006/main">
            <a:r>
              <a:t>Least help first: Ask which command word and answer-shape element is missing; preserve authorship and avoid dictating the final response.</a:t>
            </a:r>
          </a:p>
          <a:p xmlns:a="http://schemas.openxmlformats.org/drawingml/2006/main">
            <a:r>
              <a:t>Support cue: Choose one real answer. Underline the part you will improve. Write the change in your own words and say why it is clearer.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slides 7–10 and reflection worksheet; the missing assessment and marking guidance are newly written.</a:t>
            </a:r>
          </a:p>
          <a:p xmlns:a="http://schemas.openxmlformats.org/drawingml/2006/main">
            <a:r>
              <a:t>Made by Matt LAUNCH Science draft, lesson-content.json, W7L3;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Active transport, https://www.youtube.com/watch?v=ECldVkp6Rw0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W7L3.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cbc321fe3104b5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3e62e6e077145c8" /><Relationship Type="http://schemas.openxmlformats.org/officeDocument/2006/relationships/slideLayout" Target="/ppt/slideLayouts/slideLayout1.xml" Id="Raaf8d77e0dc0446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aaf8d77e0dc0446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681b4086084102" /><Relationship Type="http://schemas.openxmlformats.org/officeDocument/2006/relationships/hyperlink" Target="/ppt/slides/slide1.xml" Id="R9c578270e70d4bbf" /><Relationship Type="http://schemas.openxmlformats.org/officeDocument/2006/relationships/hyperlink" Target="/ppt/slides/slide2.xml" Id="R5824bdd764e24e46" /><Relationship Type="http://schemas.openxmlformats.org/officeDocument/2006/relationships/hyperlink" Target="/ppt/slides/slide3.xml" Id="Rfa595eaf1d304ea9" /><Relationship Type="http://schemas.openxmlformats.org/officeDocument/2006/relationships/hyperlink" Target="/ppt/slides/slide4.xml" Id="Re53e30e6a6c24678" /><Relationship Type="http://schemas.openxmlformats.org/officeDocument/2006/relationships/hyperlink" Target="/ppt/slides/slide5.xml" Id="Rb19b1f1aedc0463e" /><Relationship Type="http://schemas.openxmlformats.org/officeDocument/2006/relationships/hyperlink" Target="/ppt/slides/slide6.xml" Id="R0f632e545f5f4661" /><Relationship Type="http://schemas.openxmlformats.org/officeDocument/2006/relationships/hyperlink" Target="/ppt/slides/slide7.xml" Id="Rfe54fb9ee71d4ac1" /><Relationship Type="http://schemas.openxmlformats.org/officeDocument/2006/relationships/hyperlink" Target="/ppt/slides/slide8.xml" Id="R76772bfcd1d34bf8" /><Relationship Type="http://schemas.openxmlformats.org/officeDocument/2006/relationships/hyperlink" Target="/ppt/slides/slide13.xml" Id="R4659de3b926c4ad5" /><Relationship Type="http://schemas.openxmlformats.org/officeDocument/2006/relationships/image" Target="/ppt/media/image.png" Id="R7151ad3aba9247a7" /><Relationship Type="http://schemas.openxmlformats.org/officeDocument/2006/relationships/hyperlink" Target="/ppt/slides/slide9.xml" Id="Rd9fc228605154854" /><Relationship Type="http://schemas.openxmlformats.org/officeDocument/2006/relationships/notesSlide" Target="/ppt/notesSlides/notesSlide1.xml" Id="Rf30e84461e6145a5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73887c35a548d2" /><Relationship Type="http://schemas.openxmlformats.org/officeDocument/2006/relationships/hyperlink" Target="/ppt/slides/slide1.xml" Id="R31e1eb2037794f7b" /><Relationship Type="http://schemas.openxmlformats.org/officeDocument/2006/relationships/hyperlink" Target="/ppt/slides/slide2.xml" Id="R5f4d0b76ba8e42fc" /><Relationship Type="http://schemas.openxmlformats.org/officeDocument/2006/relationships/hyperlink" Target="/ppt/slides/slide3.xml" Id="R2e76f566a87d4842" /><Relationship Type="http://schemas.openxmlformats.org/officeDocument/2006/relationships/hyperlink" Target="/ppt/slides/slide4.xml" Id="R6457ecde52664097" /><Relationship Type="http://schemas.openxmlformats.org/officeDocument/2006/relationships/hyperlink" Target="/ppt/slides/slide5.xml" Id="Rb9d5f944f8ef4e80" /><Relationship Type="http://schemas.openxmlformats.org/officeDocument/2006/relationships/hyperlink" Target="/ppt/slides/slide6.xml" Id="Re3af8b443d2f4c0b" /><Relationship Type="http://schemas.openxmlformats.org/officeDocument/2006/relationships/hyperlink" Target="/ppt/slides/slide7.xml" Id="R3f7b6864c5184f5f" /><Relationship Type="http://schemas.openxmlformats.org/officeDocument/2006/relationships/hyperlink" Target="/ppt/slides/slide8.xml" Id="R3590143c42084b97" /><Relationship Type="http://schemas.openxmlformats.org/officeDocument/2006/relationships/hyperlink" Target="/ppt/slides/slide13.xml" Id="R9ea1f99d227542e8" /><Relationship Type="http://schemas.openxmlformats.org/officeDocument/2006/relationships/hyperlink" Target="/ppt/slides/slide4.xml" Id="R84f75857cd454636" /><Relationship Type="http://schemas.openxmlformats.org/officeDocument/2006/relationships/notesSlide" Target="/ppt/notesSlides/notesSlide10.xml" Id="R8108c1148ef74ef9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815ccd607ba4f82" /><Relationship Type="http://schemas.openxmlformats.org/officeDocument/2006/relationships/hyperlink" Target="/ppt/slides/slide1.xml" Id="Re93b0560595046fe" /><Relationship Type="http://schemas.openxmlformats.org/officeDocument/2006/relationships/hyperlink" Target="/ppt/slides/slide2.xml" Id="Rad07913763104a06" /><Relationship Type="http://schemas.openxmlformats.org/officeDocument/2006/relationships/hyperlink" Target="/ppt/slides/slide3.xml" Id="Rcc5ddc331eac4cb7" /><Relationship Type="http://schemas.openxmlformats.org/officeDocument/2006/relationships/hyperlink" Target="/ppt/slides/slide4.xml" Id="R271c84f6dd054a0e" /><Relationship Type="http://schemas.openxmlformats.org/officeDocument/2006/relationships/hyperlink" Target="/ppt/slides/slide5.xml" Id="R61097f6808b143a2" /><Relationship Type="http://schemas.openxmlformats.org/officeDocument/2006/relationships/hyperlink" Target="/ppt/slides/slide6.xml" Id="R52008137db3f4eac" /><Relationship Type="http://schemas.openxmlformats.org/officeDocument/2006/relationships/hyperlink" Target="/ppt/slides/slide7.xml" Id="Re0f4e514f7644d52" /><Relationship Type="http://schemas.openxmlformats.org/officeDocument/2006/relationships/hyperlink" Target="/ppt/slides/slide8.xml" Id="R256f49d7c78d4a9f" /><Relationship Type="http://schemas.openxmlformats.org/officeDocument/2006/relationships/hyperlink" Target="/ppt/slides/slide13.xml" Id="R0fdcff2ae1054902" /><Relationship Type="http://schemas.openxmlformats.org/officeDocument/2006/relationships/hyperlink" Target="/ppt/slides/slide6.xml" Id="R0b46d437ad2041c6" /><Relationship Type="http://schemas.openxmlformats.org/officeDocument/2006/relationships/notesSlide" Target="/ppt/notesSlides/notesSlide11.xml" Id="R1f51731fdbd6442b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3c5cc4a05ac4184" /><Relationship Type="http://schemas.openxmlformats.org/officeDocument/2006/relationships/hyperlink" Target="/ppt/slides/slide1.xml" Id="R832b29c4cafa4465" /><Relationship Type="http://schemas.openxmlformats.org/officeDocument/2006/relationships/hyperlink" Target="/ppt/slides/slide2.xml" Id="R203312964d2d48ff" /><Relationship Type="http://schemas.openxmlformats.org/officeDocument/2006/relationships/hyperlink" Target="/ppt/slides/slide3.xml" Id="Rb9c609f11ab04aa0" /><Relationship Type="http://schemas.openxmlformats.org/officeDocument/2006/relationships/hyperlink" Target="/ppt/slides/slide4.xml" Id="R62ac497a6a204315" /><Relationship Type="http://schemas.openxmlformats.org/officeDocument/2006/relationships/hyperlink" Target="/ppt/slides/slide5.xml" Id="R90c3c38017ef44bc" /><Relationship Type="http://schemas.openxmlformats.org/officeDocument/2006/relationships/hyperlink" Target="/ppt/slides/slide6.xml" Id="R861033add4d8444c" /><Relationship Type="http://schemas.openxmlformats.org/officeDocument/2006/relationships/hyperlink" Target="/ppt/slides/slide7.xml" Id="Rad7e183c87bd4e03" /><Relationship Type="http://schemas.openxmlformats.org/officeDocument/2006/relationships/hyperlink" Target="/ppt/slides/slide8.xml" Id="R16dde6a39d7b4213" /><Relationship Type="http://schemas.openxmlformats.org/officeDocument/2006/relationships/hyperlink" Target="/ppt/slides/slide13.xml" Id="R4f5f04909da44848" /><Relationship Type="http://schemas.openxmlformats.org/officeDocument/2006/relationships/hyperlink" Target="/ppt/slides/slide7.xml" Id="R14745eb1b9634b65" /><Relationship Type="http://schemas.openxmlformats.org/officeDocument/2006/relationships/hyperlink" Target="LAUNCH_Science_Assessment.pdf" TargetMode="External" Id="R875fee0848ee404f" /><Relationship Type="http://schemas.openxmlformats.org/officeDocument/2006/relationships/hyperlink" Target="LAUNCH_Science_Assessment.docx" TargetMode="External" Id="R2d3a6a16c4d04394" /><Relationship Type="http://schemas.openxmlformats.org/officeDocument/2006/relationships/notesSlide" Target="/ppt/notesSlides/notesSlide12.xml" Id="Re6bcdb59ca20441b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352a20da664200" /><Relationship Type="http://schemas.openxmlformats.org/officeDocument/2006/relationships/hyperlink" Target="/ppt/slides/slide1.xml" Id="R10f564af4f0d4722" /><Relationship Type="http://schemas.openxmlformats.org/officeDocument/2006/relationships/hyperlink" Target="/ppt/slides/slide2.xml" Id="R8c37ab5e04ef4c0e" /><Relationship Type="http://schemas.openxmlformats.org/officeDocument/2006/relationships/hyperlink" Target="/ppt/slides/slide3.xml" Id="R10e2fa1f9c7b4e2e" /><Relationship Type="http://schemas.openxmlformats.org/officeDocument/2006/relationships/hyperlink" Target="/ppt/slides/slide4.xml" Id="R8c8bbfc4296a4e3e" /><Relationship Type="http://schemas.openxmlformats.org/officeDocument/2006/relationships/hyperlink" Target="/ppt/slides/slide5.xml" Id="R7e8177c8194c45c7" /><Relationship Type="http://schemas.openxmlformats.org/officeDocument/2006/relationships/hyperlink" Target="/ppt/slides/slide6.xml" Id="R3a12f7eb0e584bc2" /><Relationship Type="http://schemas.openxmlformats.org/officeDocument/2006/relationships/hyperlink" Target="/ppt/slides/slide7.xml" Id="R9a1ce01d94cd47e2" /><Relationship Type="http://schemas.openxmlformats.org/officeDocument/2006/relationships/hyperlink" Target="/ppt/slides/slide8.xml" Id="R6fd08c1530f64897" /><Relationship Type="http://schemas.openxmlformats.org/officeDocument/2006/relationships/hyperlink" Target="/ppt/slides/slide13.xml" Id="Re3cad2f7fd8948c1" /><Relationship Type="http://schemas.openxmlformats.org/officeDocument/2006/relationships/hyperlink" Target="/ppt/slides/slide14.xml" Id="R6c99061ae4ce4b67" /><Relationship Type="http://schemas.openxmlformats.org/officeDocument/2006/relationships/hyperlink" Target="/ppt/slides/slide15.xml" Id="R869d59c843c84911" /><Relationship Type="http://schemas.openxmlformats.org/officeDocument/2006/relationships/hyperlink" Target="W7L3_standard.pdf" TargetMode="External" Id="R3242cf024acb46d2" /><Relationship Type="http://schemas.openxmlformats.org/officeDocument/2006/relationships/hyperlink" Target="W7L3_supported.pdf" TargetMode="External" Id="R403e7964b39b4302" /><Relationship Type="http://schemas.openxmlformats.org/officeDocument/2006/relationships/hyperlink" Target="W7L3_depth.pdf" TargetMode="External" Id="R913531a27e724ad2" /><Relationship Type="http://schemas.openxmlformats.org/officeDocument/2006/relationships/hyperlink" Target="W7L3_Worksheet.docx" TargetMode="External" Id="R0c9f5be1b7f64009" /><Relationship Type="http://schemas.openxmlformats.org/officeDocument/2006/relationships/hyperlink" Target="https://madebymatt.uk/Lessons/Science_Teesside/Launch/SCI_L_W7_L3_ExamPractice.html" TargetMode="External" Id="R1191712b9cb34e71" /><Relationship Type="http://schemas.openxmlformats.org/officeDocument/2006/relationships/hyperlink" Target="/ppt/slides/slide16.xml" Id="Rcb87b8a26c174e60" /><Relationship Type="http://schemas.openxmlformats.org/officeDocument/2006/relationships/hyperlink" Target="/ppt/slides/slide18.xml" Id="R036a3ce7a7e045f3" /><Relationship Type="http://schemas.openxmlformats.org/officeDocument/2006/relationships/notesSlide" Target="/ppt/notesSlides/notesSlide13.xml" Id="R0739ae9081a94adb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748f951b04e40d7" /><Relationship Type="http://schemas.openxmlformats.org/officeDocument/2006/relationships/hyperlink" Target="/ppt/slides/slide1.xml" Id="R8de96554401842af" /><Relationship Type="http://schemas.openxmlformats.org/officeDocument/2006/relationships/hyperlink" Target="/ppt/slides/slide2.xml" Id="Rd2246942d5ed4a58" /><Relationship Type="http://schemas.openxmlformats.org/officeDocument/2006/relationships/hyperlink" Target="/ppt/slides/slide3.xml" Id="R030ba0f882c54938" /><Relationship Type="http://schemas.openxmlformats.org/officeDocument/2006/relationships/hyperlink" Target="/ppt/slides/slide4.xml" Id="R470bdf999a12479b" /><Relationship Type="http://schemas.openxmlformats.org/officeDocument/2006/relationships/hyperlink" Target="/ppt/slides/slide5.xml" Id="R08bdbad6e3e2459e" /><Relationship Type="http://schemas.openxmlformats.org/officeDocument/2006/relationships/hyperlink" Target="/ppt/slides/slide6.xml" Id="R96e5d52d63bd4b16" /><Relationship Type="http://schemas.openxmlformats.org/officeDocument/2006/relationships/hyperlink" Target="/ppt/slides/slide7.xml" Id="R01c2b3f460834f54" /><Relationship Type="http://schemas.openxmlformats.org/officeDocument/2006/relationships/hyperlink" Target="/ppt/slides/slide8.xml" Id="R9b5901b3a729447d" /><Relationship Type="http://schemas.openxmlformats.org/officeDocument/2006/relationships/hyperlink" Target="/ppt/slides/slide13.xml" Id="Raf060aa63f784571" /><Relationship Type="http://schemas.openxmlformats.org/officeDocument/2006/relationships/image" Target="/ppt/media/image2.png" Id="Rf67f3a953bab4288" /><Relationship Type="http://schemas.openxmlformats.org/officeDocument/2006/relationships/hyperlink" Target="/ppt/slides/slide7.xml" Id="R4f10c2d9386b4475" /><Relationship Type="http://schemas.openxmlformats.org/officeDocument/2006/relationships/notesSlide" Target="/ppt/notesSlides/notesSlide14.xml" Id="R9fe607d0b8784962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88d1fe96d04f6e" /><Relationship Type="http://schemas.openxmlformats.org/officeDocument/2006/relationships/hyperlink" Target="/ppt/slides/slide1.xml" Id="R8727191c936443fd" /><Relationship Type="http://schemas.openxmlformats.org/officeDocument/2006/relationships/hyperlink" Target="/ppt/slides/slide2.xml" Id="Ra1a52913de07471b" /><Relationship Type="http://schemas.openxmlformats.org/officeDocument/2006/relationships/hyperlink" Target="/ppt/slides/slide3.xml" Id="R412d265e1164447e" /><Relationship Type="http://schemas.openxmlformats.org/officeDocument/2006/relationships/hyperlink" Target="/ppt/slides/slide4.xml" Id="R84fbb66ba4904907" /><Relationship Type="http://schemas.openxmlformats.org/officeDocument/2006/relationships/hyperlink" Target="/ppt/slides/slide5.xml" Id="Re568c76b2bc343bd" /><Relationship Type="http://schemas.openxmlformats.org/officeDocument/2006/relationships/hyperlink" Target="/ppt/slides/slide6.xml" Id="R540dba8acd974240" /><Relationship Type="http://schemas.openxmlformats.org/officeDocument/2006/relationships/hyperlink" Target="/ppt/slides/slide7.xml" Id="R18765d60e0644f9e" /><Relationship Type="http://schemas.openxmlformats.org/officeDocument/2006/relationships/hyperlink" Target="/ppt/slides/slide8.xml" Id="Rd0f90436f75e40b9" /><Relationship Type="http://schemas.openxmlformats.org/officeDocument/2006/relationships/hyperlink" Target="/ppt/slides/slide13.xml" Id="R271a6ab964574d0b" /><Relationship Type="http://schemas.openxmlformats.org/officeDocument/2006/relationships/image" Target="/ppt/media/image3.png" Id="R9302f8ee57a543e1" /><Relationship Type="http://schemas.openxmlformats.org/officeDocument/2006/relationships/hyperlink" Target="/ppt/slides/slide7.xml" Id="Rd753bc889c5e4454" /><Relationship Type="http://schemas.openxmlformats.org/officeDocument/2006/relationships/notesSlide" Target="/ppt/notesSlides/notesSlide15.xml" Id="R74a16367ec984996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61973d19a34618" /><Relationship Type="http://schemas.openxmlformats.org/officeDocument/2006/relationships/hyperlink" Target="/ppt/slides/slide1.xml" Id="R93b574be141d4218" /><Relationship Type="http://schemas.openxmlformats.org/officeDocument/2006/relationships/hyperlink" Target="/ppt/slides/slide2.xml" Id="R0d3f5bf5a15d4061" /><Relationship Type="http://schemas.openxmlformats.org/officeDocument/2006/relationships/hyperlink" Target="/ppt/slides/slide3.xml" Id="R2dbf9daabb2043cf" /><Relationship Type="http://schemas.openxmlformats.org/officeDocument/2006/relationships/hyperlink" Target="/ppt/slides/slide4.xml" Id="Refa92fbfe31e4f87" /><Relationship Type="http://schemas.openxmlformats.org/officeDocument/2006/relationships/hyperlink" Target="/ppt/slides/slide5.xml" Id="Re42b9665b44e437f" /><Relationship Type="http://schemas.openxmlformats.org/officeDocument/2006/relationships/hyperlink" Target="/ppt/slides/slide6.xml" Id="R806cc39b13cc4c83" /><Relationship Type="http://schemas.openxmlformats.org/officeDocument/2006/relationships/hyperlink" Target="/ppt/slides/slide7.xml" Id="Rc34aa18307e1416c" /><Relationship Type="http://schemas.openxmlformats.org/officeDocument/2006/relationships/hyperlink" Target="/ppt/slides/slide8.xml" Id="R181e3bda38e14e06" /><Relationship Type="http://schemas.openxmlformats.org/officeDocument/2006/relationships/hyperlink" Target="/ppt/slides/slide13.xml" Id="R01496d7f1a3944f1" /><Relationship Type="http://schemas.openxmlformats.org/officeDocument/2006/relationships/image" Target="/ppt/media/image4.png" Id="Recaebf39ef244151" /><Relationship Type="http://schemas.openxmlformats.org/officeDocument/2006/relationships/hyperlink" Target="https://www.youtube.com/watch?v=ECldVkp6Rw0" TargetMode="External" Id="R6448fe52bba741e1" /><Relationship Type="http://schemas.openxmlformats.org/officeDocument/2006/relationships/notesSlide" Target="/ppt/notesSlides/notesSlide16.xml" Id="R59167bd722374964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db4259a0544d8e" /><Relationship Type="http://schemas.openxmlformats.org/officeDocument/2006/relationships/hyperlink" Target="/ppt/slides/slide1.xml" Id="Rd5ac07ccecc747dc" /><Relationship Type="http://schemas.openxmlformats.org/officeDocument/2006/relationships/hyperlink" Target="/ppt/slides/slide2.xml" Id="R09cb929346ae4c0c" /><Relationship Type="http://schemas.openxmlformats.org/officeDocument/2006/relationships/hyperlink" Target="/ppt/slides/slide3.xml" Id="R15423981e64544cc" /><Relationship Type="http://schemas.openxmlformats.org/officeDocument/2006/relationships/hyperlink" Target="/ppt/slides/slide4.xml" Id="R9295d03c4c18475c" /><Relationship Type="http://schemas.openxmlformats.org/officeDocument/2006/relationships/hyperlink" Target="/ppt/slides/slide5.xml" Id="R50e06a1527c84c43" /><Relationship Type="http://schemas.openxmlformats.org/officeDocument/2006/relationships/hyperlink" Target="/ppt/slides/slide6.xml" Id="Rb990ee3081344c3e" /><Relationship Type="http://schemas.openxmlformats.org/officeDocument/2006/relationships/hyperlink" Target="/ppt/slides/slide7.xml" Id="R897d5b56558d4df0" /><Relationship Type="http://schemas.openxmlformats.org/officeDocument/2006/relationships/hyperlink" Target="/ppt/slides/slide8.xml" Id="R87f3827084f245f4" /><Relationship Type="http://schemas.openxmlformats.org/officeDocument/2006/relationships/hyperlink" Target="/ppt/slides/slide13.xml" Id="Rf3cc66afb8bb4d72" /><Relationship Type="http://schemas.openxmlformats.org/officeDocument/2006/relationships/image" Target="/ppt/media/image5.png" Id="Rda6f85611f2a4126" /><Relationship Type="http://schemas.openxmlformats.org/officeDocument/2006/relationships/hyperlink" Target="/ppt/slides/slide3.xml" Id="R3562f7a6a2d846d6" /><Relationship Type="http://schemas.openxmlformats.org/officeDocument/2006/relationships/notesSlide" Target="/ppt/notesSlides/notesSlide17.xml" Id="R7051da92aebf4cfa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dd576c74ce4748" /><Relationship Type="http://schemas.openxmlformats.org/officeDocument/2006/relationships/hyperlink" Target="/ppt/slides/slide1.xml" Id="Rba4d9e42104c4f19" /><Relationship Type="http://schemas.openxmlformats.org/officeDocument/2006/relationships/hyperlink" Target="/ppt/slides/slide2.xml" Id="Rec616eb1519c4185" /><Relationship Type="http://schemas.openxmlformats.org/officeDocument/2006/relationships/hyperlink" Target="/ppt/slides/slide3.xml" Id="Ra814dffa955f41fc" /><Relationship Type="http://schemas.openxmlformats.org/officeDocument/2006/relationships/hyperlink" Target="/ppt/slides/slide4.xml" Id="Rbfc3ddb15ab14eda" /><Relationship Type="http://schemas.openxmlformats.org/officeDocument/2006/relationships/hyperlink" Target="/ppt/slides/slide5.xml" Id="Rb2fa154a5e1040c1" /><Relationship Type="http://schemas.openxmlformats.org/officeDocument/2006/relationships/hyperlink" Target="/ppt/slides/slide6.xml" Id="R70009170ab5e479c" /><Relationship Type="http://schemas.openxmlformats.org/officeDocument/2006/relationships/hyperlink" Target="/ppt/slides/slide7.xml" Id="R91316671f9824bd6" /><Relationship Type="http://schemas.openxmlformats.org/officeDocument/2006/relationships/hyperlink" Target="/ppt/slides/slide8.xml" Id="R2d05d42451854737" /><Relationship Type="http://schemas.openxmlformats.org/officeDocument/2006/relationships/hyperlink" Target="/ppt/slides/slide13.xml" Id="R2326a24e984943ba" /><Relationship Type="http://schemas.openxmlformats.org/officeDocument/2006/relationships/hyperlink" Target="/ppt/slides/slide18.xml" Id="Rd779172ecb474e70" /><Relationship Type="http://schemas.openxmlformats.org/officeDocument/2006/relationships/hyperlink" Target="/ppt/slides/slide19.xml" Id="R16e1ef27588445d4" /><Relationship Type="http://schemas.openxmlformats.org/officeDocument/2006/relationships/hyperlink" Target="/ppt/slides/slide20.xml" Id="R12dc5dca337c4ced" /><Relationship Type="http://schemas.openxmlformats.org/officeDocument/2006/relationships/notesSlide" Target="/ppt/notesSlides/notesSlide18.xml" Id="R0a21d88cb75847b8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7e19e3c7704c42" /><Relationship Type="http://schemas.openxmlformats.org/officeDocument/2006/relationships/hyperlink" Target="/ppt/slides/slide1.xml" Id="R9b12de2ee8154cc1" /><Relationship Type="http://schemas.openxmlformats.org/officeDocument/2006/relationships/hyperlink" Target="/ppt/slides/slide2.xml" Id="R58c8213c6a7142ac" /><Relationship Type="http://schemas.openxmlformats.org/officeDocument/2006/relationships/hyperlink" Target="/ppt/slides/slide3.xml" Id="R0dc39934322b4526" /><Relationship Type="http://schemas.openxmlformats.org/officeDocument/2006/relationships/hyperlink" Target="/ppt/slides/slide4.xml" Id="R0b289156da1547a3" /><Relationship Type="http://schemas.openxmlformats.org/officeDocument/2006/relationships/hyperlink" Target="/ppt/slides/slide5.xml" Id="Rdfcbfe4ed3fd47cf" /><Relationship Type="http://schemas.openxmlformats.org/officeDocument/2006/relationships/hyperlink" Target="/ppt/slides/slide6.xml" Id="Rc6b9d760a2454c7a" /><Relationship Type="http://schemas.openxmlformats.org/officeDocument/2006/relationships/hyperlink" Target="/ppt/slides/slide7.xml" Id="R9a3141d04a004b06" /><Relationship Type="http://schemas.openxmlformats.org/officeDocument/2006/relationships/hyperlink" Target="/ppt/slides/slide8.xml" Id="Rdb0da031aae94cf3" /><Relationship Type="http://schemas.openxmlformats.org/officeDocument/2006/relationships/hyperlink" Target="/ppt/slides/slide13.xml" Id="Rfb2279f6b0d54974" /><Relationship Type="http://schemas.openxmlformats.org/officeDocument/2006/relationships/hyperlink" Target="/ppt/slides/slide18.xml" Id="Rf2f63098b32d4a36" /><Relationship Type="http://schemas.openxmlformats.org/officeDocument/2006/relationships/hyperlink" Target="/ppt/slides/slide19.xml" Id="Ra4785a78b6be48a0" /><Relationship Type="http://schemas.openxmlformats.org/officeDocument/2006/relationships/hyperlink" Target="/ppt/slides/slide20.xml" Id="R99e65060a7e44297" /><Relationship Type="http://schemas.openxmlformats.org/officeDocument/2006/relationships/notesSlide" Target="/ppt/notesSlides/notesSlide19.xml" Id="R724a3464b0874c1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14aac1a86f4603" /><Relationship Type="http://schemas.openxmlformats.org/officeDocument/2006/relationships/hyperlink" Target="/ppt/slides/slide1.xml" Id="R44569091478b4c76" /><Relationship Type="http://schemas.openxmlformats.org/officeDocument/2006/relationships/hyperlink" Target="/ppt/slides/slide2.xml" Id="R2b64b4d279eb4868" /><Relationship Type="http://schemas.openxmlformats.org/officeDocument/2006/relationships/hyperlink" Target="/ppt/slides/slide3.xml" Id="R8b70d44722984498" /><Relationship Type="http://schemas.openxmlformats.org/officeDocument/2006/relationships/hyperlink" Target="/ppt/slides/slide4.xml" Id="R1f06fafeda44476e" /><Relationship Type="http://schemas.openxmlformats.org/officeDocument/2006/relationships/hyperlink" Target="/ppt/slides/slide5.xml" Id="R40755ed9b5a44c26" /><Relationship Type="http://schemas.openxmlformats.org/officeDocument/2006/relationships/hyperlink" Target="/ppt/slides/slide6.xml" Id="R66ae4012a48c46b1" /><Relationship Type="http://schemas.openxmlformats.org/officeDocument/2006/relationships/hyperlink" Target="/ppt/slides/slide7.xml" Id="R3790bed992b748c7" /><Relationship Type="http://schemas.openxmlformats.org/officeDocument/2006/relationships/hyperlink" Target="/ppt/slides/slide8.xml" Id="R7808629c4f0046e2" /><Relationship Type="http://schemas.openxmlformats.org/officeDocument/2006/relationships/hyperlink" Target="/ppt/slides/slide13.xml" Id="R02c2b72b1974491d" /><Relationship Type="http://schemas.openxmlformats.org/officeDocument/2006/relationships/hyperlink" Target="/ppt/slides/slide9.xml" Id="R8779ac4e41194566" /><Relationship Type="http://schemas.openxmlformats.org/officeDocument/2006/relationships/notesSlide" Target="/ppt/notesSlides/notesSlide2.xml" Id="R313ee6d57cd64578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347c431c875439d" /><Relationship Type="http://schemas.openxmlformats.org/officeDocument/2006/relationships/hyperlink" Target="/ppt/slides/slide1.xml" Id="R7927674edb48410b" /><Relationship Type="http://schemas.openxmlformats.org/officeDocument/2006/relationships/hyperlink" Target="/ppt/slides/slide2.xml" Id="Rccf9bf2fa13148d7" /><Relationship Type="http://schemas.openxmlformats.org/officeDocument/2006/relationships/hyperlink" Target="/ppt/slides/slide3.xml" Id="R12ee5e2f2d2c4f1b" /><Relationship Type="http://schemas.openxmlformats.org/officeDocument/2006/relationships/hyperlink" Target="/ppt/slides/slide4.xml" Id="R84671c6ffbb642a6" /><Relationship Type="http://schemas.openxmlformats.org/officeDocument/2006/relationships/hyperlink" Target="/ppt/slides/slide5.xml" Id="R703829ca77374566" /><Relationship Type="http://schemas.openxmlformats.org/officeDocument/2006/relationships/hyperlink" Target="/ppt/slides/slide6.xml" Id="R5092034ca2f54dea" /><Relationship Type="http://schemas.openxmlformats.org/officeDocument/2006/relationships/hyperlink" Target="/ppt/slides/slide7.xml" Id="Rfae85b90907246e3" /><Relationship Type="http://schemas.openxmlformats.org/officeDocument/2006/relationships/hyperlink" Target="/ppt/slides/slide8.xml" Id="Ra39151d96c8f46db" /><Relationship Type="http://schemas.openxmlformats.org/officeDocument/2006/relationships/hyperlink" Target="/ppt/slides/slide13.xml" Id="Rb08ba8164bc24780" /><Relationship Type="http://schemas.openxmlformats.org/officeDocument/2006/relationships/hyperlink" Target="/ppt/slides/slide18.xml" Id="Rbd0424907d6042f7" /><Relationship Type="http://schemas.openxmlformats.org/officeDocument/2006/relationships/hyperlink" Target="/ppt/slides/slide19.xml" Id="R7547c573246e4c25" /><Relationship Type="http://schemas.openxmlformats.org/officeDocument/2006/relationships/hyperlink" Target="/ppt/slides/slide20.xml" Id="Rc4337b0ac4b84c65" /><Relationship Type="http://schemas.openxmlformats.org/officeDocument/2006/relationships/notesSlide" Target="/ppt/notesSlides/notesSlide20.xml" Id="Ra5a8387a137b467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dd4ff0e30448e8" /><Relationship Type="http://schemas.openxmlformats.org/officeDocument/2006/relationships/hyperlink" Target="/ppt/slides/slide1.xml" Id="R38a0e4a54e224f4e" /><Relationship Type="http://schemas.openxmlformats.org/officeDocument/2006/relationships/hyperlink" Target="/ppt/slides/slide2.xml" Id="R493526a9c6ee4d50" /><Relationship Type="http://schemas.openxmlformats.org/officeDocument/2006/relationships/hyperlink" Target="/ppt/slides/slide3.xml" Id="Rb2de35705cb64634" /><Relationship Type="http://schemas.openxmlformats.org/officeDocument/2006/relationships/hyperlink" Target="/ppt/slides/slide4.xml" Id="R992173d4181f4cb9" /><Relationship Type="http://schemas.openxmlformats.org/officeDocument/2006/relationships/hyperlink" Target="/ppt/slides/slide5.xml" Id="Reb8ff963a7944c9b" /><Relationship Type="http://schemas.openxmlformats.org/officeDocument/2006/relationships/hyperlink" Target="/ppt/slides/slide6.xml" Id="R43cb87440a5e45bf" /><Relationship Type="http://schemas.openxmlformats.org/officeDocument/2006/relationships/hyperlink" Target="/ppt/slides/slide7.xml" Id="Re5d4f6c4fb02418a" /><Relationship Type="http://schemas.openxmlformats.org/officeDocument/2006/relationships/hyperlink" Target="/ppt/slides/slide8.xml" Id="Reed2c137ccdf4d2b" /><Relationship Type="http://schemas.openxmlformats.org/officeDocument/2006/relationships/hyperlink" Target="/ppt/slides/slide13.xml" Id="R36afbef27bf647b2" /><Relationship Type="http://schemas.openxmlformats.org/officeDocument/2006/relationships/hyperlink" Target="/ppt/slides/slide17.xml" Id="R0f6a8d24708049ca" /><Relationship Type="http://schemas.openxmlformats.org/officeDocument/2006/relationships/hyperlink" Target="/ppt/slides/slide16.xml" Id="R875135d3e19a47d8" /><Relationship Type="http://schemas.openxmlformats.org/officeDocument/2006/relationships/notesSlide" Target="/ppt/notesSlides/notesSlide3.xml" Id="R2990131f15a2411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7a2043b80444b8" /><Relationship Type="http://schemas.openxmlformats.org/officeDocument/2006/relationships/hyperlink" Target="/ppt/slides/slide1.xml" Id="R55f4e0ba46824779" /><Relationship Type="http://schemas.openxmlformats.org/officeDocument/2006/relationships/hyperlink" Target="/ppt/slides/slide2.xml" Id="R3388a4b8b5894429" /><Relationship Type="http://schemas.openxmlformats.org/officeDocument/2006/relationships/hyperlink" Target="/ppt/slides/slide3.xml" Id="R359fddc4828543e1" /><Relationship Type="http://schemas.openxmlformats.org/officeDocument/2006/relationships/hyperlink" Target="/ppt/slides/slide4.xml" Id="R43e16c594acd4048" /><Relationship Type="http://schemas.openxmlformats.org/officeDocument/2006/relationships/hyperlink" Target="/ppt/slides/slide5.xml" Id="R072098c44ec94d70" /><Relationship Type="http://schemas.openxmlformats.org/officeDocument/2006/relationships/hyperlink" Target="/ppt/slides/slide6.xml" Id="R9414a619ce1245b3" /><Relationship Type="http://schemas.openxmlformats.org/officeDocument/2006/relationships/hyperlink" Target="/ppt/slides/slide7.xml" Id="R74295e059f014427" /><Relationship Type="http://schemas.openxmlformats.org/officeDocument/2006/relationships/hyperlink" Target="/ppt/slides/slide8.xml" Id="R0614938117b14b20" /><Relationship Type="http://schemas.openxmlformats.org/officeDocument/2006/relationships/hyperlink" Target="/ppt/slides/slide13.xml" Id="R60521bdc05c3403f" /><Relationship Type="http://schemas.openxmlformats.org/officeDocument/2006/relationships/hyperlink" Target="/ppt/slides/slide10.xml" Id="R11c5742771464d3a" /><Relationship Type="http://schemas.openxmlformats.org/officeDocument/2006/relationships/hyperlink" Target="/ppt/slides/slide10.xml" Id="Raec5df779ba34020" /><Relationship Type="http://schemas.openxmlformats.org/officeDocument/2006/relationships/hyperlink" Target="/ppt/slides/slide10.xml" Id="R303e7f1855544ff9" /><Relationship Type="http://schemas.openxmlformats.org/officeDocument/2006/relationships/hyperlink" Target="/ppt/slides/slide10.xml" Id="R3492e924aa0c4712" /><Relationship Type="http://schemas.openxmlformats.org/officeDocument/2006/relationships/hyperlink" Target="/ppt/slides/slide10.xml" Id="R7cacc67ceae64737" /><Relationship Type="http://schemas.openxmlformats.org/officeDocument/2006/relationships/notesSlide" Target="/ppt/notesSlides/notesSlide4.xml" Id="R59ce4ca9bc1c471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84b58a57734105" /><Relationship Type="http://schemas.openxmlformats.org/officeDocument/2006/relationships/hyperlink" Target="/ppt/slides/slide1.xml" Id="Ra24dec8969ab4343" /><Relationship Type="http://schemas.openxmlformats.org/officeDocument/2006/relationships/hyperlink" Target="/ppt/slides/slide2.xml" Id="Ra1b7c52f042b4d99" /><Relationship Type="http://schemas.openxmlformats.org/officeDocument/2006/relationships/hyperlink" Target="/ppt/slides/slide3.xml" Id="Ree5e6f1da56843e7" /><Relationship Type="http://schemas.openxmlformats.org/officeDocument/2006/relationships/hyperlink" Target="/ppt/slides/slide4.xml" Id="R5ee261ceee204c87" /><Relationship Type="http://schemas.openxmlformats.org/officeDocument/2006/relationships/hyperlink" Target="/ppt/slides/slide5.xml" Id="Ra96a4630b7684400" /><Relationship Type="http://schemas.openxmlformats.org/officeDocument/2006/relationships/hyperlink" Target="/ppt/slides/slide6.xml" Id="R6f274ee7b68e41ef" /><Relationship Type="http://schemas.openxmlformats.org/officeDocument/2006/relationships/hyperlink" Target="/ppt/slides/slide7.xml" Id="R2bd8f2ade0e74b6b" /><Relationship Type="http://schemas.openxmlformats.org/officeDocument/2006/relationships/hyperlink" Target="/ppt/slides/slide8.xml" Id="R51f9964160eb49ed" /><Relationship Type="http://schemas.openxmlformats.org/officeDocument/2006/relationships/hyperlink" Target="/ppt/slides/slide13.xml" Id="Ra0bbfdfe355e4561" /><Relationship Type="http://schemas.openxmlformats.org/officeDocument/2006/relationships/notesSlide" Target="/ppt/notesSlides/notesSlide5.xml" Id="R63cd05b4b7b649f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38db86a2234de0" /><Relationship Type="http://schemas.openxmlformats.org/officeDocument/2006/relationships/hyperlink" Target="/ppt/slides/slide1.xml" Id="Rf67100a6e3aa43a1" /><Relationship Type="http://schemas.openxmlformats.org/officeDocument/2006/relationships/hyperlink" Target="/ppt/slides/slide2.xml" Id="R0fb6187dd8c04cf5" /><Relationship Type="http://schemas.openxmlformats.org/officeDocument/2006/relationships/hyperlink" Target="/ppt/slides/slide3.xml" Id="R08541bb6935a4a09" /><Relationship Type="http://schemas.openxmlformats.org/officeDocument/2006/relationships/hyperlink" Target="/ppt/slides/slide4.xml" Id="R29388330cc9e41e0" /><Relationship Type="http://schemas.openxmlformats.org/officeDocument/2006/relationships/hyperlink" Target="/ppt/slides/slide5.xml" Id="R8fa52e3da2ce420b" /><Relationship Type="http://schemas.openxmlformats.org/officeDocument/2006/relationships/hyperlink" Target="/ppt/slides/slide6.xml" Id="Rf6e4b11046ad439d" /><Relationship Type="http://schemas.openxmlformats.org/officeDocument/2006/relationships/hyperlink" Target="/ppt/slides/slide7.xml" Id="Rd60aca5c17b649c7" /><Relationship Type="http://schemas.openxmlformats.org/officeDocument/2006/relationships/hyperlink" Target="/ppt/slides/slide8.xml" Id="Rec801c2a7d91472b" /><Relationship Type="http://schemas.openxmlformats.org/officeDocument/2006/relationships/hyperlink" Target="/ppt/slides/slide13.xml" Id="R8e30de3221aa4ee3" /><Relationship Type="http://schemas.openxmlformats.org/officeDocument/2006/relationships/hyperlink" Target="/ppt/slides/slide11.xml" Id="R2a6d861b8b9548b2" /><Relationship Type="http://schemas.openxmlformats.org/officeDocument/2006/relationships/notesSlide" Target="/ppt/notesSlides/notesSlide6.xml" Id="R851945712518432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0a5ad18ab74ea1" /><Relationship Type="http://schemas.openxmlformats.org/officeDocument/2006/relationships/hyperlink" Target="/ppt/slides/slide1.xml" Id="Rd9c5eddcc07f4c19" /><Relationship Type="http://schemas.openxmlformats.org/officeDocument/2006/relationships/hyperlink" Target="/ppt/slides/slide2.xml" Id="R663254e2479e4deb" /><Relationship Type="http://schemas.openxmlformats.org/officeDocument/2006/relationships/hyperlink" Target="/ppt/slides/slide3.xml" Id="R2c38acb1c12e431c" /><Relationship Type="http://schemas.openxmlformats.org/officeDocument/2006/relationships/hyperlink" Target="/ppt/slides/slide4.xml" Id="R3182fd86f9544297" /><Relationship Type="http://schemas.openxmlformats.org/officeDocument/2006/relationships/hyperlink" Target="/ppt/slides/slide5.xml" Id="R50809e9e8d3a4e59" /><Relationship Type="http://schemas.openxmlformats.org/officeDocument/2006/relationships/hyperlink" Target="/ppt/slides/slide6.xml" Id="R50a6fd3757ed4c9b" /><Relationship Type="http://schemas.openxmlformats.org/officeDocument/2006/relationships/hyperlink" Target="/ppt/slides/slide7.xml" Id="R2260a04b1a29434f" /><Relationship Type="http://schemas.openxmlformats.org/officeDocument/2006/relationships/hyperlink" Target="/ppt/slides/slide8.xml" Id="Ref125dcacf004cbc" /><Relationship Type="http://schemas.openxmlformats.org/officeDocument/2006/relationships/hyperlink" Target="/ppt/slides/slide13.xml" Id="Rce3e8b5b4fc24471" /><Relationship Type="http://schemas.openxmlformats.org/officeDocument/2006/relationships/hyperlink" Target="/ppt/slides/slide18.xml" Id="R7efe971438b54c4f" /><Relationship Type="http://schemas.openxmlformats.org/officeDocument/2006/relationships/hyperlink" Target="/ppt/slides/slide12.xml" Id="R2dbcab136c4a434e" /><Relationship Type="http://schemas.openxmlformats.org/officeDocument/2006/relationships/notesSlide" Target="/ppt/notesSlides/notesSlide7.xml" Id="R46f9b51feb904a5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9877a42d77040fc" /><Relationship Type="http://schemas.openxmlformats.org/officeDocument/2006/relationships/hyperlink" Target="/ppt/slides/slide1.xml" Id="R44f02f29bc34498b" /><Relationship Type="http://schemas.openxmlformats.org/officeDocument/2006/relationships/hyperlink" Target="/ppt/slides/slide2.xml" Id="R28ee468fcbdb4104" /><Relationship Type="http://schemas.openxmlformats.org/officeDocument/2006/relationships/hyperlink" Target="/ppt/slides/slide3.xml" Id="R32a16e073dbc4ade" /><Relationship Type="http://schemas.openxmlformats.org/officeDocument/2006/relationships/hyperlink" Target="/ppt/slides/slide4.xml" Id="Rbcf35ad25105415b" /><Relationship Type="http://schemas.openxmlformats.org/officeDocument/2006/relationships/hyperlink" Target="/ppt/slides/slide5.xml" Id="Rea8822e447ec400e" /><Relationship Type="http://schemas.openxmlformats.org/officeDocument/2006/relationships/hyperlink" Target="/ppt/slides/slide6.xml" Id="Re9a11078c15c489d" /><Relationship Type="http://schemas.openxmlformats.org/officeDocument/2006/relationships/hyperlink" Target="/ppt/slides/slide7.xml" Id="R9d3b2438e04f4dd0" /><Relationship Type="http://schemas.openxmlformats.org/officeDocument/2006/relationships/hyperlink" Target="/ppt/slides/slide8.xml" Id="R6d411f2608ba4c7f" /><Relationship Type="http://schemas.openxmlformats.org/officeDocument/2006/relationships/hyperlink" Target="/ppt/slides/slide13.xml" Id="R11149554c0ca4225" /><Relationship Type="http://schemas.openxmlformats.org/officeDocument/2006/relationships/notesSlide" Target="/ppt/notesSlides/notesSlide8.xml" Id="Rc5b56cad7f134c63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2e226e8b704fb9" /><Relationship Type="http://schemas.openxmlformats.org/officeDocument/2006/relationships/hyperlink" Target="/ppt/slides/slide1.xml" Id="Rf66a157547d24944" /><Relationship Type="http://schemas.openxmlformats.org/officeDocument/2006/relationships/hyperlink" Target="/ppt/slides/slide2.xml" Id="Rb0e6c61e6ac945c6" /><Relationship Type="http://schemas.openxmlformats.org/officeDocument/2006/relationships/hyperlink" Target="/ppt/slides/slide3.xml" Id="R87cdd8a8fdd7418f" /><Relationship Type="http://schemas.openxmlformats.org/officeDocument/2006/relationships/hyperlink" Target="/ppt/slides/slide4.xml" Id="R84132f0222824931" /><Relationship Type="http://schemas.openxmlformats.org/officeDocument/2006/relationships/hyperlink" Target="/ppt/slides/slide5.xml" Id="R572942ed6be54029" /><Relationship Type="http://schemas.openxmlformats.org/officeDocument/2006/relationships/hyperlink" Target="/ppt/slides/slide6.xml" Id="R8527f11141144e76" /><Relationship Type="http://schemas.openxmlformats.org/officeDocument/2006/relationships/hyperlink" Target="/ppt/slides/slide7.xml" Id="R17172afee6a441f2" /><Relationship Type="http://schemas.openxmlformats.org/officeDocument/2006/relationships/hyperlink" Target="/ppt/slides/slide8.xml" Id="R174b43a841dc4eaa" /><Relationship Type="http://schemas.openxmlformats.org/officeDocument/2006/relationships/hyperlink" Target="/ppt/slides/slide13.xml" Id="R32d518559e4d446a" /><Relationship Type="http://schemas.openxmlformats.org/officeDocument/2006/relationships/hyperlink" Target="/ppt/slides/slide2.xml" Id="R78c5d15331524410" /><Relationship Type="http://schemas.openxmlformats.org/officeDocument/2006/relationships/notesSlide" Target="/ppt/notesSlides/notesSlide9.xml" Id="R17bfafa711fb4c19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house-card">
            <a:extLst xmlns:a="http://schemas.openxmlformats.org/drawingml/2006/main">
              <a:ext uri="{FF2B5EF4-FFF2-40B4-BE49-F238E27FC236}">
                <a16:creationId xmlns:a16="http://schemas.microsoft.com/office/drawing/2014/main" id="{2FCA797E-6F71-4426-AB10-253DC96C5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CC0E64F0-63C8-4678-B92E-E6DF0B9FFA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1546">
            <a:extLst xmlns:a="http://schemas.openxmlformats.org/drawingml/2006/main">
              <a:ext uri="{FF2B5EF4-FFF2-40B4-BE49-F238E27FC236}">
                <a16:creationId xmlns:a16="http://schemas.microsoft.com/office/drawing/2014/main" id="{8210CAA6-9092-488A-8D50-BF919CFE81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547">
            <a:extLst xmlns:a="http://schemas.openxmlformats.org/drawingml/2006/main">
              <a:ext uri="{FF2B5EF4-FFF2-40B4-BE49-F238E27FC236}">
                <a16:creationId xmlns:a16="http://schemas.microsoft.com/office/drawing/2014/main" id="{3D2EFE99-28F2-4949-92C0-9326575033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Arrival  ·  3 min</a:t>
            </a:r>
          </a:p>
        </p:txBody>
      </p:sp>
      <p:sp>
        <p:nvSpPr>
          <p:cNvPr id="5" name="copy-1548">
            <a:extLst xmlns:a="http://schemas.openxmlformats.org/drawingml/2006/main">
              <a:ext uri="{FF2B5EF4-FFF2-40B4-BE49-F238E27FC236}">
                <a16:creationId xmlns:a16="http://schemas.microsoft.com/office/drawing/2014/main" id="{E3A37A54-71DC-46B8-A581-63AD53A2D8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Show what you know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DD7A37A7-D70C-4247-907C-C894D400A3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9c578270e70d4bb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0B016D6-A3AB-424C-9BA3-BC463F8422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5824bdd764e24e4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18C7319-371F-4CD7-8B35-749AEF3F7D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a595eaf1d304ea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ABFBC5E-FB82-43DA-BF7F-7BB253D61A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e53e30e6a6c2467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B281289-A524-4B27-A101-29157C15F8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b19b1f1aedc0463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1015259-D540-48F8-84F9-CC0A41204A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0f632e545f5f466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FBDFDFD-A143-4B03-AA65-61CE22A4D9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fe54fb9ee71d4ac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534B6C1-D689-451B-B7C8-431DCAC1E1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76772bfcd1d34bf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4D3AAE6-3234-4635-81ED-27B1CA50B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659de3b926c4ad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492954A-957C-43F3-9B04-A9E6D3541B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549">
            <a:extLst xmlns:a="http://schemas.openxmlformats.org/drawingml/2006/main">
              <a:ext uri="{FF2B5EF4-FFF2-40B4-BE49-F238E27FC236}">
                <a16:creationId xmlns:a16="http://schemas.microsoft.com/office/drawing/2014/main" id="{641FBAB7-E526-4460-9104-4EAFD85E35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19275"/>
            <a:ext cx="619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 can independently apply Topic 1 Biology, use answer-shape feedback and improve my original work.</a:t>
            </a:r>
          </a:p>
        </p:txBody>
      </p:sp>
      <p:sp>
        <p:nvSpPr>
          <p:cNvPr id="17" name="copy-1550">
            <a:extLst xmlns:a="http://schemas.openxmlformats.org/drawingml/2006/main">
              <a:ext uri="{FF2B5EF4-FFF2-40B4-BE49-F238E27FC236}">
                <a16:creationId xmlns:a16="http://schemas.microsoft.com/office/drawing/2014/main" id="{0E3DB70A-E6E6-4387-9C50-70B0B35C73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76575"/>
            <a:ext cx="619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Notice. Recall. Be ready to explain.</a:t>
            </a:r>
          </a:p>
        </p:txBody>
      </p:sp>
      <p:sp>
        <p:nvSpPr>
          <p:cNvPr id="18" name="copy-1551">
            <a:extLst xmlns:a="http://schemas.openxmlformats.org/drawingml/2006/main">
              <a:ext uri="{FF2B5EF4-FFF2-40B4-BE49-F238E27FC236}">
                <a16:creationId xmlns:a16="http://schemas.microsoft.com/office/drawing/2014/main" id="{FF7DD892-F547-42A2-B881-4650B3F1A8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4956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9" name="copy-1552">
            <a:extLst xmlns:a="http://schemas.openxmlformats.org/drawingml/2006/main">
              <a:ext uri="{FF2B5EF4-FFF2-40B4-BE49-F238E27FC236}">
                <a16:creationId xmlns:a16="http://schemas.microsoft.com/office/drawing/2014/main" id="{2E616300-8703-4E7B-B651-71737AFE46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49567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should happen before opening an answer checklist?</a:t>
            </a:r>
          </a:p>
        </p:txBody>
      </p:sp>
      <p:sp>
        <p:nvSpPr>
          <p:cNvPr id="20" name="copy-1553">
            <a:extLst xmlns:a="http://schemas.openxmlformats.org/drawingml/2006/main">
              <a:ext uri="{FF2B5EF4-FFF2-40B4-BE49-F238E27FC236}">
                <a16:creationId xmlns:a16="http://schemas.microsoft.com/office/drawing/2014/main" id="{BAE9BA72-F56B-49C7-8A62-2B521EFD95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91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1" name="copy-1554">
            <a:extLst xmlns:a="http://schemas.openxmlformats.org/drawingml/2006/main">
              <a:ext uri="{FF2B5EF4-FFF2-40B4-BE49-F238E27FC236}">
                <a16:creationId xmlns:a16="http://schemas.microsoft.com/office/drawing/2014/main" id="{50BDB395-235A-4D5E-BE61-D7920566A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39102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unit conversion often appears in magnification?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B4F31F88-CACB-41DE-AEB3-7ACDD6E9C7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857375"/>
            <a:ext cx="4048125" cy="2857500"/>
          </a:xfrm>
          <a:prstGeom xmlns:a="http://schemas.openxmlformats.org/drawingml/2006/main" prst="roundRect">
            <a:avLst>
              <a:gd name="adj" fmla="val 3333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9" name="W7L3 scientific resource, slide 1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151ad3aba9247a7"/>
          <a:stretch xmlns:a="http://schemas.openxmlformats.org/drawingml/2006/main"/>
        </p:blipFill>
        <p:spPr>
          <a:xfrm xmlns:a="http://schemas.openxmlformats.org/drawingml/2006/main">
            <a:off x="7410450" y="2190452"/>
            <a:ext cx="3895725" cy="2191345"/>
          </a:xfrm>
          <a:prstGeom xmlns:a="http://schemas.openxmlformats.org/drawingml/2006/main" prst="rect">
            <a:avLst/>
          </a:prstGeom>
        </p:spPr>
      </p:pic>
      <p:sp>
        <p:nvSpPr>
          <p:cNvPr id="24" name="goto:8">
            <a:hlinkClick xmlns:r="http://schemas.openxmlformats.org/officeDocument/2006/relationships" xmlns:a="http://schemas.openxmlformats.org/drawingml/2006/main" r:id="Rd9fc22860515485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009E9B5-C510-477F-882C-0F1289E031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5219700"/>
            <a:ext cx="2619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Retrieval answers</a:t>
            </a:r>
          </a:p>
        </p:txBody>
      </p:sp>
    </p:spTree>
    <p:extLst>
      <p:ext uri="{BB962C8B-B14F-4D97-AF65-F5344CB8AC3E}">
        <p14:creationId xmlns:p14="http://schemas.microsoft.com/office/powerpoint/2010/main" val="1561622760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FD7FF19D-696F-434E-817D-0A7D1169F4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5D0653B-B620-475F-8BDD-A6211CFF88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625">
            <a:extLst xmlns:a="http://schemas.openxmlformats.org/drawingml/2006/main">
              <a:ext uri="{FF2B5EF4-FFF2-40B4-BE49-F238E27FC236}">
                <a16:creationId xmlns:a16="http://schemas.microsoft.com/office/drawing/2014/main" id="{B8C4C8C9-136A-4188-BC4B-151D57D9B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26">
            <a:extLst xmlns:a="http://schemas.openxmlformats.org/drawingml/2006/main">
              <a:ext uri="{FF2B5EF4-FFF2-40B4-BE49-F238E27FC236}">
                <a16:creationId xmlns:a16="http://schemas.microsoft.com/office/drawing/2014/main" id="{1C21BE1F-2D94-45A8-9BAC-71D74145E4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627">
            <a:extLst xmlns:a="http://schemas.openxmlformats.org/drawingml/2006/main">
              <a:ext uri="{FF2B5EF4-FFF2-40B4-BE49-F238E27FC236}">
                <a16:creationId xmlns:a16="http://schemas.microsoft.com/office/drawing/2014/main" id="{46B9B908-4B3E-4F25-A744-86F1A23CF4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D08950B2-FFB1-4FD2-A55E-DE6372D2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31e1eb2037794f7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F147273-F67D-4832-8042-AAA156922E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5f4d0b76ba8e42f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930F132-F10F-4DF6-A29F-12C442FC00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e76f566a87d484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8B80A6A-C751-42E0-B5AC-65377EA121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457ecde5266409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1E5B8C1-5481-43B9-8605-E2F91EE40D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b9d5f944f8ef4e8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42A06B7-1564-4B1D-808B-D67169A621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e3af8b443d2f4c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87360D3-D361-45CF-B847-AA304453CB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3f7b6864c5184f5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2415104-0FC8-4EFC-BBE3-1A140CAB72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3590143c42084b9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0E2A866-8C5A-46B3-9876-654587F0F1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9ea1f99d227542e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C5E43AB-82AC-48B0-A7CB-8B5E0E676E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628">
            <a:extLst xmlns:a="http://schemas.openxmlformats.org/drawingml/2006/main">
              <a:ext uri="{FF2B5EF4-FFF2-40B4-BE49-F238E27FC236}">
                <a16:creationId xmlns:a16="http://schemas.microsoft.com/office/drawing/2014/main" id="{3937F153-6AEB-4353-B61D-6716CA2A25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00250"/>
            <a:ext cx="10572750" cy="1304925"/>
          </a:xfrm>
          <a:prstGeom xmlns:a="http://schemas.openxmlformats.org/drawingml/2006/main" prst="roundRect">
            <a:avLst>
              <a:gd name="adj" fmla="val 10219"/>
            </a:avLst>
          </a:prstGeom>
          <a:solidFill xmlns:a="http://schemas.openxmlformats.org/drawingml/2006/main">
            <a:srgbClr val="F0EAF6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14300" rIns="209550" bIns="1143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Open the answer-shape checklist, identify one missing link and edit the same answer</a:t>
            </a:r>
          </a:p>
        </p:txBody>
      </p:sp>
      <p:sp>
        <p:nvSpPr>
          <p:cNvPr id="17" name="copy-1629">
            <a:extLst xmlns:a="http://schemas.openxmlformats.org/drawingml/2006/main">
              <a:ext uri="{FF2B5EF4-FFF2-40B4-BE49-F238E27FC236}">
                <a16:creationId xmlns:a16="http://schemas.microsoft.com/office/drawing/2014/main" id="{C111FF2D-B69F-4E73-8B3A-AAE249C15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71875"/>
            <a:ext cx="105727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Correct improvement cycle.</a:t>
            </a:r>
          </a:p>
        </p:txBody>
      </p:sp>
      <p:sp>
        <p:nvSpPr>
          <p:cNvPr id="18" name="copy-1630">
            <a:extLst xmlns:a="http://schemas.openxmlformats.org/drawingml/2006/main">
              <a:ext uri="{FF2B5EF4-FFF2-40B4-BE49-F238E27FC236}">
                <a16:creationId xmlns:a16="http://schemas.microsoft.com/office/drawing/2014/main" id="{2521BC29-5C03-4362-9DD3-8C9D8CC8D7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752975"/>
            <a:ext cx="10477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Compare your reason. Correct one step if needed.</a:t>
            </a:r>
          </a:p>
        </p:txBody>
      </p:sp>
      <p:sp>
        <p:nvSpPr>
          <p:cNvPr id="19" name="goto:3">
            <a:hlinkClick xmlns:r="http://schemas.openxmlformats.org/officeDocument/2006/relationships" xmlns:a="http://schemas.openxmlformats.org/drawingml/2006/main" r:id="R84f75857cd45463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4E8108E-ED5D-48F4-AA29-8EDD9DADE2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67675" y="556260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We Do</a:t>
            </a:r>
          </a:p>
        </p:txBody>
      </p:sp>
    </p:spTree>
    <p:extLst>
      <p:ext uri="{BB962C8B-B14F-4D97-AF65-F5344CB8AC3E}">
        <p14:creationId xmlns:p14="http://schemas.microsoft.com/office/powerpoint/2010/main" val="1291821674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house-card">
            <a:extLst xmlns:a="http://schemas.openxmlformats.org/drawingml/2006/main">
              <a:ext uri="{FF2B5EF4-FFF2-40B4-BE49-F238E27FC236}">
                <a16:creationId xmlns:a16="http://schemas.microsoft.com/office/drawing/2014/main" id="{37A56572-EC31-4FCB-8658-AD0152954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FD6E2992-35DA-4338-9929-8FACFAF5EB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631">
            <a:extLst xmlns:a="http://schemas.openxmlformats.org/drawingml/2006/main">
              <a:ext uri="{FF2B5EF4-FFF2-40B4-BE49-F238E27FC236}">
                <a16:creationId xmlns:a16="http://schemas.microsoft.com/office/drawing/2014/main" id="{2279550D-F694-473F-9F1B-F594331DE8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32">
            <a:extLst xmlns:a="http://schemas.openxmlformats.org/drawingml/2006/main">
              <a:ext uri="{FF2B5EF4-FFF2-40B4-BE49-F238E27FC236}">
                <a16:creationId xmlns:a16="http://schemas.microsoft.com/office/drawing/2014/main" id="{2B948BA0-D160-4FC5-B291-47AD3E0F34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633">
            <a:extLst xmlns:a="http://schemas.openxmlformats.org/drawingml/2006/main">
              <a:ext uri="{FF2B5EF4-FFF2-40B4-BE49-F238E27FC236}">
                <a16:creationId xmlns:a16="http://schemas.microsoft.com/office/drawing/2014/main" id="{C4054065-3B29-4BC1-93C9-8F805D7357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Our shared reasoning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53F2685-BD77-4AA3-9E8C-8F327D4E69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e93b0560595046f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0CA8419-440F-4CE4-A695-1352D0F187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d07913763104a0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4753FC3-4DEC-4DB5-A3DD-3776CEEFB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cc5ddc331eac4cb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BCD124A-3B2C-4662-A0AD-983904004D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271c84f6dd054a0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EF52862-FCA0-464F-84E9-6C773EC7E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61097f6808b143a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E40D00F-9CDD-4CF8-8CBB-B93262227A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52008137db3f4e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2D9B837-9238-4288-944A-3C05C6E5BA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0f4e514f7644d5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75083A3-28D1-41CC-8CD9-9484CC7402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56f49d7c78d4a9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C2122FD-3D10-4E8C-A8CF-4AC0858223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0fdcff2ae105490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EF99981-AB68-41F9-B491-090BD0B66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634">
            <a:extLst xmlns:a="http://schemas.openxmlformats.org/drawingml/2006/main">
              <a:ext uri="{FF2B5EF4-FFF2-40B4-BE49-F238E27FC236}">
                <a16:creationId xmlns:a16="http://schemas.microsoft.com/office/drawing/2014/main" id="{58094399-D5BC-4DF4-BE73-BDD96D4C04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028825"/>
            <a:ext cx="10525125" cy="2905125"/>
          </a:xfrm>
          <a:prstGeom xmlns:a="http://schemas.openxmlformats.org/drawingml/2006/main" prst="roundRect">
            <a:avLst>
              <a:gd name="adj" fmla="val 459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Explain needs a scientific cause linked to a consequence.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Thin walls give a short diffusion distance, so oxygen diffuses into blood more quickly down its gradient.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Now use your own reasoning for the independent questions.</a:t>
            </a:r>
          </a:p>
        </p:txBody>
      </p:sp>
      <p:sp>
        <p:nvSpPr>
          <p:cNvPr id="17" name="goto:5">
            <a:hlinkClick xmlns:r="http://schemas.openxmlformats.org/officeDocument/2006/relationships" xmlns:a="http://schemas.openxmlformats.org/drawingml/2006/main" r:id="R0b46d437ad2041c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67B2C16-03CF-4243-8AAE-DF2C3B0DA7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62875" y="5562600"/>
            <a:ext cx="35433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shared task</a:t>
            </a:r>
          </a:p>
        </p:txBody>
      </p:sp>
    </p:spTree>
    <p:extLst>
      <p:ext uri="{BB962C8B-B14F-4D97-AF65-F5344CB8AC3E}">
        <p14:creationId xmlns:p14="http://schemas.microsoft.com/office/powerpoint/2010/main" val="124137901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house-card">
            <a:extLst xmlns:a="http://schemas.openxmlformats.org/drawingml/2006/main">
              <a:ext uri="{FF2B5EF4-FFF2-40B4-BE49-F238E27FC236}">
                <a16:creationId xmlns:a16="http://schemas.microsoft.com/office/drawing/2014/main" id="{A8ED2065-753F-4014-8A6C-376CFDE61C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AFA22011-C789-4E24-A356-A2DFEE4ADE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635">
            <a:extLst xmlns:a="http://schemas.openxmlformats.org/drawingml/2006/main">
              <a:ext uri="{FF2B5EF4-FFF2-40B4-BE49-F238E27FC236}">
                <a16:creationId xmlns:a16="http://schemas.microsoft.com/office/drawing/2014/main" id="{56962650-B9E2-4803-979B-ACCEA9B5EB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36">
            <a:extLst xmlns:a="http://schemas.openxmlformats.org/drawingml/2006/main">
              <a:ext uri="{FF2B5EF4-FFF2-40B4-BE49-F238E27FC236}">
                <a16:creationId xmlns:a16="http://schemas.microsoft.com/office/drawing/2014/main" id="{19EE8580-825A-4BA8-B12E-463C0A6F2D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637">
            <a:extLst xmlns:a="http://schemas.openxmlformats.org/drawingml/2006/main">
              <a:ext uri="{FF2B5EF4-FFF2-40B4-BE49-F238E27FC236}">
                <a16:creationId xmlns:a16="http://schemas.microsoft.com/office/drawing/2014/main" id="{1155D81A-F7B9-4845-9C1C-8D9E3C70C5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Compare after your first attempt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97989022-4A38-4F35-BAA4-EA95BE2542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32b29c4cafa446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FFF85EB-7811-4930-A1C1-A866C95273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203312964d2d48f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C2FCB60-4CAC-4540-85A3-2A5CCA27C0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b9c609f11ab04aa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98D43A-8F95-4CA8-95CC-CBAC483828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2ac497a6a20431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536542D-0D0F-4C31-B1A3-A51C2FAC62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90c3c38017ef44b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B8361DC-3DFC-45E6-A291-3A21FC11C4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61033add4d8444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7ACCD19-06D9-4ECE-878D-BAF128DCE8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ad7e183c87bd4e0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668ACCC-29D8-4691-9A73-6EA6D1015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16dde6a39d7b421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16D19DF-331D-4503-B36C-EFAC9398D9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f5f04909da4484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F628B75-92C1-4EE7-8B55-C3C625AF1B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638">
            <a:extLst xmlns:a="http://schemas.openxmlformats.org/drawingml/2006/main">
              <a:ext uri="{FF2B5EF4-FFF2-40B4-BE49-F238E27FC236}">
                <a16:creationId xmlns:a16="http://schemas.microsoft.com/office/drawing/2014/main" id="{07B3093F-9C24-43F6-89C3-8F66524804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90725"/>
            <a:ext cx="10515600" cy="2819400"/>
          </a:xfrm>
          <a:prstGeom xmlns:a="http://schemas.openxmlformats.org/drawingml/2006/main" prst="roundRect">
            <a:avLst>
              <a:gd name="adj" fmla="val 473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Use your teacher’s separate mark scheme for Q2, Q3 and Q5. Choose one real answer and improve the scientific relationship. Keep the original answer visible.</a:t>
            </a:r>
          </a:p>
        </p:txBody>
      </p:sp>
      <p:sp>
        <p:nvSpPr>
          <p:cNvPr id="17" name="copy-1639">
            <a:extLst xmlns:a="http://schemas.openxmlformats.org/drawingml/2006/main">
              <a:ext uri="{FF2B5EF4-FFF2-40B4-BE49-F238E27FC236}">
                <a16:creationId xmlns:a16="http://schemas.microsoft.com/office/drawing/2014/main" id="{675719CF-8510-46E8-98CD-6C4D1A31C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038725"/>
            <a:ext cx="10477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Use the model to improve your explanation in your own words.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14745eb1b9634b6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DC0B80C-EF3C-4C9C-B5AC-41365A008A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5591175"/>
            <a:ext cx="42386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independent task</a:t>
            </a:r>
          </a:p>
        </p:txBody>
      </p:sp>
      <p:sp>
        <p:nvSpPr>
          <p:cNvPr id="19" name="url:LAUNCH_Science_Assessment.pdf">
            <a:hlinkClick xmlns:r="http://schemas.openxmlformats.org/officeDocument/2006/relationships" xmlns:a="http://schemas.openxmlformats.org/drawingml/2006/main" r:id="R875fee0848ee404f"/>
            <a:extLst xmlns:a="http://schemas.openxmlformats.org/drawingml/2006/main">
              <a:ext uri="{FF2B5EF4-FFF2-40B4-BE49-F238E27FC236}">
                <a16:creationId xmlns:a16="http://schemas.microsoft.com/office/drawing/2014/main" id="{DF869C88-2FCE-472A-83D3-2BA811C948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267200"/>
            <a:ext cx="46672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Assessment PDF</a:t>
            </a:r>
          </a:p>
        </p:txBody>
      </p:sp>
      <p:sp>
        <p:nvSpPr>
          <p:cNvPr id="20" name="url:LAUNCH_Science_Assessment.docx">
            <a:hlinkClick xmlns:r="http://schemas.openxmlformats.org/officeDocument/2006/relationships" xmlns:a="http://schemas.openxmlformats.org/drawingml/2006/main" r:id="R2d3a6a16c4d04394"/>
            <a:extLst xmlns:a="http://schemas.openxmlformats.org/drawingml/2006/main">
              <a:ext uri="{FF2B5EF4-FFF2-40B4-BE49-F238E27FC236}">
                <a16:creationId xmlns:a16="http://schemas.microsoft.com/office/drawing/2014/main" id="{E9C7F010-7B00-4F5F-BB34-FFC46F5B85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62675" y="4267200"/>
            <a:ext cx="46672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Assessment Word</a:t>
            </a:r>
          </a:p>
        </p:txBody>
      </p:sp>
    </p:spTree>
    <p:extLst>
      <p:ext uri="{BB962C8B-B14F-4D97-AF65-F5344CB8AC3E}">
        <p14:creationId xmlns:p14="http://schemas.microsoft.com/office/powerpoint/2010/main" val="1936746987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house-card">
            <a:extLst xmlns:a="http://schemas.openxmlformats.org/drawingml/2006/main">
              <a:ext uri="{FF2B5EF4-FFF2-40B4-BE49-F238E27FC236}">
                <a16:creationId xmlns:a16="http://schemas.microsoft.com/office/drawing/2014/main" id="{62BB12BF-568C-4B65-9B0A-46EF7F6150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2153B9D-EE24-4089-82EC-46E5D920D5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640">
            <a:extLst xmlns:a="http://schemas.openxmlformats.org/drawingml/2006/main">
              <a:ext uri="{FF2B5EF4-FFF2-40B4-BE49-F238E27FC236}">
                <a16:creationId xmlns:a16="http://schemas.microsoft.com/office/drawing/2014/main" id="{F1845A7E-6B73-4F47-990A-8F0ECA9AD1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41">
            <a:extLst xmlns:a="http://schemas.openxmlformats.org/drawingml/2006/main">
              <a:ext uri="{FF2B5EF4-FFF2-40B4-BE49-F238E27FC236}">
                <a16:creationId xmlns:a16="http://schemas.microsoft.com/office/drawing/2014/main" id="{0D39F111-26FB-4636-83EF-E3040C4A4C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642">
            <a:extLst xmlns:a="http://schemas.openxmlformats.org/drawingml/2006/main">
              <a:ext uri="{FF2B5EF4-FFF2-40B4-BE49-F238E27FC236}">
                <a16:creationId xmlns:a16="http://schemas.microsoft.com/office/drawing/2014/main" id="{795A16B5-6A5E-4642-9EE2-91FC0219A0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lesson resources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9E71CBCA-3513-4C0C-94FE-D5D8DFBB42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10f564af4f0d472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3D7AA21-C3F8-4AC6-BA70-200849412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8c37ab5e04ef4c0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21AAC0A-67FF-4C50-8DC7-249C4AB5AF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0e2fa1f9c7b4e2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CCF15F7-555F-4762-B6C6-C58706045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8c8bbfc4296a4e3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CF88D48-F856-4106-BDCD-F6C353CB6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7e8177c8194c45c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865B1F7-C857-4C2A-926C-B2770CC9CB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a12f7eb0e584bc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672A8AD-1395-4750-A5BE-F27CE1A229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9a1ce01d94cd47e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8EF4128-582F-475B-818F-10F67EACBE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6fd08c1530f6489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F74053C-41C4-4CB8-BBB4-F0FF645C90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e3cad2f7fd8948c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33465D1-9B68-41F6-893A-51C519539E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643">
            <a:extLst xmlns:a="http://schemas.openxmlformats.org/drawingml/2006/main">
              <a:ext uri="{FF2B5EF4-FFF2-40B4-BE49-F238E27FC236}">
                <a16:creationId xmlns:a16="http://schemas.microsoft.com/office/drawing/2014/main" id="{38603694-ABBA-4A3B-BB7A-FAD7F825A4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14525"/>
            <a:ext cx="105251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Worksheet pages are stored inside this PowerPoint.</a:t>
            </a:r>
          </a:p>
        </p:txBody>
      </p:sp>
      <p:sp>
        <p:nvSpPr>
          <p:cNvPr id="17" name="goto:13">
            <a:hlinkClick xmlns:r="http://schemas.openxmlformats.org/officeDocument/2006/relationships" xmlns:a="http://schemas.openxmlformats.org/drawingml/2006/main" r:id="R6c99061ae4ce4b6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B1F8CDF-417B-43CC-83EB-4C11F03DDE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18" name="goto:14">
            <a:hlinkClick xmlns:r="http://schemas.openxmlformats.org/officeDocument/2006/relationships" xmlns:a="http://schemas.openxmlformats.org/drawingml/2006/main" r:id="R869d59c843c8491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ED23423-C64E-41F9-874E-B3A6C1BAC3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19" name="url:W7L3_standard.pdf">
            <a:hlinkClick xmlns:r="http://schemas.openxmlformats.org/officeDocument/2006/relationships" xmlns:a="http://schemas.openxmlformats.org/drawingml/2006/main" r:id="R3242cf024acb46d2"/>
            <a:extLst xmlns:a="http://schemas.openxmlformats.org/drawingml/2006/main">
              <a:ext uri="{FF2B5EF4-FFF2-40B4-BE49-F238E27FC236}">
                <a16:creationId xmlns:a16="http://schemas.microsoft.com/office/drawing/2014/main" id="{FAF38D89-878D-48AA-9D5F-D0A3ECAC48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Standard PDF</a:t>
            </a:r>
          </a:p>
        </p:txBody>
      </p:sp>
      <p:sp>
        <p:nvSpPr>
          <p:cNvPr id="20" name="url:W7L3_supported.pdf">
            <a:hlinkClick xmlns:r="http://schemas.openxmlformats.org/officeDocument/2006/relationships" xmlns:a="http://schemas.openxmlformats.org/drawingml/2006/main" r:id="R403e7964b39b4302"/>
            <a:extLst xmlns:a="http://schemas.openxmlformats.org/drawingml/2006/main">
              <a:ext uri="{FF2B5EF4-FFF2-40B4-BE49-F238E27FC236}">
                <a16:creationId xmlns:a16="http://schemas.microsoft.com/office/drawing/2014/main" id="{63C8919D-E248-4BEB-B8E2-F8E34504B6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4825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Supported PDF</a:t>
            </a:r>
          </a:p>
        </p:txBody>
      </p:sp>
      <p:sp>
        <p:nvSpPr>
          <p:cNvPr id="21" name="url:W7L3_depth.pdf">
            <a:hlinkClick xmlns:r="http://schemas.openxmlformats.org/officeDocument/2006/relationships" xmlns:a="http://schemas.openxmlformats.org/drawingml/2006/main" r:id="R913531a27e724ad2"/>
            <a:extLst xmlns:a="http://schemas.openxmlformats.org/drawingml/2006/main">
              <a:ext uri="{FF2B5EF4-FFF2-40B4-BE49-F238E27FC236}">
                <a16:creationId xmlns:a16="http://schemas.microsoft.com/office/drawing/2014/main" id="{9E4F5FF1-0793-4E6C-BC73-9FC02ED60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Depth PDF</a:t>
            </a:r>
          </a:p>
        </p:txBody>
      </p:sp>
      <p:sp>
        <p:nvSpPr>
          <p:cNvPr id="22" name="url:W7L3_Worksheet.docx">
            <a:hlinkClick xmlns:r="http://schemas.openxmlformats.org/officeDocument/2006/relationships" xmlns:a="http://schemas.openxmlformats.org/drawingml/2006/main" r:id="R0c9f5be1b7f64009"/>
            <a:extLst xmlns:a="http://schemas.openxmlformats.org/drawingml/2006/main">
              <a:ext uri="{FF2B5EF4-FFF2-40B4-BE49-F238E27FC236}">
                <a16:creationId xmlns:a16="http://schemas.microsoft.com/office/drawing/2014/main" id="{2AF402BE-CD3E-43DE-AAB2-FF8BF373FF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1338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Editable Word worksheet</a:t>
            </a:r>
          </a:p>
        </p:txBody>
      </p:sp>
      <p:sp>
        <p:nvSpPr>
          <p:cNvPr id="23" name="url:https://madebymatt.uk/Lessons/Science_Teesside/Launch/SCI_L_W7_L3_ExamPractice.html">
            <a:hlinkClick xmlns:r="http://schemas.openxmlformats.org/officeDocument/2006/relationships" xmlns:a="http://schemas.openxmlformats.org/drawingml/2006/main" r:id="R1191712b9cb34e71"/>
            <a:extLst xmlns:a="http://schemas.openxmlformats.org/drawingml/2006/main">
              <a:ext uri="{FF2B5EF4-FFF2-40B4-BE49-F238E27FC236}">
                <a16:creationId xmlns:a16="http://schemas.microsoft.com/office/drawing/2014/main" id="{F2F7FED0-4041-43BC-A19E-EA6BE2C058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33850"/>
            <a:ext cx="50101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online lesson / model</a:t>
            </a:r>
          </a:p>
        </p:txBody>
      </p:sp>
      <p:sp>
        <p:nvSpPr>
          <p:cNvPr id="24" name="copy-1644">
            <a:extLst xmlns:a="http://schemas.openxmlformats.org/drawingml/2006/main">
              <a:ext uri="{FF2B5EF4-FFF2-40B4-BE49-F238E27FC236}">
                <a16:creationId xmlns:a16="http://schemas.microsoft.com/office/drawing/2014/main" id="{2F71355F-83AA-45C9-BA5E-ACEB17334B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857750"/>
            <a:ext cx="10382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Named files are in this week’s folder. Online lesson and video need internet.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cb87b8a26c174e6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F4EFA4C-948B-4AB1-B4BE-B010C2FFDE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56260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concept video</a:t>
            </a:r>
          </a:p>
        </p:txBody>
      </p:sp>
      <p:sp>
        <p:nvSpPr>
          <p:cNvPr id="26" name="goto:17">
            <a:hlinkClick xmlns:r="http://schemas.openxmlformats.org/officeDocument/2006/relationships" xmlns:a="http://schemas.openxmlformats.org/drawingml/2006/main" r:id="R036a3ce7a7e045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3ED9B62-0848-4EC4-80B6-6E49ABB93E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5562600"/>
            <a:ext cx="50101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Assessment Q2 / Q3 / Q5</a:t>
            </a:r>
          </a:p>
        </p:txBody>
      </p:sp>
    </p:spTree>
    <p:extLst>
      <p:ext uri="{BB962C8B-B14F-4D97-AF65-F5344CB8AC3E}">
        <p14:creationId xmlns:p14="http://schemas.microsoft.com/office/powerpoint/2010/main" val="1198424315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4E203D4A-D4E4-4D86-84AE-DD6DC1D07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A962288A-B23A-4856-B402-1D3677967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645">
            <a:extLst xmlns:a="http://schemas.openxmlformats.org/drawingml/2006/main">
              <a:ext uri="{FF2B5EF4-FFF2-40B4-BE49-F238E27FC236}">
                <a16:creationId xmlns:a16="http://schemas.microsoft.com/office/drawing/2014/main" id="{0E65147B-30CD-4681-AFD8-A75A852790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46">
            <a:extLst xmlns:a="http://schemas.openxmlformats.org/drawingml/2006/main">
              <a:ext uri="{FF2B5EF4-FFF2-40B4-BE49-F238E27FC236}">
                <a16:creationId xmlns:a16="http://schemas.microsoft.com/office/drawing/2014/main" id="{4C3490D4-790F-4017-B66F-63750CA653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647">
            <a:extLst xmlns:a="http://schemas.openxmlformats.org/drawingml/2006/main">
              <a:ext uri="{FF2B5EF4-FFF2-40B4-BE49-F238E27FC236}">
                <a16:creationId xmlns:a16="http://schemas.microsoft.com/office/drawing/2014/main" id="{4E4F4959-AFA7-4E25-8E2A-3DF0ABD86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E9D32489-5EEA-4D14-A39F-AFF83C6C77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de96554401842a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757868A-B3F5-4855-BB20-DAFDBB3D4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2246942d5ed4a5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5E92146-ABF7-496D-82EF-928BC2AB3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030ba0f882c5493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72735C-DF1F-440C-B6B1-B0CB5B1817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70bdf999a12479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4764DF2-E8C2-41DB-BB8E-86A9990258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8bdbad6e3e2459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272F83E-D801-4A7E-97A1-BFDEE9B39E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6e5d52d63bd4b1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0626DE1-8F5E-4C9B-8BA7-8AC891C355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01c2b3f460834f5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5165337-F379-4593-AEA4-B62D449088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9b5901b3a729447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DCDAF4C-BF7B-4190-BEDE-4D941119B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f060aa63f78457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FE1AC78-9981-498B-9DA2-AF688032F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7L3 scientific resource, slide 14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67f3a953bab4288"/>
          <a:stretch xmlns:a="http://schemas.openxmlformats.org/drawingml/2006/main"/>
        </p:blipFill>
        <p:spPr>
          <a:xfrm xmlns:a="http://schemas.openxmlformats.org/drawingml/2006/main">
            <a:off x="5706026" y="1809750"/>
            <a:ext cx="4161323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1648">
            <a:extLst xmlns:a="http://schemas.openxmlformats.org/drawingml/2006/main">
              <a:ext uri="{FF2B5EF4-FFF2-40B4-BE49-F238E27FC236}">
                <a16:creationId xmlns:a16="http://schemas.microsoft.com/office/drawing/2014/main" id="{FCDAEB32-CBE0-44D6-9FCD-B2FC638A48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your printed copy.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the first attempt.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4f10c2d9386b447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281F441-7EF8-4E25-A710-D73A957005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595565614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EBC38C65-7017-4F72-8521-54804E6BBE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D6CB196D-763D-4F78-8153-EBE990A011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649">
            <a:extLst xmlns:a="http://schemas.openxmlformats.org/drawingml/2006/main">
              <a:ext uri="{FF2B5EF4-FFF2-40B4-BE49-F238E27FC236}">
                <a16:creationId xmlns:a16="http://schemas.microsoft.com/office/drawing/2014/main" id="{1E342A3D-47E3-4C6D-8BC4-95D14454D8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50">
            <a:extLst xmlns:a="http://schemas.openxmlformats.org/drawingml/2006/main">
              <a:ext uri="{FF2B5EF4-FFF2-40B4-BE49-F238E27FC236}">
                <a16:creationId xmlns:a16="http://schemas.microsoft.com/office/drawing/2014/main" id="{24114645-1453-44FD-996E-DE88DE8764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651">
            <a:extLst xmlns:a="http://schemas.openxmlformats.org/drawingml/2006/main">
              <a:ext uri="{FF2B5EF4-FFF2-40B4-BE49-F238E27FC236}">
                <a16:creationId xmlns:a16="http://schemas.microsoft.com/office/drawing/2014/main" id="{BAF0E523-5EC0-4D2D-8DDD-C098C6A6E6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8A1A43E1-F693-4F68-A3EE-1F1640B2AF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727191c936443f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019E150-D716-47CA-BF84-93EDF42458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1a52913de07471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220EE2A-726A-43F1-8387-B77647719F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12d265e1164447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82E165B-A38D-4817-BAFE-1B8010302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84fbb66ba490490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2458A0D-8EA2-4A48-9DC5-19E1B78E19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568c76b2bc343b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8B8EF33-088B-44D3-BFC1-53FB0677E7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540dba8acd97424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B320EDD-7E40-4259-9F71-7BA8FBC238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18765d60e0644f9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D4CBB81-0CC2-4842-864C-34C4DAF483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d0f90436f75e40b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7DBED44-92E0-479E-AC77-F295F1940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271a6ab964574d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7B7B67A-973A-4975-9FBA-C9BF9F77E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7L3 scientific resource, slide 1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302f8ee57a543e1"/>
          <a:stretch xmlns:a="http://schemas.openxmlformats.org/drawingml/2006/main"/>
        </p:blipFill>
        <p:spPr>
          <a:xfrm xmlns:a="http://schemas.openxmlformats.org/drawingml/2006/main">
            <a:off x="6023043" y="1809750"/>
            <a:ext cx="3527290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1652">
            <a:extLst xmlns:a="http://schemas.openxmlformats.org/drawingml/2006/main">
              <a:ext uri="{FF2B5EF4-FFF2-40B4-BE49-F238E27FC236}">
                <a16:creationId xmlns:a16="http://schemas.microsoft.com/office/drawing/2014/main" id="{501D0E88-5EB9-48A3-B169-AB5B823393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Continuation is optional.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Improve the same work.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d753bc889c5e445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2E1D244-DB75-4E39-A175-7374A72761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822690729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house-card">
            <a:extLst xmlns:a="http://schemas.openxmlformats.org/drawingml/2006/main">
              <a:ext uri="{FF2B5EF4-FFF2-40B4-BE49-F238E27FC236}">
                <a16:creationId xmlns:a16="http://schemas.microsoft.com/office/drawing/2014/main" id="{3BA87A62-FCD6-45ED-A984-92098B8B5F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99440F97-8D21-4A08-8084-F38BC5895D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653">
            <a:extLst xmlns:a="http://schemas.openxmlformats.org/drawingml/2006/main">
              <a:ext uri="{FF2B5EF4-FFF2-40B4-BE49-F238E27FC236}">
                <a16:creationId xmlns:a16="http://schemas.microsoft.com/office/drawing/2014/main" id="{018CE35C-0088-4659-BA6C-4D3405378B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54">
            <a:extLst xmlns:a="http://schemas.openxmlformats.org/drawingml/2006/main">
              <a:ext uri="{FF2B5EF4-FFF2-40B4-BE49-F238E27FC236}">
                <a16:creationId xmlns:a16="http://schemas.microsoft.com/office/drawing/2014/main" id="{CBAEFC55-285A-4784-AD41-AC6C7E545F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655">
            <a:extLst xmlns:a="http://schemas.openxmlformats.org/drawingml/2006/main">
              <a:ext uri="{FF2B5EF4-FFF2-40B4-BE49-F238E27FC236}">
                <a16:creationId xmlns:a16="http://schemas.microsoft.com/office/drawing/2014/main" id="{5C8BA572-7512-4477-8E1A-83578C44D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Watch, pause and explain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C25CFEE-6B58-46A4-9F5B-3B8D3B80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93b574be141d421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AE80F65-98D0-4A93-99F0-E7D2605E4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0d3f5bf5a15d406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6526597-4CB1-4E1A-8C8F-58652461A1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dbf9daabb2043c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77D67A6-A5BA-4FDF-9FFE-5477CD99AE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efa92fbfe31e4f8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9831F3F-400D-4E8F-B36C-00AAE8F62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42b9665b44e437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CC6F0FC-212E-4D66-8F3F-CB9A9D405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06cc39b13cc4c8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3226589-99A9-45E4-B8E2-B1FD24D108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c34aa18307e1416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3A1681B-582C-47E4-85E2-A9C83AC65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181e3bda38e14e0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28D6D29-1415-49CF-8416-76D5D58B4B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01496d7f1a3944f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A4B1C2D-61A8-4C1F-8151-19F470CD6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49844D64-1888-4C4C-B0EA-CCB61DF3B6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2057400"/>
            <a:ext cx="4219575" cy="3009900"/>
          </a:xfrm>
          <a:prstGeom xmlns:a="http://schemas.openxmlformats.org/drawingml/2006/main" prst="roundRect">
            <a:avLst>
              <a:gd name="adj" fmla="val 3165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0" name="W7L3 scientific resource, slide 16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caebf39ef244151"/>
          <a:stretch xmlns:a="http://schemas.openxmlformats.org/drawingml/2006/main"/>
        </p:blipFill>
        <p:spPr>
          <a:xfrm xmlns:a="http://schemas.openxmlformats.org/drawingml/2006/main">
            <a:off x="7162800" y="2418457"/>
            <a:ext cx="4067175" cy="2287786"/>
          </a:xfrm>
          <a:prstGeom xmlns:a="http://schemas.openxmlformats.org/drawingml/2006/main" prst="rect">
            <a:avLst/>
          </a:prstGeom>
        </p:spPr>
      </p:pic>
      <p:sp>
        <p:nvSpPr>
          <p:cNvPr id="18" name="copy-1656">
            <a:extLst xmlns:a="http://schemas.openxmlformats.org/drawingml/2006/main">
              <a:ext uri="{FF2B5EF4-FFF2-40B4-BE49-F238E27FC236}">
                <a16:creationId xmlns:a16="http://schemas.microsoft.com/office/drawing/2014/main" id="{527B6451-E8BF-47BB-9340-BDC4C55F33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38350"/>
            <a:ext cx="5905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Active transport</a:t>
            </a:r>
          </a:p>
        </p:txBody>
      </p:sp>
      <p:sp>
        <p:nvSpPr>
          <p:cNvPr id="19" name="copy-1657">
            <a:extLst xmlns:a="http://schemas.openxmlformats.org/drawingml/2006/main">
              <a:ext uri="{FF2B5EF4-FFF2-40B4-BE49-F238E27FC236}">
                <a16:creationId xmlns:a16="http://schemas.microsoft.com/office/drawing/2014/main" id="{46CE2696-07D0-4B26-862B-BA41822574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838450"/>
            <a:ext cx="5905500" cy="1362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two clues distinguish active transport from diffusion?</a:t>
            </a:r>
          </a:p>
        </p:txBody>
      </p:sp>
      <p:sp>
        <p:nvSpPr>
          <p:cNvPr id="20" name="url:https://www.youtube.com/watch?v=ECldVkp6Rw0">
            <a:hlinkClick xmlns:r="http://schemas.openxmlformats.org/officeDocument/2006/relationships" xmlns:a="http://schemas.openxmlformats.org/drawingml/2006/main" r:id="R6448fe52bba741e1"/>
            <a:extLst xmlns:a="http://schemas.openxmlformats.org/drawingml/2006/main">
              <a:ext uri="{FF2B5EF4-FFF2-40B4-BE49-F238E27FC236}">
                <a16:creationId xmlns:a16="http://schemas.microsoft.com/office/drawing/2014/main" id="{AD6DFA42-30B8-4EF8-BC44-BE3292027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95800"/>
            <a:ext cx="6048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Play freesciencelessons video</a:t>
            </a:r>
          </a:p>
        </p:txBody>
      </p:sp>
      <p:sp>
        <p:nvSpPr>
          <p:cNvPr id="21" name="copy-1658">
            <a:extLst xmlns:a="http://schemas.openxmlformats.org/drawingml/2006/main">
              <a:ext uri="{FF2B5EF4-FFF2-40B4-BE49-F238E27FC236}">
                <a16:creationId xmlns:a16="http://schemas.microsoft.com/office/drawing/2014/main" id="{009AFA6D-F97B-47B7-BD4A-B20EC227B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276850"/>
            <a:ext cx="1042987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 connection? Use the still model and explain the same question.</a:t>
            </a:r>
          </a:p>
        </p:txBody>
      </p:sp>
    </p:spTree>
    <p:extLst>
      <p:ext uri="{BB962C8B-B14F-4D97-AF65-F5344CB8AC3E}">
        <p14:creationId xmlns:p14="http://schemas.microsoft.com/office/powerpoint/2010/main" val="642183272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B869BBF9-1E46-4F9A-8652-584E40BEAF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32CA8F4B-3630-46DE-B4A9-8442FC7FA9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659">
            <a:extLst xmlns:a="http://schemas.openxmlformats.org/drawingml/2006/main">
              <a:ext uri="{FF2B5EF4-FFF2-40B4-BE49-F238E27FC236}">
                <a16:creationId xmlns:a16="http://schemas.microsoft.com/office/drawing/2014/main" id="{4ED9227A-1BE1-4D08-8CD4-7D0C1A6F5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60">
            <a:extLst xmlns:a="http://schemas.openxmlformats.org/drawingml/2006/main">
              <a:ext uri="{FF2B5EF4-FFF2-40B4-BE49-F238E27FC236}">
                <a16:creationId xmlns:a16="http://schemas.microsoft.com/office/drawing/2014/main" id="{42B8729C-1E16-44D9-B4F8-300E183CE0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661">
            <a:extLst xmlns:a="http://schemas.openxmlformats.org/drawingml/2006/main">
              <a:ext uri="{FF2B5EF4-FFF2-40B4-BE49-F238E27FC236}">
                <a16:creationId xmlns:a16="http://schemas.microsoft.com/office/drawing/2014/main" id="{81EA2F86-7CA2-4AA9-ACA3-0E62E201A2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Look closely at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40E951D-EA3A-4608-BC20-709BB404FC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d5ac07ccecc747d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CD26B78-854C-4C5E-8DFA-21553EC491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09cb929346ae4c0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4387A6B-AAFE-4E05-ABD9-B1E312ED42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5423981e64544c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5E2D536-505F-4BFD-83D2-FB28E6D3B0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9295d03c4c18475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DBE4059-18E4-4EF2-837E-816ECBA54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0e06a1527c84c4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79D8037-2A07-4AAE-B447-E49C0A6D40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990ee3081344c3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9CD42F7-6149-4BF8-A795-EC3671A9D0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897d5b56558d4df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DC9C970-D289-4CCF-A078-37F8FDC43A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87f3827084f245f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BE469FE-EAED-4DF1-BA58-7392F786CB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f3cc66afb8bb4d7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6CB07CB-CB27-4CFC-A61C-4A5B97927C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7L3 scientific resource, slide 17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a6f85611f2a4126"/>
          <a:stretch xmlns:a="http://schemas.openxmlformats.org/drawingml/2006/main"/>
        </p:blipFill>
        <p:spPr>
          <a:xfrm xmlns:a="http://schemas.openxmlformats.org/drawingml/2006/main">
            <a:off x="2200910" y="1752600"/>
            <a:ext cx="7599680" cy="3562350"/>
          </a:xfrm>
          <a:prstGeom xmlns:a="http://schemas.openxmlformats.org/drawingml/2006/main" prst="rect">
            <a:avLst/>
          </a:prstGeom>
        </p:spPr>
      </p:pic>
      <p:sp>
        <p:nvSpPr>
          <p:cNvPr id="17" name="copy-1662">
            <a:extLst xmlns:a="http://schemas.openxmlformats.org/drawingml/2006/main">
              <a:ext uri="{FF2B5EF4-FFF2-40B4-BE49-F238E27FC236}">
                <a16:creationId xmlns:a16="http://schemas.microsoft.com/office/drawing/2014/main" id="{D5C26D9F-48E2-44CA-AB5F-B7E7AB7F16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486400"/>
            <a:ext cx="7143750" cy="4857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7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A model illustration: use the stated data for calculations.</a:t>
            </a:r>
          </a:p>
        </p:txBody>
      </p:sp>
      <p:sp>
        <p:nvSpPr>
          <p:cNvPr id="18" name="goto:2">
            <a:hlinkClick xmlns:r="http://schemas.openxmlformats.org/officeDocument/2006/relationships" xmlns:a="http://schemas.openxmlformats.org/drawingml/2006/main" r:id="R3562f7a6a2d846d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335A1FD-8372-4E20-9F04-09CBBF022A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72475" y="5524500"/>
            <a:ext cx="28860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 Do</a:t>
            </a:r>
          </a:p>
        </p:txBody>
      </p:sp>
    </p:spTree>
    <p:extLst>
      <p:ext uri="{BB962C8B-B14F-4D97-AF65-F5344CB8AC3E}">
        <p14:creationId xmlns:p14="http://schemas.microsoft.com/office/powerpoint/2010/main" val="1980200641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house-card">
            <a:extLst xmlns:a="http://schemas.openxmlformats.org/drawingml/2006/main">
              <a:ext uri="{FF2B5EF4-FFF2-40B4-BE49-F238E27FC236}">
                <a16:creationId xmlns:a16="http://schemas.microsoft.com/office/drawing/2014/main" id="{6AF8BEDB-1DFB-43F5-AC2D-A59C10C1BB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A69ECB5-8774-434D-BFD2-D5F35B34BE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663">
            <a:extLst xmlns:a="http://schemas.openxmlformats.org/drawingml/2006/main">
              <a:ext uri="{FF2B5EF4-FFF2-40B4-BE49-F238E27FC236}">
                <a16:creationId xmlns:a16="http://schemas.microsoft.com/office/drawing/2014/main" id="{34EAFA30-E033-4386-A2A1-9674CDFE6E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64">
            <a:extLst xmlns:a="http://schemas.openxmlformats.org/drawingml/2006/main">
              <a:ext uri="{FF2B5EF4-FFF2-40B4-BE49-F238E27FC236}">
                <a16:creationId xmlns:a16="http://schemas.microsoft.com/office/drawing/2014/main" id="{4A6F3C32-9641-4B06-944D-1AE53356C0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665">
            <a:extLst xmlns:a="http://schemas.openxmlformats.org/drawingml/2006/main">
              <a:ext uri="{FF2B5EF4-FFF2-40B4-BE49-F238E27FC236}">
                <a16:creationId xmlns:a16="http://schemas.microsoft.com/office/drawing/2014/main" id="{5A04E59D-C12E-48F4-B977-3E0FE6FF01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2. Magnification · 4 marks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6743E4BE-8DD9-4C7C-8566-504285190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ba4d9e42104c4f1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BC34A8A-A96D-4938-BC68-B94FFA4F13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c616eb1519c418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B98388F-3B05-4B49-99EE-F3869B0DC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a814dffa955f41f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4F57DA4-1AF3-4BB2-AD23-4EB2863DD6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bfc3ddb15ab14ed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16044D7-D5C2-46B9-A676-94031843B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b2fa154a5e1040c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7F7CF08-F832-4784-8860-2D69B0E82B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70009170ab5e479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60D5377-9241-474D-8020-90DEEE1C23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91316671f9824bd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2B32A01-73B0-4A16-89B4-105BD4967F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d05d4245185473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605D95C-83F1-4AB6-B795-C168F9960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2326a24e984943b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F874BF6-1FB4-4782-8A70-0A8CEECD7C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666">
            <a:extLst xmlns:a="http://schemas.openxmlformats.org/drawingml/2006/main">
              <a:ext uri="{FF2B5EF4-FFF2-40B4-BE49-F238E27FC236}">
                <a16:creationId xmlns:a16="http://schemas.microsoft.com/office/drawing/2014/main" id="{67464DE9-209A-40EA-9696-9457711643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" y="2124075"/>
            <a:ext cx="10572750" cy="1762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4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An image of a cell measures 25 mm. Its actual length is 50 µm. Calculate the magnification. Show your working.</a:t>
            </a:r>
          </a:p>
        </p:txBody>
      </p:sp>
      <p:sp>
        <p:nvSpPr>
          <p:cNvPr id="17" name="copy-1667">
            <a:extLst xmlns:a="http://schemas.openxmlformats.org/drawingml/2006/main">
              <a:ext uri="{FF2B5EF4-FFF2-40B4-BE49-F238E27FC236}">
                <a16:creationId xmlns:a16="http://schemas.microsoft.com/office/drawing/2014/main" id="{2B4A2948-C730-4376-93A9-F7B48D1AB3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162425"/>
            <a:ext cx="104775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Write your own answer first. Keep your working and first attempt.</a:t>
            </a:r>
          </a:p>
        </p:txBody>
      </p:sp>
      <p:sp>
        <p:nvSpPr>
          <p:cNvPr id="18" name="goto:17">
            <a:hlinkClick xmlns:r="http://schemas.openxmlformats.org/officeDocument/2006/relationships" xmlns:a="http://schemas.openxmlformats.org/drawingml/2006/main" r:id="Rd779172ecb474e7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E291114-5033-4913-84B0-2710503B68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" y="5391150"/>
            <a:ext cx="31908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Q2 · Magnification</a:t>
            </a:r>
          </a:p>
        </p:txBody>
      </p:sp>
      <p:sp>
        <p:nvSpPr>
          <p:cNvPr id="19" name="goto:18">
            <a:hlinkClick xmlns:r="http://schemas.openxmlformats.org/officeDocument/2006/relationships" xmlns:a="http://schemas.openxmlformats.org/drawingml/2006/main" r:id="R16e1ef27588445d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17DE8C0-E359-48A0-B32A-AC80A1F06C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5391150"/>
            <a:ext cx="31908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Q3 · Diffusion</a:t>
            </a:r>
          </a:p>
        </p:txBody>
      </p:sp>
      <p:sp>
        <p:nvSpPr>
          <p:cNvPr id="20" name="goto:19">
            <a:hlinkClick xmlns:r="http://schemas.openxmlformats.org/officeDocument/2006/relationships" xmlns:a="http://schemas.openxmlformats.org/drawingml/2006/main" r:id="R12dc5dca337c4ce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6605180-76A0-47D4-A9E4-F620BB528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34325" y="5391150"/>
            <a:ext cx="3381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Q5 · Active transport</a:t>
            </a:r>
          </a:p>
        </p:txBody>
      </p:sp>
    </p:spTree>
    <p:extLst>
      <p:ext uri="{BB962C8B-B14F-4D97-AF65-F5344CB8AC3E}">
        <p14:creationId xmlns:p14="http://schemas.microsoft.com/office/powerpoint/2010/main" val="969420242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house-card">
            <a:extLst xmlns:a="http://schemas.openxmlformats.org/drawingml/2006/main">
              <a:ext uri="{FF2B5EF4-FFF2-40B4-BE49-F238E27FC236}">
                <a16:creationId xmlns:a16="http://schemas.microsoft.com/office/drawing/2014/main" id="{4FD9B13D-0A8A-4563-A4A3-821595FCE3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F4196C76-65EC-48CA-8270-44FE22840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668">
            <a:extLst xmlns:a="http://schemas.openxmlformats.org/drawingml/2006/main">
              <a:ext uri="{FF2B5EF4-FFF2-40B4-BE49-F238E27FC236}">
                <a16:creationId xmlns:a16="http://schemas.microsoft.com/office/drawing/2014/main" id="{B6063F5C-C8B0-4B79-9323-ED1B331DF2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69">
            <a:extLst xmlns:a="http://schemas.openxmlformats.org/drawingml/2006/main">
              <a:ext uri="{FF2B5EF4-FFF2-40B4-BE49-F238E27FC236}">
                <a16:creationId xmlns:a16="http://schemas.microsoft.com/office/drawing/2014/main" id="{148AA6E9-F1D2-4C0A-9A40-9A0A0469C7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670">
            <a:extLst xmlns:a="http://schemas.openxmlformats.org/drawingml/2006/main">
              <a:ext uri="{FF2B5EF4-FFF2-40B4-BE49-F238E27FC236}">
                <a16:creationId xmlns:a16="http://schemas.microsoft.com/office/drawing/2014/main" id="{7ECD7491-E906-4B02-AEE7-6CED9D93BA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3. Diffusion · 3 marks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1C6BDBA-2664-488B-B70E-CF036D78F9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9b12de2ee8154cc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F8CB756-CB8E-44F5-ADEB-2BCA67655B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58c8213c6a7142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8D69CBA-5842-48FF-B721-92F463FF5C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0dc39934322b452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D2231A7-9305-4EC5-9510-CC411A841D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0b289156da1547a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CF8CD8-72DC-402B-B610-6130D4E6CB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dfcbfe4ed3fd47c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60C9B7C-766C-47DA-8366-216FFC1031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c6b9d760a2454c7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02E0DA3-F2D2-4D13-9FE3-3FFDA9A4E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9a3141d04a004b0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ED696A8-50BF-4587-AF22-5A1C5ACA1C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db0da031aae94c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6EBF96A-1909-4147-9186-EBCF42971C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fb2279f6b0d5497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8A9C20-501A-4016-8430-E22EB0F98D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671">
            <a:extLst xmlns:a="http://schemas.openxmlformats.org/drawingml/2006/main">
              <a:ext uri="{FF2B5EF4-FFF2-40B4-BE49-F238E27FC236}">
                <a16:creationId xmlns:a16="http://schemas.microsoft.com/office/drawing/2014/main" id="{D2C5A46B-953C-4EDD-B222-967E72FA34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" y="2124075"/>
            <a:ext cx="10572750" cy="1762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4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In equal-volume regions, oxygen concentration is higher outside a cell than inside. Explain its initial net movement into the cell.</a:t>
            </a:r>
          </a:p>
        </p:txBody>
      </p:sp>
      <p:sp>
        <p:nvSpPr>
          <p:cNvPr id="17" name="copy-1672">
            <a:extLst xmlns:a="http://schemas.openxmlformats.org/drawingml/2006/main">
              <a:ext uri="{FF2B5EF4-FFF2-40B4-BE49-F238E27FC236}">
                <a16:creationId xmlns:a16="http://schemas.microsoft.com/office/drawing/2014/main" id="{8B5A0F7D-A77D-471D-B8FF-66E061720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162425"/>
            <a:ext cx="104775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Write your own answer first. Keep your working and first attempt.</a:t>
            </a:r>
          </a:p>
        </p:txBody>
      </p:sp>
      <p:sp>
        <p:nvSpPr>
          <p:cNvPr id="18" name="goto:17">
            <a:hlinkClick xmlns:r="http://schemas.openxmlformats.org/officeDocument/2006/relationships" xmlns:a="http://schemas.openxmlformats.org/drawingml/2006/main" r:id="Rf2f63098b32d4a3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961A7FA-FD80-4130-B0DF-7A4F9BCBAD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" y="5391150"/>
            <a:ext cx="31908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Q2 · Magnification</a:t>
            </a:r>
          </a:p>
        </p:txBody>
      </p:sp>
      <p:sp>
        <p:nvSpPr>
          <p:cNvPr id="19" name="goto:18">
            <a:hlinkClick xmlns:r="http://schemas.openxmlformats.org/officeDocument/2006/relationships" xmlns:a="http://schemas.openxmlformats.org/drawingml/2006/main" r:id="Ra4785a78b6be48a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F759CAE-C555-4C99-94E9-6BE2F32B39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5391150"/>
            <a:ext cx="31908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Q3 · Diffusion</a:t>
            </a:r>
          </a:p>
        </p:txBody>
      </p:sp>
      <p:sp>
        <p:nvSpPr>
          <p:cNvPr id="20" name="goto:19">
            <a:hlinkClick xmlns:r="http://schemas.openxmlformats.org/officeDocument/2006/relationships" xmlns:a="http://schemas.openxmlformats.org/drawingml/2006/main" r:id="R99e65060a7e4429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C259DDC-0C32-4F2E-8F93-E8B87BDBA0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34325" y="5391150"/>
            <a:ext cx="3381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Q5 · Active transport</a:t>
            </a:r>
          </a:p>
        </p:txBody>
      </p:sp>
    </p:spTree>
    <p:extLst>
      <p:ext uri="{BB962C8B-B14F-4D97-AF65-F5344CB8AC3E}">
        <p14:creationId xmlns:p14="http://schemas.microsoft.com/office/powerpoint/2010/main" val="30361465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50270D6B-4BD4-4DFE-A307-0504DAB58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1E7B75F-C403-4B9B-B087-9CDD79AB39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15F8B"/>
          </a:solidFill>
          <a:ln xmlns:a="http://schemas.openxmlformats.org/drawingml/2006/main" w="0">
            <a:noFill/>
          </a:ln>
        </p:spPr>
      </p:sp>
      <p:sp>
        <p:nvSpPr>
          <p:cNvPr id="3" name="copy-1555">
            <a:extLst xmlns:a="http://schemas.openxmlformats.org/drawingml/2006/main">
              <a:ext uri="{FF2B5EF4-FFF2-40B4-BE49-F238E27FC236}">
                <a16:creationId xmlns:a16="http://schemas.microsoft.com/office/drawing/2014/main" id="{8461668B-9756-41F9-B7AD-2DD088F1D6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556">
            <a:extLst xmlns:a="http://schemas.openxmlformats.org/drawingml/2006/main">
              <a:ext uri="{FF2B5EF4-FFF2-40B4-BE49-F238E27FC236}">
                <a16:creationId xmlns:a16="http://schemas.microsoft.com/office/drawing/2014/main" id="{E2D357BA-B0CB-46F2-9269-67CCD06B1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315F8B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15F8B"/>
                </a:solidFill>
                <a:latin typeface="Arial"/>
                <a:ea typeface="Arial"/>
                <a:cs typeface="Arial"/>
              </a:rPr>
              <a:t>Starter  ·  4 min</a:t>
            </a:r>
          </a:p>
        </p:txBody>
      </p:sp>
      <p:sp>
        <p:nvSpPr>
          <p:cNvPr id="5" name="copy-1557">
            <a:extLst xmlns:a="http://schemas.openxmlformats.org/drawingml/2006/main">
              <a:ext uri="{FF2B5EF4-FFF2-40B4-BE49-F238E27FC236}">
                <a16:creationId xmlns:a16="http://schemas.microsoft.com/office/drawing/2014/main" id="{2E263113-35E7-421B-A98B-1A13DF170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Make a prediction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D475A263-033D-4F85-993A-F7FDB31EC8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44569091478b4c7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7B6F26D-776E-4612-A26B-C487C43F3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2b64b4d279eb486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BFE6318-1794-4CB6-B3A1-D55AB208FB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8b70d4472298449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5E05AFC-D70B-4CB1-8357-25AF1B0C53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1f06fafeda44476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00D695-3AB9-4C8E-B909-6D6A179979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40755ed9b5a44c2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6B89B5B-AA32-41DB-B959-A0E9CF58C4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66ae4012a48c46b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9988FD0-0341-4749-A5EC-1A7D1258F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3790bed992b748c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FE40804-5D32-4205-859E-0DDD0C2711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7808629c4f0046e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F4CE2CB-A541-48AF-897F-912AF5753F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02c2b72b1974491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D65907B-A239-4BD6-A757-A89B666315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558">
            <a:extLst xmlns:a="http://schemas.openxmlformats.org/drawingml/2006/main">
              <a:ext uri="{FF2B5EF4-FFF2-40B4-BE49-F238E27FC236}">
                <a16:creationId xmlns:a16="http://schemas.microsoft.com/office/drawing/2014/main" id="{F17A0BE3-DF9A-4521-84A3-4FC91183E7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66900"/>
            <a:ext cx="10668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mode best protects independence today: focus on one item, question-by-question, or full-paper mode? Choose and give a reason.</a:t>
            </a:r>
          </a:p>
        </p:txBody>
      </p:sp>
      <p:sp>
        <p:nvSpPr>
          <p:cNvPr id="17" name="choice">
            <a:extLst xmlns:a="http://schemas.openxmlformats.org/drawingml/2006/main">
              <a:ext uri="{FF2B5EF4-FFF2-40B4-BE49-F238E27FC236}">
                <a16:creationId xmlns:a16="http://schemas.microsoft.com/office/drawing/2014/main" id="{472936E8-02D2-495A-AF21-469C3D2DD4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09900"/>
            <a:ext cx="10668000" cy="466725"/>
          </a:xfrm>
          <a:prstGeom xmlns:a="http://schemas.openxmlformats.org/drawingml/2006/main" prst="roundRect">
            <a:avLst>
              <a:gd name="adj" fmla="val 20408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18" name="copy-1559">
            <a:extLst xmlns:a="http://schemas.openxmlformats.org/drawingml/2006/main">
              <a:ext uri="{FF2B5EF4-FFF2-40B4-BE49-F238E27FC236}">
                <a16:creationId xmlns:a16="http://schemas.microsoft.com/office/drawing/2014/main" id="{D5E28FAC-CB1C-4B98-B0B9-89C9A294D3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0765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 Focus mode</a:t>
            </a:r>
          </a:p>
        </p:txBody>
      </p:sp>
      <p:sp>
        <p:nvSpPr>
          <p:cNvPr id="19" name="choice">
            <a:extLst xmlns:a="http://schemas.openxmlformats.org/drawingml/2006/main">
              <a:ext uri="{FF2B5EF4-FFF2-40B4-BE49-F238E27FC236}">
                <a16:creationId xmlns:a16="http://schemas.microsoft.com/office/drawing/2014/main" id="{649BE555-F1BB-498A-B1C7-4DDE51A921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543300"/>
            <a:ext cx="10668000" cy="466725"/>
          </a:xfrm>
          <a:prstGeom xmlns:a="http://schemas.openxmlformats.org/drawingml/2006/main" prst="roundRect">
            <a:avLst>
              <a:gd name="adj" fmla="val 20408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0" name="copy-1560">
            <a:extLst xmlns:a="http://schemas.openxmlformats.org/drawingml/2006/main">
              <a:ext uri="{FF2B5EF4-FFF2-40B4-BE49-F238E27FC236}">
                <a16:creationId xmlns:a16="http://schemas.microsoft.com/office/drawing/2014/main" id="{5AA33D88-A031-476A-B960-375E40B818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6099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  Question-by-question mode</a:t>
            </a:r>
          </a:p>
        </p:txBody>
      </p:sp>
      <p:sp>
        <p:nvSpPr>
          <p:cNvPr id="21" name="choice">
            <a:extLst xmlns:a="http://schemas.openxmlformats.org/drawingml/2006/main">
              <a:ext uri="{FF2B5EF4-FFF2-40B4-BE49-F238E27FC236}">
                <a16:creationId xmlns:a16="http://schemas.microsoft.com/office/drawing/2014/main" id="{CC5CC6D1-BECE-4A60-8967-C83F70C6D6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76700"/>
            <a:ext cx="10668000" cy="466725"/>
          </a:xfrm>
          <a:prstGeom xmlns:a="http://schemas.openxmlformats.org/drawingml/2006/main" prst="roundRect">
            <a:avLst>
              <a:gd name="adj" fmla="val 20408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2" name="copy-1561">
            <a:extLst xmlns:a="http://schemas.openxmlformats.org/drawingml/2006/main">
              <a:ext uri="{FF2B5EF4-FFF2-40B4-BE49-F238E27FC236}">
                <a16:creationId xmlns:a16="http://schemas.microsoft.com/office/drawing/2014/main" id="{E4A67E54-3440-482A-9CC4-F6228B3260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1433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  Full-paper mode</a:t>
            </a:r>
          </a:p>
        </p:txBody>
      </p:sp>
      <p:sp>
        <p:nvSpPr>
          <p:cNvPr id="23" name="choice">
            <a:extLst xmlns:a="http://schemas.openxmlformats.org/drawingml/2006/main">
              <a:ext uri="{FF2B5EF4-FFF2-40B4-BE49-F238E27FC236}">
                <a16:creationId xmlns:a16="http://schemas.microsoft.com/office/drawing/2014/main" id="{59DDF3A1-8250-4D55-985A-D077D0019E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610100"/>
            <a:ext cx="10668000" cy="466725"/>
          </a:xfrm>
          <a:prstGeom xmlns:a="http://schemas.openxmlformats.org/drawingml/2006/main" prst="roundRect">
            <a:avLst>
              <a:gd name="adj" fmla="val 20408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4" name="copy-1562">
            <a:extLst xmlns:a="http://schemas.openxmlformats.org/drawingml/2006/main">
              <a:ext uri="{FF2B5EF4-FFF2-40B4-BE49-F238E27FC236}">
                <a16:creationId xmlns:a16="http://schemas.microsoft.com/office/drawing/2014/main" id="{1FA8E310-39EB-4063-89F2-EEAA2A9C9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767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  Any mode can be valid when the reason fits the learning need</a:t>
            </a:r>
          </a:p>
        </p:txBody>
      </p:sp>
      <p:sp>
        <p:nvSpPr>
          <p:cNvPr id="25" name="goto:8">
            <a:hlinkClick xmlns:r="http://schemas.openxmlformats.org/officeDocument/2006/relationships" xmlns:a="http://schemas.openxmlformats.org/drawingml/2006/main" r:id="R8779ac4e4119456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8916F8A-5FB3-41A7-A896-08A7F7C65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34375" y="5410200"/>
            <a:ext cx="2952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Commit, then check</a:t>
            </a:r>
          </a:p>
        </p:txBody>
      </p:sp>
    </p:spTree>
    <p:extLst>
      <p:ext uri="{BB962C8B-B14F-4D97-AF65-F5344CB8AC3E}">
        <p14:creationId xmlns:p14="http://schemas.microsoft.com/office/powerpoint/2010/main" val="230303225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house-card">
            <a:extLst xmlns:a="http://schemas.openxmlformats.org/drawingml/2006/main">
              <a:ext uri="{FF2B5EF4-FFF2-40B4-BE49-F238E27FC236}">
                <a16:creationId xmlns:a16="http://schemas.microsoft.com/office/drawing/2014/main" id="{983C6E64-892A-47E8-9318-F175847020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D87BF452-1A97-4191-A1A9-F81A27AA1D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673">
            <a:extLst xmlns:a="http://schemas.openxmlformats.org/drawingml/2006/main">
              <a:ext uri="{FF2B5EF4-FFF2-40B4-BE49-F238E27FC236}">
                <a16:creationId xmlns:a16="http://schemas.microsoft.com/office/drawing/2014/main" id="{15D92C3E-450B-4917-B9EE-45443E81BB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74">
            <a:extLst xmlns:a="http://schemas.openxmlformats.org/drawingml/2006/main">
              <a:ext uri="{FF2B5EF4-FFF2-40B4-BE49-F238E27FC236}">
                <a16:creationId xmlns:a16="http://schemas.microsoft.com/office/drawing/2014/main" id="{325D5508-53BC-45FD-A625-5E73C8162E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675">
            <a:extLst xmlns:a="http://schemas.openxmlformats.org/drawingml/2006/main">
              <a:ext uri="{FF2B5EF4-FFF2-40B4-BE49-F238E27FC236}">
                <a16:creationId xmlns:a16="http://schemas.microsoft.com/office/drawing/2014/main" id="{650FF2A0-8AF7-4A9A-8552-599D36F03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5. Active transport · 4 marks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D38E5624-7B22-49A0-B6C2-694E190E04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7927674edb4841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BC25825-6E99-4F7D-BC2C-FADA2861B4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ccf9bf2fa13148d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255EE9B-3423-4A3B-812A-5E5CAA4D6C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12ee5e2f2d2c4f1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D217E5E-06FB-464E-8E5E-695E612CAF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84671c6ffbb642a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13A1E90-E650-43AE-93CB-B70284BA31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703829ca7737456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B250C0A-6282-4D5F-8F7E-EA9CF19A1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5092034ca2f54de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D9BE47E-76C2-42DB-9089-2AD89BA30C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fae85b90907246e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6864146-438D-47C1-AC20-BD6FB50F9A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a39151d96c8f46d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915ACC-E3C2-4AD9-8597-A059868083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b08ba8164bc2478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BC94040-999A-4465-860C-16D64F30E0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676">
            <a:extLst xmlns:a="http://schemas.openxmlformats.org/drawingml/2006/main">
              <a:ext uri="{FF2B5EF4-FFF2-40B4-BE49-F238E27FC236}">
                <a16:creationId xmlns:a16="http://schemas.microsoft.com/office/drawing/2014/main" id="{FF688DF6-F87B-4226-B47E-DF1CB2A721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" y="2124075"/>
            <a:ext cx="10572750" cy="1762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4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root hair cell takes in mineral ions when their concentration is lower in soil water than inside the cell. Explain how it can do this.</a:t>
            </a:r>
          </a:p>
        </p:txBody>
      </p:sp>
      <p:sp>
        <p:nvSpPr>
          <p:cNvPr id="17" name="copy-1677">
            <a:extLst xmlns:a="http://schemas.openxmlformats.org/drawingml/2006/main">
              <a:ext uri="{FF2B5EF4-FFF2-40B4-BE49-F238E27FC236}">
                <a16:creationId xmlns:a16="http://schemas.microsoft.com/office/drawing/2014/main" id="{F9DB12C6-26CC-4CBE-9523-DBC88A75DE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162425"/>
            <a:ext cx="104775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Write your own answer first. Keep your working and first attempt.</a:t>
            </a:r>
          </a:p>
        </p:txBody>
      </p:sp>
      <p:sp>
        <p:nvSpPr>
          <p:cNvPr id="18" name="goto:17">
            <a:hlinkClick xmlns:r="http://schemas.openxmlformats.org/officeDocument/2006/relationships" xmlns:a="http://schemas.openxmlformats.org/drawingml/2006/main" r:id="Rbd0424907d6042f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9865B64-B5E3-4BB8-AB01-25A7CC34E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" y="5391150"/>
            <a:ext cx="31908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Q2 · Magnification</a:t>
            </a:r>
          </a:p>
        </p:txBody>
      </p:sp>
      <p:sp>
        <p:nvSpPr>
          <p:cNvPr id="19" name="goto:18">
            <a:hlinkClick xmlns:r="http://schemas.openxmlformats.org/officeDocument/2006/relationships" xmlns:a="http://schemas.openxmlformats.org/drawingml/2006/main" r:id="R7547c573246e4c2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04DB67B-287B-4962-924F-B83C28CDAE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5391150"/>
            <a:ext cx="31908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Q3 · Diffusion</a:t>
            </a:r>
          </a:p>
        </p:txBody>
      </p:sp>
      <p:sp>
        <p:nvSpPr>
          <p:cNvPr id="20" name="goto:19">
            <a:hlinkClick xmlns:r="http://schemas.openxmlformats.org/officeDocument/2006/relationships" xmlns:a="http://schemas.openxmlformats.org/drawingml/2006/main" r:id="Rc4337b0ac4b84c6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5A9031-4B1D-4AC8-902F-4327853014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34325" y="5391150"/>
            <a:ext cx="3381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Q5 · Active transport</a:t>
            </a:r>
          </a:p>
        </p:txBody>
      </p:sp>
    </p:spTree>
    <p:extLst>
      <p:ext uri="{BB962C8B-B14F-4D97-AF65-F5344CB8AC3E}">
        <p14:creationId xmlns:p14="http://schemas.microsoft.com/office/powerpoint/2010/main" val="123327277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C961F7FC-3BD9-41AC-B826-422E2AE84A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5BB96D67-8882-4765-8693-A976C930CB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563">
            <a:extLst xmlns:a="http://schemas.openxmlformats.org/drawingml/2006/main">
              <a:ext uri="{FF2B5EF4-FFF2-40B4-BE49-F238E27FC236}">
                <a16:creationId xmlns:a16="http://schemas.microsoft.com/office/drawing/2014/main" id="{9ABD364F-C183-4A16-B6E2-296437EF4B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564">
            <a:extLst xmlns:a="http://schemas.openxmlformats.org/drawingml/2006/main">
              <a:ext uri="{FF2B5EF4-FFF2-40B4-BE49-F238E27FC236}">
                <a16:creationId xmlns:a16="http://schemas.microsoft.com/office/drawing/2014/main" id="{42AEC8B7-3588-4D36-8E9C-C77076D6CE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 ·  5 min</a:t>
            </a:r>
          </a:p>
        </p:txBody>
      </p:sp>
      <p:sp>
        <p:nvSpPr>
          <p:cNvPr id="5" name="copy-1565">
            <a:extLst xmlns:a="http://schemas.openxmlformats.org/drawingml/2006/main">
              <a:ext uri="{FF2B5EF4-FFF2-40B4-BE49-F238E27FC236}">
                <a16:creationId xmlns:a16="http://schemas.microsoft.com/office/drawing/2014/main" id="{330421B8-B6F7-480E-BA00-8C022C20AF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F74F3371-3966-446A-8F27-8E9C5DBC3D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38a0e4a54e224f4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7E9E16C-E9F1-464A-802D-B62DFECF9E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493526a9c6ee4d5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969E261-AEC9-41C2-A5C7-F002FA9134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b2de35705cb6463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B9D685E-4B11-4E2D-B9D1-EE39D7CAE4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992173d4181f4cb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C92E777-17E1-4948-A311-394DC71963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b8ff963a7944c9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45B9D36-274A-4052-964B-B57F877429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43cb87440a5e45b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7ACA17C-4127-44CC-948A-871F5B5523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5d4f6c4fb02418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13E1EF3-DE56-4890-A8C3-545833F2D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eed2c137ccdf4d2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9462771-8D03-4306-B513-F8A6FF6DB0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36afbef27bf647b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6337ECD-F3EB-4ECD-AFEC-84F1530D0F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566">
            <a:extLst xmlns:a="http://schemas.openxmlformats.org/drawingml/2006/main">
              <a:ext uri="{FF2B5EF4-FFF2-40B4-BE49-F238E27FC236}">
                <a16:creationId xmlns:a16="http://schemas.microsoft.com/office/drawing/2014/main" id="{F0DE0BB2-5FAB-4AB1-A419-E4E6FC440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00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1567">
            <a:extLst xmlns:a="http://schemas.openxmlformats.org/drawingml/2006/main">
              <a:ext uri="{FF2B5EF4-FFF2-40B4-BE49-F238E27FC236}">
                <a16:creationId xmlns:a16="http://schemas.microsoft.com/office/drawing/2014/main" id="{B9579192-DB26-4EB9-9CD5-94DEFF6873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0002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command word and evidence before writing.</a:t>
            </a:r>
          </a:p>
        </p:txBody>
      </p:sp>
      <p:sp>
        <p:nvSpPr>
          <p:cNvPr id="18" name="copy-1568">
            <a:extLst xmlns:a="http://schemas.openxmlformats.org/drawingml/2006/main">
              <a:ext uri="{FF2B5EF4-FFF2-40B4-BE49-F238E27FC236}">
                <a16:creationId xmlns:a16="http://schemas.microsoft.com/office/drawing/2014/main" id="{9D338438-6291-46C4-BC5C-07703B493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1569">
            <a:extLst xmlns:a="http://schemas.openxmlformats.org/drawingml/2006/main">
              <a:ext uri="{FF2B5EF4-FFF2-40B4-BE49-F238E27FC236}">
                <a16:creationId xmlns:a16="http://schemas.microsoft.com/office/drawing/2014/main" id="{FB6828F0-DDD4-4069-A0C1-42746F83F6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051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calculation relationships, substitutions and units rather than a final number alone.</a:t>
            </a:r>
          </a:p>
        </p:txBody>
      </p:sp>
      <p:sp>
        <p:nvSpPr>
          <p:cNvPr id="20" name="copy-1570">
            <a:extLst xmlns:a="http://schemas.openxmlformats.org/drawingml/2006/main">
              <a:ext uri="{FF2B5EF4-FFF2-40B4-BE49-F238E27FC236}">
                <a16:creationId xmlns:a16="http://schemas.microsoft.com/office/drawing/2014/main" id="{6FA58DEF-6CA5-44F2-AF29-EDB2CCFEF8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2100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1571">
            <a:extLst xmlns:a="http://schemas.openxmlformats.org/drawingml/2006/main">
              <a:ext uri="{FF2B5EF4-FFF2-40B4-BE49-F238E27FC236}">
                <a16:creationId xmlns:a16="http://schemas.microsoft.com/office/drawing/2014/main" id="{F410F8F9-63CE-4629-B0EA-A6F9BEE4DF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2100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Commit the response before using a teaching checklist; then edit the same work.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489AF024-264E-4CB6-9DAB-828FB0A861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943100"/>
            <a:ext cx="3905250" cy="2724150"/>
          </a:xfrm>
          <a:prstGeom xmlns:a="http://schemas.openxmlformats.org/drawingml/2006/main" prst="roundRect">
            <a:avLst>
              <a:gd name="adj" fmla="val 3497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4" name="goto:16">
            <a:hlinkClick xmlns:r="http://schemas.openxmlformats.org/officeDocument/2006/relationships" xmlns:a="http://schemas.openxmlformats.org/drawingml/2006/main" r:id="R0f6a8d24708049c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AAFAEAD-41D7-4439-A569-8B2F08AD2C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9525" y="4838700"/>
            <a:ext cx="37909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View labelled diagram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875135d3e19a47d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46BB01E-C129-4898-9BE5-BE9BA03394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5410200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video</a:t>
            </a:r>
          </a:p>
        </p:txBody>
      </p:sp>
      <p:sp>
        <p:nvSpPr>
          <p:cNvPr id="27" name="model-title">
            <a:extLst xmlns:a="http://schemas.openxmlformats.org/drawingml/2006/main">
              <a:ext uri="{FF2B5EF4-FFF2-40B4-BE49-F238E27FC236}">
                <a16:creationId xmlns:a16="http://schemas.microsoft.com/office/drawing/2014/main" id="{22469637-10C1-4EDE-8A3F-A5DFEFC05A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057400"/>
            <a:ext cx="3486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Match the answer to the task</a:t>
            </a:r>
          </a:p>
        </p:txBody>
      </p:sp>
      <p:sp>
        <p:nvSpPr>
          <p:cNvPr id="28" name="verb-0">
            <a:extLst xmlns:a="http://schemas.openxmlformats.org/drawingml/2006/main">
              <a:ext uri="{FF2B5EF4-FFF2-40B4-BE49-F238E27FC236}">
                <a16:creationId xmlns:a16="http://schemas.microsoft.com/office/drawing/2014/main" id="{C45B72BC-9BBE-4661-83C8-E6C89A3E4D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590800"/>
            <a:ext cx="12858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Describe</a:t>
            </a:r>
          </a:p>
        </p:txBody>
      </p:sp>
      <p:sp>
        <p:nvSpPr>
          <p:cNvPr id="29" name="meaning-0">
            <a:extLst xmlns:a="http://schemas.openxmlformats.org/drawingml/2006/main">
              <a:ext uri="{FF2B5EF4-FFF2-40B4-BE49-F238E27FC236}">
                <a16:creationId xmlns:a16="http://schemas.microsoft.com/office/drawing/2014/main" id="{89BC8A41-CD59-40E7-A662-A1234D78AC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05900" y="2590800"/>
            <a:ext cx="214312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State what happens</a:t>
            </a:r>
          </a:p>
        </p:txBody>
      </p:sp>
      <p:sp>
        <p:nvSpPr>
          <p:cNvPr id="30" name="verb-1">
            <a:extLst xmlns:a="http://schemas.openxmlformats.org/drawingml/2006/main">
              <a:ext uri="{FF2B5EF4-FFF2-40B4-BE49-F238E27FC236}">
                <a16:creationId xmlns:a16="http://schemas.microsoft.com/office/drawing/2014/main" id="{BE1B122E-45CE-4E74-85A4-ED029B1A11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3209925"/>
            <a:ext cx="12858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31" name="meaning-1">
            <a:extLst xmlns:a="http://schemas.openxmlformats.org/drawingml/2006/main">
              <a:ext uri="{FF2B5EF4-FFF2-40B4-BE49-F238E27FC236}">
                <a16:creationId xmlns:a16="http://schemas.microsoft.com/office/drawing/2014/main" id="{48DDDB67-8F42-43F5-B6D1-07670B958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05900" y="3209925"/>
            <a:ext cx="214312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Say how or why</a:t>
            </a:r>
          </a:p>
        </p:txBody>
      </p:sp>
      <p:sp>
        <p:nvSpPr>
          <p:cNvPr id="32" name="verb-2">
            <a:extLst xmlns:a="http://schemas.openxmlformats.org/drawingml/2006/main">
              <a:ext uri="{FF2B5EF4-FFF2-40B4-BE49-F238E27FC236}">
                <a16:creationId xmlns:a16="http://schemas.microsoft.com/office/drawing/2014/main" id="{1C7E3119-FA56-469D-B79A-5695E265C5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3829050"/>
            <a:ext cx="12858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Calculate</a:t>
            </a:r>
          </a:p>
        </p:txBody>
      </p:sp>
      <p:sp>
        <p:nvSpPr>
          <p:cNvPr id="33" name="meaning-2">
            <a:extLst xmlns:a="http://schemas.openxmlformats.org/drawingml/2006/main">
              <a:ext uri="{FF2B5EF4-FFF2-40B4-BE49-F238E27FC236}">
                <a16:creationId xmlns:a16="http://schemas.microsoft.com/office/drawing/2014/main" id="{04E2ED8C-BBC6-4FCD-89CE-1F660366B3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05900" y="3829050"/>
            <a:ext cx="214312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Show steps and units</a:t>
            </a:r>
          </a:p>
        </p:txBody>
      </p:sp>
    </p:spTree>
    <p:extLst>
      <p:ext uri="{BB962C8B-B14F-4D97-AF65-F5344CB8AC3E}">
        <p14:creationId xmlns:p14="http://schemas.microsoft.com/office/powerpoint/2010/main" val="54376188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F746FAD0-5577-4C43-911A-D589FCF28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4AC336D0-C3FE-4F7B-8E8F-DEA7B15651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1572">
            <a:extLst xmlns:a="http://schemas.openxmlformats.org/drawingml/2006/main">
              <a:ext uri="{FF2B5EF4-FFF2-40B4-BE49-F238E27FC236}">
                <a16:creationId xmlns:a16="http://schemas.microsoft.com/office/drawing/2014/main" id="{5EECD14E-6D1E-41CD-B161-2699C7FF2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573">
            <a:extLst xmlns:a="http://schemas.openxmlformats.org/drawingml/2006/main">
              <a:ext uri="{FF2B5EF4-FFF2-40B4-BE49-F238E27FC236}">
                <a16:creationId xmlns:a16="http://schemas.microsoft.com/office/drawing/2014/main" id="{8ADA3EF4-75D5-4FB5-8E25-9C03FEDC81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 ·  5 min</a:t>
            </a:r>
          </a:p>
        </p:txBody>
      </p:sp>
      <p:sp>
        <p:nvSpPr>
          <p:cNvPr id="5" name="copy-1574">
            <a:extLst xmlns:a="http://schemas.openxmlformats.org/drawingml/2006/main">
              <a:ext uri="{FF2B5EF4-FFF2-40B4-BE49-F238E27FC236}">
                <a16:creationId xmlns:a16="http://schemas.microsoft.com/office/drawing/2014/main" id="{79F6F32B-4DD5-45F9-B511-AD5DA48D3A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Choose and justify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DE8EC52C-A1AB-405F-BA50-271AE69D9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5f4e0ba4682477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4C4D7F9-BFDF-4657-98EF-DD8A9F6EB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3388a4b8b589442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8C9478F-D827-42D9-B339-AA32935524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59fddc4828543e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13AB9B0-C536-4C3E-8B9E-AB13ECF124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43e16c594acd404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9124025-DBC0-45DA-A55C-D3CBBB5A79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72098c44ec94d7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DEA0866-9286-4889-8C11-569F4761FB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414a619ce1245b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38A0595-4C8B-4678-87E8-FF44254075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74295e059f01442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0E0F52F-7707-41F2-93DE-A8839229F4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0614938117b14b2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9818C3F-927A-4016-ACB9-7DE0974E84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60521bdc05c3403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A0860E7-37DB-43EB-9BF7-6CF68A5745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575">
            <a:extLst xmlns:a="http://schemas.openxmlformats.org/drawingml/2006/main">
              <a:ext uri="{FF2B5EF4-FFF2-40B4-BE49-F238E27FC236}">
                <a16:creationId xmlns:a16="http://schemas.microsoft.com/office/drawing/2014/main" id="{3726E1FC-15C8-4796-95FA-25233DF93B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76425"/>
            <a:ext cx="10668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After committing an explanation, what is the most useful next action?</a:t>
            </a:r>
          </a:p>
        </p:txBody>
      </p:sp>
      <p:sp>
        <p:nvSpPr>
          <p:cNvPr id="17" name="goto:9">
            <a:hlinkClick xmlns:r="http://schemas.openxmlformats.org/officeDocument/2006/relationships" xmlns:a="http://schemas.openxmlformats.org/drawingml/2006/main" r:id="R11c5742771464d3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5AFAD8E-2313-444A-8F1C-6D9B36E50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  Delete it and copy a model</a:t>
            </a:r>
          </a:p>
        </p:txBody>
      </p:sp>
      <p:sp>
        <p:nvSpPr>
          <p:cNvPr id="18" name="goto:9">
            <a:hlinkClick xmlns:r="http://schemas.openxmlformats.org/officeDocument/2006/relationships" xmlns:a="http://schemas.openxmlformats.org/drawingml/2006/main" r:id="Raec5df779ba3402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FBA01D5-3570-4CF5-B230-A94B3769F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3105150"/>
            <a:ext cx="5219700" cy="87630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6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B  Open the answer-shape checklist, identify one missing link and edit the same answer</a:t>
            </a:r>
          </a:p>
        </p:txBody>
      </p:sp>
      <p:sp>
        <p:nvSpPr>
          <p:cNvPr id="19" name="goto:9">
            <a:hlinkClick xmlns:r="http://schemas.openxmlformats.org/officeDocument/2006/relationships" xmlns:a="http://schemas.openxmlformats.org/drawingml/2006/main" r:id="R303e7f1855544ff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A5A5429-18F1-4D5B-9ED0-4A98BEB70C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  Ask for a public grade</a:t>
            </a:r>
          </a:p>
        </p:txBody>
      </p:sp>
      <p:sp>
        <p:nvSpPr>
          <p:cNvPr id="20" name="goto:9">
            <a:hlinkClick xmlns:r="http://schemas.openxmlformats.org/officeDocument/2006/relationships" xmlns:a="http://schemas.openxmlformats.org/drawingml/2006/main" r:id="R3492e924aa0c471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A114C1B-0C20-4451-B21E-D32DEC5427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  Move on without reading feedback</a:t>
            </a:r>
          </a:p>
        </p:txBody>
      </p:sp>
      <p:sp>
        <p:nvSpPr>
          <p:cNvPr id="21" name="copy-1576">
            <a:extLst xmlns:a="http://schemas.openxmlformats.org/drawingml/2006/main">
              <a:ext uri="{FF2B5EF4-FFF2-40B4-BE49-F238E27FC236}">
                <a16:creationId xmlns:a16="http://schemas.microsoft.com/office/drawing/2014/main" id="{D9C2727C-2E22-4A5F-8C72-A14E9D725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076825"/>
            <a:ext cx="10001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Give the deciding clue before checking.</a:t>
            </a:r>
          </a:p>
        </p:txBody>
      </p:sp>
      <p:sp>
        <p:nvSpPr>
          <p:cNvPr id="22" name="goto:9">
            <a:hlinkClick xmlns:r="http://schemas.openxmlformats.org/officeDocument/2006/relationships" xmlns:a="http://schemas.openxmlformats.org/drawingml/2006/main" r:id="R7cacc67ceae6473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045F8A5-D007-4658-8586-ADA965F923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5572125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</p:spTree>
    <p:extLst>
      <p:ext uri="{BB962C8B-B14F-4D97-AF65-F5344CB8AC3E}">
        <p14:creationId xmlns:p14="http://schemas.microsoft.com/office/powerpoint/2010/main" val="2935048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E846506D-795A-4A51-8E24-FE9C2530C7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1DEABB6E-6C13-4EF7-B8A9-C99875748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577">
            <a:extLst xmlns:a="http://schemas.openxmlformats.org/drawingml/2006/main">
              <a:ext uri="{FF2B5EF4-FFF2-40B4-BE49-F238E27FC236}">
                <a16:creationId xmlns:a16="http://schemas.microsoft.com/office/drawing/2014/main" id="{2C06D03E-6FBB-472F-BBA8-3C1E300866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578">
            <a:extLst xmlns:a="http://schemas.openxmlformats.org/drawingml/2006/main">
              <a:ext uri="{FF2B5EF4-FFF2-40B4-BE49-F238E27FC236}">
                <a16:creationId xmlns:a16="http://schemas.microsoft.com/office/drawing/2014/main" id="{4188F6EF-1A69-4EDF-9869-56DBC92217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2  ·  4 min</a:t>
            </a:r>
          </a:p>
        </p:txBody>
      </p:sp>
      <p:sp>
        <p:nvSpPr>
          <p:cNvPr id="5" name="copy-1579">
            <a:extLst xmlns:a="http://schemas.openxmlformats.org/drawingml/2006/main">
              <a:ext uri="{FF2B5EF4-FFF2-40B4-BE49-F238E27FC236}">
                <a16:creationId xmlns:a16="http://schemas.microsoft.com/office/drawing/2014/main" id="{1B9DA1DD-4001-4F88-89D5-EB8B21AECF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Connect the science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FFA713D-5869-4A65-A92B-8D44FEC36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a24dec8969ab434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CD3EEB7-B16D-4611-9B78-741DA3DAD7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1b7c52f042b4d9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D0C7103-3ABE-4F95-9656-2F421BACD7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ee5e6f1da56843e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EF897B2-8AC5-4EFE-A402-618FA4C857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5ee261ceee204c8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8DD74AB-1B3E-410B-8E1A-334BF12B89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a96a4630b768440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319364F-9ACB-4A04-8C1D-A6DDDF070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6f274ee7b68e41e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C656B6A-8F82-4C66-B1BF-ADECCF3EDA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2bd8f2ade0e74b6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E8F2B10-B1E1-4E77-A6A7-1850B0517A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51f9964160eb49e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4E32480-ECEC-43A7-99CC-5D27B4D1F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0bbfdfe355e456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631047A-0FF4-46C2-A19B-6A53E3356B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580">
            <a:extLst xmlns:a="http://schemas.openxmlformats.org/drawingml/2006/main">
              <a:ext uri="{FF2B5EF4-FFF2-40B4-BE49-F238E27FC236}">
                <a16:creationId xmlns:a16="http://schemas.microsoft.com/office/drawing/2014/main" id="{6688B934-D485-499F-B660-0C68DF883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9716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1581">
            <a:extLst xmlns:a="http://schemas.openxmlformats.org/drawingml/2006/main">
              <a:ext uri="{FF2B5EF4-FFF2-40B4-BE49-F238E27FC236}">
                <a16:creationId xmlns:a16="http://schemas.microsoft.com/office/drawing/2014/main" id="{99C58BD5-1DEA-4750-99E6-B9EB44D71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1971675"/>
            <a:ext cx="100774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Calculation item: relationship → unit conversion → working → plausible answer.</a:t>
            </a:r>
          </a:p>
        </p:txBody>
      </p:sp>
      <p:sp>
        <p:nvSpPr>
          <p:cNvPr id="18" name="copy-1582">
            <a:extLst xmlns:a="http://schemas.openxmlformats.org/drawingml/2006/main">
              <a:ext uri="{FF2B5EF4-FFF2-40B4-BE49-F238E27FC236}">
                <a16:creationId xmlns:a16="http://schemas.microsoft.com/office/drawing/2014/main" id="{343FBFF3-A896-4EDA-A470-A46AD6B314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7146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1583">
            <a:extLst xmlns:a="http://schemas.openxmlformats.org/drawingml/2006/main">
              <a:ext uri="{FF2B5EF4-FFF2-40B4-BE49-F238E27FC236}">
                <a16:creationId xmlns:a16="http://schemas.microsoft.com/office/drawing/2014/main" id="{2AECC590-9146-483A-95B8-01496F621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714625"/>
            <a:ext cx="100774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Data item: pattern → evidence values → cautious interpretation.</a:t>
            </a:r>
          </a:p>
        </p:txBody>
      </p:sp>
      <p:sp>
        <p:nvSpPr>
          <p:cNvPr id="20" name="copy-1584">
            <a:extLst xmlns:a="http://schemas.openxmlformats.org/drawingml/2006/main">
              <a:ext uri="{FF2B5EF4-FFF2-40B4-BE49-F238E27FC236}">
                <a16:creationId xmlns:a16="http://schemas.microsoft.com/office/drawing/2014/main" id="{CEF8D0EB-88CE-4EC0-A30F-3B27DCFD7A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4575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1585">
            <a:extLst xmlns:a="http://schemas.openxmlformats.org/drawingml/2006/main">
              <a:ext uri="{FF2B5EF4-FFF2-40B4-BE49-F238E27FC236}">
                <a16:creationId xmlns:a16="http://schemas.microsoft.com/office/drawing/2014/main" id="{077A992E-A967-4C3A-97FB-A53FBED875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457575"/>
            <a:ext cx="100774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Explanation item: science idea → because → consequence.</a:t>
            </a:r>
          </a:p>
        </p:txBody>
      </p:sp>
      <p:sp>
        <p:nvSpPr>
          <p:cNvPr id="22" name="copy-1586">
            <a:extLst xmlns:a="http://schemas.openxmlformats.org/drawingml/2006/main">
              <a:ext uri="{FF2B5EF4-FFF2-40B4-BE49-F238E27FC236}">
                <a16:creationId xmlns:a16="http://schemas.microsoft.com/office/drawing/2014/main" id="{5D45E6E3-9969-42BF-A8B2-96F4964A94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2005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4</a:t>
            </a:r>
          </a:p>
        </p:txBody>
      </p:sp>
      <p:sp>
        <p:nvSpPr>
          <p:cNvPr id="23" name="copy-1587">
            <a:extLst xmlns:a="http://schemas.openxmlformats.org/drawingml/2006/main">
              <a:ext uri="{FF2B5EF4-FFF2-40B4-BE49-F238E27FC236}">
                <a16:creationId xmlns:a16="http://schemas.microsoft.com/office/drawing/2014/main" id="{361A1ECE-3674-4DC4-BF8B-E17871EA38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200525"/>
            <a:ext cx="100774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Practical item: issue → result consequence → improvement.</a:t>
            </a:r>
          </a:p>
        </p:txBody>
      </p:sp>
      <p:sp>
        <p:nvSpPr>
          <p:cNvPr id="24" name="copy-1588">
            <a:extLst xmlns:a="http://schemas.openxmlformats.org/drawingml/2006/main">
              <a:ext uri="{FF2B5EF4-FFF2-40B4-BE49-F238E27FC236}">
                <a16:creationId xmlns:a16="http://schemas.microsoft.com/office/drawing/2014/main" id="{D70046AF-8A0A-4BFF-837F-8D0826E89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9434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25" name="copy-1589">
            <a:extLst xmlns:a="http://schemas.openxmlformats.org/drawingml/2006/main">
              <a:ext uri="{FF2B5EF4-FFF2-40B4-BE49-F238E27FC236}">
                <a16:creationId xmlns:a16="http://schemas.microsoft.com/office/drawing/2014/main" id="{C4043967-E07A-4A69-811D-D3DDE61C6B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943475"/>
            <a:ext cx="10077450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Application item: select relevant evidence and transfer the process.</a:t>
            </a:r>
          </a:p>
        </p:txBody>
      </p:sp>
    </p:spTree>
    <p:extLst>
      <p:ext uri="{BB962C8B-B14F-4D97-AF65-F5344CB8AC3E}">
        <p14:creationId xmlns:p14="http://schemas.microsoft.com/office/powerpoint/2010/main" val="171992590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house-card">
            <a:extLst xmlns:a="http://schemas.openxmlformats.org/drawingml/2006/main">
              <a:ext uri="{FF2B5EF4-FFF2-40B4-BE49-F238E27FC236}">
                <a16:creationId xmlns:a16="http://schemas.microsoft.com/office/drawing/2014/main" id="{21D41CA2-547A-48A1-8675-E21C57F0ED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F4908205-6E9A-4A29-889A-53F3B33BFF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1590">
            <a:extLst xmlns:a="http://schemas.openxmlformats.org/drawingml/2006/main">
              <a:ext uri="{FF2B5EF4-FFF2-40B4-BE49-F238E27FC236}">
                <a16:creationId xmlns:a16="http://schemas.microsoft.com/office/drawing/2014/main" id="{C5772126-3455-4E1B-866B-F0C27FB07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591">
            <a:extLst xmlns:a="http://schemas.openxmlformats.org/drawingml/2006/main">
              <a:ext uri="{FF2B5EF4-FFF2-40B4-BE49-F238E27FC236}">
                <a16:creationId xmlns:a16="http://schemas.microsoft.com/office/drawing/2014/main" id="{D5944AE8-C005-4425-92E2-17284FAE81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2 · Task  ·  6 min</a:t>
            </a:r>
          </a:p>
        </p:txBody>
      </p:sp>
      <p:sp>
        <p:nvSpPr>
          <p:cNvPr id="5" name="copy-1592">
            <a:extLst xmlns:a="http://schemas.openxmlformats.org/drawingml/2006/main">
              <a:ext uri="{FF2B5EF4-FFF2-40B4-BE49-F238E27FC236}">
                <a16:creationId xmlns:a16="http://schemas.microsoft.com/office/drawing/2014/main" id="{FB93CA5C-DD0A-4749-ADD1-1D88B16890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Rehearse the answer shape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9DED4BE0-D6D7-47D1-A955-818C301AF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f67100a6e3aa43a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0824568-9F9A-49CF-87E8-ADC8AFAC77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0fb6187dd8c04cf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74D4B4E-E3D1-48A8-ADD9-ECD43DB13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08541bb6935a4a0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DD6F105-8CF8-475C-B68A-A8786300A0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29388330cc9e41e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77C6EF5-AD17-40D5-A3EE-D30DCADEC8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8fa52e3da2ce420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6B6AA83-3A2F-4674-A959-ADDD87A45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f6e4b11046ad439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40D3AB7-A83B-4FF2-9663-415457D053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d60aca5c17b649c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23B604F-6423-413F-850E-E702B8BE79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ec801c2a7d91472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9B6FC5E-5DDF-47A2-8B34-882646F81E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8e30de3221aa4ee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93CEB87-5FB9-4481-AF51-DC6AFF3E5E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593">
            <a:extLst xmlns:a="http://schemas.openxmlformats.org/drawingml/2006/main">
              <a:ext uri="{FF2B5EF4-FFF2-40B4-BE49-F238E27FC236}">
                <a16:creationId xmlns:a16="http://schemas.microsoft.com/office/drawing/2014/main" id="{C086163A-0CCC-4970-BFF9-C01BCAF8F5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4785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This is practice. Keep assessment Q2, Q3 and Q5 for your own first attempt.</a:t>
            </a:r>
          </a:p>
        </p:txBody>
      </p:sp>
      <p:sp>
        <p:nvSpPr>
          <p:cNvPr id="17" name="copy-1594">
            <a:extLst xmlns:a="http://schemas.openxmlformats.org/drawingml/2006/main">
              <a:ext uri="{FF2B5EF4-FFF2-40B4-BE49-F238E27FC236}">
                <a16:creationId xmlns:a16="http://schemas.microsoft.com/office/drawing/2014/main" id="{768F0D9B-4722-4C58-8B48-4D4DE914D4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7813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1595">
            <a:extLst xmlns:a="http://schemas.openxmlformats.org/drawingml/2006/main">
              <a:ext uri="{FF2B5EF4-FFF2-40B4-BE49-F238E27FC236}">
                <a16:creationId xmlns:a16="http://schemas.microsoft.com/office/drawing/2014/main" id="{87E1A9CB-CB74-4D4D-8A01-E1638D42C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78130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 why thin alveolar walls help gas exchange.</a:t>
            </a:r>
          </a:p>
        </p:txBody>
      </p:sp>
      <p:sp>
        <p:nvSpPr>
          <p:cNvPr id="19" name="copy-1596">
            <a:extLst xmlns:a="http://schemas.openxmlformats.org/drawingml/2006/main">
              <a:ext uri="{FF2B5EF4-FFF2-40B4-BE49-F238E27FC236}">
                <a16:creationId xmlns:a16="http://schemas.microsoft.com/office/drawing/2014/main" id="{4891C9C0-6277-4797-8EEA-620643BE71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5623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1597">
            <a:extLst xmlns:a="http://schemas.openxmlformats.org/drawingml/2006/main">
              <a:ext uri="{FF2B5EF4-FFF2-40B4-BE49-F238E27FC236}">
                <a16:creationId xmlns:a16="http://schemas.microsoft.com/office/drawing/2014/main" id="{A35216B8-E817-41D5-A9E0-3D7FB34E7C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56235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Name the command word.</a:t>
            </a:r>
          </a:p>
        </p:txBody>
      </p:sp>
      <p:sp>
        <p:nvSpPr>
          <p:cNvPr id="21" name="copy-1598">
            <a:extLst xmlns:a="http://schemas.openxmlformats.org/drawingml/2006/main">
              <a:ext uri="{FF2B5EF4-FFF2-40B4-BE49-F238E27FC236}">
                <a16:creationId xmlns:a16="http://schemas.microsoft.com/office/drawing/2014/main" id="{A6931749-C8A8-4CD8-B8AA-D645C31F6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3434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1599">
            <a:extLst xmlns:a="http://schemas.openxmlformats.org/drawingml/2006/main">
              <a:ext uri="{FF2B5EF4-FFF2-40B4-BE49-F238E27FC236}">
                <a16:creationId xmlns:a16="http://schemas.microsoft.com/office/drawing/2014/main" id="{F329E9DC-171D-47D4-BAA5-E02D236E09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34340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the cause and the consequence.</a:t>
            </a:r>
          </a:p>
        </p:txBody>
      </p:sp>
      <p:sp>
        <p:nvSpPr>
          <p:cNvPr id="23" name="goto:10">
            <a:hlinkClick xmlns:r="http://schemas.openxmlformats.org/officeDocument/2006/relationships" xmlns:a="http://schemas.openxmlformats.org/drawingml/2006/main" r:id="R2a6d861b8b9548b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65578AC-7BF9-4499-BA95-B9FFEC0460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5715000"/>
            <a:ext cx="3381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Reveal shared reasoning</a:t>
            </a:r>
          </a:p>
        </p:txBody>
      </p:sp>
    </p:spTree>
    <p:extLst>
      <p:ext uri="{BB962C8B-B14F-4D97-AF65-F5344CB8AC3E}">
        <p14:creationId xmlns:p14="http://schemas.microsoft.com/office/powerpoint/2010/main" val="4914426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04F57A6F-6D7A-43AD-A3CC-DAA5352430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A25E97C6-9117-4D0C-A3FF-DBFD7F58BA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1600">
            <a:extLst xmlns:a="http://schemas.openxmlformats.org/drawingml/2006/main">
              <a:ext uri="{FF2B5EF4-FFF2-40B4-BE49-F238E27FC236}">
                <a16:creationId xmlns:a16="http://schemas.microsoft.com/office/drawing/2014/main" id="{F754FDFE-9F56-4955-8D0A-19F5AF1E9B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01">
            <a:extLst xmlns:a="http://schemas.openxmlformats.org/drawingml/2006/main">
              <a:ext uri="{FF2B5EF4-FFF2-40B4-BE49-F238E27FC236}">
                <a16:creationId xmlns:a16="http://schemas.microsoft.com/office/drawing/2014/main" id="{F353CC74-9EB4-4934-96E1-BA81070EE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Independent Task  ·  10 min</a:t>
            </a:r>
          </a:p>
        </p:txBody>
      </p:sp>
      <p:sp>
        <p:nvSpPr>
          <p:cNvPr id="5" name="copy-1602">
            <a:extLst xmlns:a="http://schemas.openxmlformats.org/drawingml/2006/main">
              <a:ext uri="{FF2B5EF4-FFF2-40B4-BE49-F238E27FC236}">
                <a16:creationId xmlns:a16="http://schemas.microsoft.com/office/drawing/2014/main" id="{4981882A-D6A2-4C12-A85F-7549EDAEFF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977E9FC-6A05-40B9-93EA-48BC9A949F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d9c5eddcc07f4c1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D5D47EA-67CF-4507-935F-7FA9DA1523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663254e2479e4de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842F7E2-E4E0-401A-8A96-935A3C2977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c38acb1c12e431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071C5AA-BD61-4C69-BFDF-374E608F34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3182fd86f954429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9878658-8D28-48EF-A85F-506A92EBC4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0809e9e8d3a4e5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5A4CDAE-4A8B-4BFE-B385-6206E2DEE5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50a6fd3757ed4c9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D37C715-F5DD-412D-BC92-EA4F1AC4B8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2260a04b1a29434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336C6FB-8386-4E0F-8BD2-153560F9EC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ef125dcacf004cb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CB9B65D-A77B-4181-A398-89F62B2C77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ce3e8b5b4fc2447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5CC10BD-FA9F-4F16-B91F-8596C096F0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603">
            <a:extLst xmlns:a="http://schemas.openxmlformats.org/drawingml/2006/main">
              <a:ext uri="{FF2B5EF4-FFF2-40B4-BE49-F238E27FC236}">
                <a16:creationId xmlns:a16="http://schemas.microsoft.com/office/drawing/2014/main" id="{110116B4-04D1-4C15-95CB-F22847392E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105727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Complete assessment Q2, Q3 and Q5 only. Keep your first attempt.</a:t>
            </a:r>
          </a:p>
        </p:txBody>
      </p:sp>
      <p:sp>
        <p:nvSpPr>
          <p:cNvPr id="17" name="support-ground">
            <a:extLst xmlns:a="http://schemas.openxmlformats.org/drawingml/2006/main">
              <a:ext uri="{FF2B5EF4-FFF2-40B4-BE49-F238E27FC236}">
                <a16:creationId xmlns:a16="http://schemas.microsoft.com/office/drawing/2014/main" id="{7C47E100-18A0-4B53-84AF-BB4CD10ADF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05200"/>
            <a:ext cx="10572750" cy="118110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6EED9"/>
          </a:solidFill>
          <a:ln xmlns:a="http://schemas.openxmlformats.org/drawingml/2006/main" w="0">
            <a:noFill/>
          </a:ln>
        </p:spPr>
      </p:sp>
      <p:sp>
        <p:nvSpPr>
          <p:cNvPr id="18" name="copy-1604">
            <a:extLst xmlns:a="http://schemas.openxmlformats.org/drawingml/2006/main">
              <a:ext uri="{FF2B5EF4-FFF2-40B4-BE49-F238E27FC236}">
                <a16:creationId xmlns:a16="http://schemas.microsoft.com/office/drawing/2014/main" id="{87C836D3-5026-4B17-BC02-58C6A39628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638550"/>
            <a:ext cx="1028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6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Optional support</a:t>
            </a:r>
          </a:p>
        </p:txBody>
      </p:sp>
      <p:sp>
        <p:nvSpPr>
          <p:cNvPr id="19" name="copy-1605">
            <a:extLst xmlns:a="http://schemas.openxmlformats.org/drawingml/2006/main">
              <a:ext uri="{FF2B5EF4-FFF2-40B4-BE49-F238E27FC236}">
                <a16:creationId xmlns:a16="http://schemas.microsoft.com/office/drawing/2014/main" id="{2C83D5CE-9631-4C2F-96FC-545C9BFCB6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029075"/>
            <a:ext cx="10220325" cy="581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one real answer. Underline the part you will improve. Write the change in your own words and say why it is clearer.</a:t>
            </a:r>
          </a:p>
        </p:txBody>
      </p:sp>
      <p:sp>
        <p:nvSpPr>
          <p:cNvPr id="20" name="copy-1606">
            <a:extLst xmlns:a="http://schemas.openxmlformats.org/drawingml/2006/main">
              <a:ext uri="{FF2B5EF4-FFF2-40B4-BE49-F238E27FC236}">
                <a16:creationId xmlns:a16="http://schemas.microsoft.com/office/drawing/2014/main" id="{81C17E34-240D-4639-BA11-F758E12B55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95300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Make one precise correction to the same work after feedback.</a:t>
            </a:r>
          </a:p>
        </p:txBody>
      </p:sp>
      <p:sp>
        <p:nvSpPr>
          <p:cNvPr id="21" name="goto:17">
            <a:hlinkClick xmlns:r="http://schemas.openxmlformats.org/officeDocument/2006/relationships" xmlns:a="http://schemas.openxmlformats.org/drawingml/2006/main" r:id="R7efe971438b54c4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3A6A739-DB60-481A-BFBB-7ED379FF93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524500"/>
            <a:ext cx="4000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assessment questions</a:t>
            </a:r>
          </a:p>
        </p:txBody>
      </p:sp>
      <p:sp>
        <p:nvSpPr>
          <p:cNvPr id="22" name="goto:11">
            <a:hlinkClick xmlns:r="http://schemas.openxmlformats.org/officeDocument/2006/relationships" xmlns:a="http://schemas.openxmlformats.org/drawingml/2006/main" r:id="R2dbcab136c4a434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1921EB1-6139-40CF-9872-2C39F0F78E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5524500"/>
            <a:ext cx="3714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Model after first attempt</a:t>
            </a:r>
          </a:p>
        </p:txBody>
      </p:sp>
    </p:spTree>
    <p:extLst>
      <p:ext uri="{BB962C8B-B14F-4D97-AF65-F5344CB8AC3E}">
        <p14:creationId xmlns:p14="http://schemas.microsoft.com/office/powerpoint/2010/main" val="91283677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B6D11B69-7ACA-4A6B-BE3F-2C5C31DA3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853B77D-3685-4392-8677-1021C619FB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360"/>
          </a:solidFill>
          <a:ln xmlns:a="http://schemas.openxmlformats.org/drawingml/2006/main" w="0">
            <a:noFill/>
          </a:ln>
        </p:spPr>
      </p:sp>
      <p:sp>
        <p:nvSpPr>
          <p:cNvPr id="3" name="copy-1607">
            <a:extLst xmlns:a="http://schemas.openxmlformats.org/drawingml/2006/main">
              <a:ext uri="{FF2B5EF4-FFF2-40B4-BE49-F238E27FC236}">
                <a16:creationId xmlns:a16="http://schemas.microsoft.com/office/drawing/2014/main" id="{9161F33E-97E6-497E-968D-19701C043F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08">
            <a:extLst xmlns:a="http://schemas.openxmlformats.org/drawingml/2006/main">
              <a:ext uri="{FF2B5EF4-FFF2-40B4-BE49-F238E27FC236}">
                <a16:creationId xmlns:a16="http://schemas.microsoft.com/office/drawing/2014/main" id="{954B263E-C9A0-4866-B072-B2F0E72186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Exit  ·  3 min</a:t>
            </a:r>
          </a:p>
        </p:txBody>
      </p:sp>
      <p:sp>
        <p:nvSpPr>
          <p:cNvPr id="5" name="copy-1609">
            <a:extLst xmlns:a="http://schemas.openxmlformats.org/drawingml/2006/main">
              <a:ext uri="{FF2B5EF4-FFF2-40B4-BE49-F238E27FC236}">
                <a16:creationId xmlns:a16="http://schemas.microsoft.com/office/drawing/2014/main" id="{F0049E01-2ACD-4453-AEC4-18F5457328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What changed in your thinking?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6FD3B8BB-F174-4669-9FF6-7DEB9E558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44f02f29bc34498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5775396-4633-42BB-B037-CFBFD07CC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28ee468fcbdb410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5F9E4C6-69B8-4232-B885-EB7F1B3435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32a16e073dbc4ad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59C9DE1-E4F5-481D-9253-617F867CA3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bcf35ad25105415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A0E8736-E609-4AB9-BA83-1A8913038B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a8822e447ec400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4A1BAA8-2173-4E75-9EA5-7F50D5795C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e9a11078c15c489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43BD1EE-A6F8-42A2-802B-B511DAA8A8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9d3b2438e04f4dd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0AB2210-F9D3-4953-BDF0-3E8CAB8234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6d411f2608ba4c7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B35CFBC-781E-4F64-8122-255018B70D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11149554c0ca422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D300FD5-2A1F-4E97-B53A-9A4F06FBBB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610">
            <a:extLst xmlns:a="http://schemas.openxmlformats.org/drawingml/2006/main">
              <a:ext uri="{FF2B5EF4-FFF2-40B4-BE49-F238E27FC236}">
                <a16:creationId xmlns:a16="http://schemas.microsoft.com/office/drawing/2014/main" id="{837075F4-CBD4-4159-9840-1CAA25175E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28825"/>
            <a:ext cx="1057275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changed in your work because feedback was received, and what should happen next?</a:t>
            </a:r>
          </a:p>
        </p:txBody>
      </p:sp>
      <p:sp>
        <p:nvSpPr>
          <p:cNvPr id="17" name="copy-1611">
            <a:extLst xmlns:a="http://schemas.openxmlformats.org/drawingml/2006/main">
              <a:ext uri="{FF2B5EF4-FFF2-40B4-BE49-F238E27FC236}">
                <a16:creationId xmlns:a16="http://schemas.microsoft.com/office/drawing/2014/main" id="{F98F4313-41B4-4602-9039-86FC5A889A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629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1612">
            <a:extLst xmlns:a="http://schemas.openxmlformats.org/drawingml/2006/main">
              <a:ext uri="{FF2B5EF4-FFF2-40B4-BE49-F238E27FC236}">
                <a16:creationId xmlns:a16="http://schemas.microsoft.com/office/drawing/2014/main" id="{54A50D93-698A-49CC-A41B-C0D95F859D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62902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improvement in your work.</a:t>
            </a:r>
          </a:p>
        </p:txBody>
      </p:sp>
      <p:sp>
        <p:nvSpPr>
          <p:cNvPr id="19" name="copy-1613">
            <a:extLst xmlns:a="http://schemas.openxmlformats.org/drawingml/2006/main">
              <a:ext uri="{FF2B5EF4-FFF2-40B4-BE49-F238E27FC236}">
                <a16:creationId xmlns:a16="http://schemas.microsoft.com/office/drawing/2014/main" id="{8E4EBC86-E98C-4818-9160-1BFC3BED4C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286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1614">
            <a:extLst xmlns:a="http://schemas.openxmlformats.org/drawingml/2006/main">
              <a:ext uri="{FF2B5EF4-FFF2-40B4-BE49-F238E27FC236}">
                <a16:creationId xmlns:a16="http://schemas.microsoft.com/office/drawing/2014/main" id="{E2AA6229-7799-4228-B4DF-9A974135D1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286250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what you want to revisit.</a:t>
            </a:r>
          </a:p>
        </p:txBody>
      </p:sp>
      <p:sp>
        <p:nvSpPr>
          <p:cNvPr id="21" name="copy-1615">
            <a:extLst xmlns:a="http://schemas.openxmlformats.org/drawingml/2006/main">
              <a:ext uri="{FF2B5EF4-FFF2-40B4-BE49-F238E27FC236}">
                <a16:creationId xmlns:a16="http://schemas.microsoft.com/office/drawing/2014/main" id="{F9B2BF9B-5B4F-419D-BFC1-94F55B3C88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9434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1616">
            <a:extLst xmlns:a="http://schemas.openxmlformats.org/drawingml/2006/main">
              <a:ext uri="{FF2B5EF4-FFF2-40B4-BE49-F238E27FC236}">
                <a16:creationId xmlns:a16="http://schemas.microsoft.com/office/drawing/2014/main" id="{0D24B69D-33DA-4648-9B80-39DF27B59B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94347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Tell your teacher; agree the next step together.</a:t>
            </a:r>
          </a:p>
        </p:txBody>
      </p:sp>
    </p:spTree>
    <p:extLst>
      <p:ext uri="{BB962C8B-B14F-4D97-AF65-F5344CB8AC3E}">
        <p14:creationId xmlns:p14="http://schemas.microsoft.com/office/powerpoint/2010/main" val="491442515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866F372E-4F02-4BCF-BE62-11E273F807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EE461571-F485-40A7-9081-63B31F8EDD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617">
            <a:extLst xmlns:a="http://schemas.openxmlformats.org/drawingml/2006/main">
              <a:ext uri="{FF2B5EF4-FFF2-40B4-BE49-F238E27FC236}">
                <a16:creationId xmlns:a16="http://schemas.microsoft.com/office/drawing/2014/main" id="{18CC924D-2F4D-4EC0-BB46-91039ECC84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W7L3</a:t>
            </a:r>
          </a:p>
        </p:txBody>
      </p:sp>
      <p:sp>
        <p:nvSpPr>
          <p:cNvPr id="4" name="copy-1618">
            <a:extLst xmlns:a="http://schemas.openxmlformats.org/drawingml/2006/main">
              <a:ext uri="{FF2B5EF4-FFF2-40B4-BE49-F238E27FC236}">
                <a16:creationId xmlns:a16="http://schemas.microsoft.com/office/drawing/2014/main" id="{A9373C93-3A91-4F7A-B1FD-6BC95C0536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619">
            <a:extLst xmlns:a="http://schemas.openxmlformats.org/drawingml/2006/main">
              <a:ext uri="{FF2B5EF4-FFF2-40B4-BE49-F238E27FC236}">
                <a16:creationId xmlns:a16="http://schemas.microsoft.com/office/drawing/2014/main" id="{212A6361-3BC9-49F6-8663-EF8622FDE1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Retrieval and prediction check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AB5F5CDD-3B3B-4E15-B78D-2689E0A518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f66a157547d2494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3323881-15DC-4A9B-B829-E147A33E4D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0e6c61e6ac945c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0C78EE7-3512-47B6-9C78-1BCB3BBD18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87cdd8a8fdd7418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A0A5716-E9E1-4C46-88BC-E42F6E4469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84132f022282493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047635B-587A-48D1-A729-FE5F2A05E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72942ed6be5402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D7F8DA0-256F-4A9B-990D-1A0383228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527f11141144e7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92CA7C0-BF5B-4E69-9514-B62BAA3334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17172afee6a441f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51C880F-0B7B-4561-9B47-02188071F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174b43a841dc4ea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24E946E-B86E-4280-B6EE-68080913FA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32d518559e4d446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8A875D7-AEEC-42D2-AD3A-8D5C786BBC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620">
            <a:extLst xmlns:a="http://schemas.openxmlformats.org/drawingml/2006/main">
              <a:ext uri="{FF2B5EF4-FFF2-40B4-BE49-F238E27FC236}">
                <a16:creationId xmlns:a16="http://schemas.microsoft.com/office/drawing/2014/main" id="{564BC264-D115-4420-B7CC-BDBDD953DD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85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1621">
            <a:extLst xmlns:a="http://schemas.openxmlformats.org/drawingml/2006/main">
              <a:ext uri="{FF2B5EF4-FFF2-40B4-BE49-F238E27FC236}">
                <a16:creationId xmlns:a16="http://schemas.microsoft.com/office/drawing/2014/main" id="{30F076A1-D756-4409-998A-2BF4556270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1885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genuine first attempt using agreed access arrangements.</a:t>
            </a:r>
          </a:p>
        </p:txBody>
      </p:sp>
      <p:sp>
        <p:nvSpPr>
          <p:cNvPr id="18" name="copy-1622">
            <a:extLst xmlns:a="http://schemas.openxmlformats.org/drawingml/2006/main">
              <a:ext uri="{FF2B5EF4-FFF2-40B4-BE49-F238E27FC236}">
                <a16:creationId xmlns:a16="http://schemas.microsoft.com/office/drawing/2014/main" id="{B5F6535A-BAF3-47F3-9ED1-BE8B1965E6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647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1623">
            <a:extLst xmlns:a="http://schemas.openxmlformats.org/drawingml/2006/main">
              <a:ext uri="{FF2B5EF4-FFF2-40B4-BE49-F238E27FC236}">
                <a16:creationId xmlns:a16="http://schemas.microsoft.com/office/drawing/2014/main" id="{D53FBE2C-5EBF-4A16-9889-49C0AC5195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647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mm to µm: multiply by 1000; reverse: divide by 1000.</a:t>
            </a:r>
          </a:p>
        </p:txBody>
      </p:sp>
      <p:sp>
        <p:nvSpPr>
          <p:cNvPr id="20" name="prediction-answer">
            <a:extLst xmlns:a="http://schemas.openxmlformats.org/drawingml/2006/main">
              <a:ext uri="{FF2B5EF4-FFF2-40B4-BE49-F238E27FC236}">
                <a16:creationId xmlns:a16="http://schemas.microsoft.com/office/drawing/2014/main" id="{F6EFFC32-497C-404E-8E53-C9E4092C42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4429125"/>
            <a:ext cx="10572750" cy="885825"/>
          </a:xfrm>
          <a:prstGeom xmlns:a="http://schemas.openxmlformats.org/drawingml/2006/main" prst="roundRect">
            <a:avLst>
              <a:gd name="adj" fmla="val 10753"/>
            </a:avLst>
          </a:prstGeom>
          <a:solidFill xmlns:a="http://schemas.openxmlformats.org/drawingml/2006/main">
            <a:srgbClr val="E8F2ED"/>
          </a:solidFill>
          <a:ln xmlns:a="http://schemas.openxmlformats.org/drawingml/2006/main" w="0">
            <a:noFill/>
          </a:ln>
        </p:spPr>
      </p:sp>
      <p:sp>
        <p:nvSpPr>
          <p:cNvPr id="21" name="copy-1624">
            <a:extLst xmlns:a="http://schemas.openxmlformats.org/drawingml/2006/main">
              <a:ext uri="{FF2B5EF4-FFF2-40B4-BE49-F238E27FC236}">
                <a16:creationId xmlns:a16="http://schemas.microsoft.com/office/drawing/2014/main" id="{20BDDF6B-5B10-40AE-981F-4506F5323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19625"/>
            <a:ext cx="10191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Any mode can be valid when the reason fits the learning need</a:t>
            </a:r>
          </a:p>
        </p:txBody>
      </p:sp>
      <p:sp>
        <p:nvSpPr>
          <p:cNvPr id="22" name="goto:1">
            <a:hlinkClick xmlns:r="http://schemas.openxmlformats.org/officeDocument/2006/relationships" xmlns:a="http://schemas.openxmlformats.org/drawingml/2006/main" r:id="R78c5d1533152441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6FB939A-9107-4CE8-A142-5F7C94B718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581650"/>
            <a:ext cx="32956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Starter</a:t>
            </a:r>
          </a:p>
        </p:txBody>
      </p:sp>
    </p:spTree>
    <p:extLst>
      <p:ext uri="{BB962C8B-B14F-4D97-AF65-F5344CB8AC3E}">
        <p14:creationId xmlns:p14="http://schemas.microsoft.com/office/powerpoint/2010/main" val="169266678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2026-09-06T23:11:10.1200000Z</dcterms:created>
  <dcterms:modified xsi:type="dcterms:W3CDTF">2026-09-06T23:11:10.1200000Z</dcterms:modified>
</coreProperties>
</file>