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cf8bffa5a4d4836" /><Relationship Type="http://schemas.openxmlformats.org/officeDocument/2006/relationships/extended-properties" Target="/docProps/app.xml" Id="R4b20ce07447e4c6f" /><Relationship Type="http://schemas.openxmlformats.org/officeDocument/2006/relationships/officeDocument" Target="/ppt/presentation.xml" Id="Re5020106e93e474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194531824284fb3"/>
  </p:sldMasterIdLst>
  <p:notesMasterIdLst>
    <p:notesMasterId xmlns:r="http://schemas.openxmlformats.org/officeDocument/2006/relationships" r:id="R79b7f4e5d7fd4685"/>
  </p:notesMasterIdLst>
  <p:sldIdLst>
    <p:sldId xmlns:r="http://schemas.openxmlformats.org/officeDocument/2006/relationships" id="256" r:id="Re1bd048f5fa24349"/>
    <p:sldId xmlns:r="http://schemas.openxmlformats.org/officeDocument/2006/relationships" id="257" r:id="R6aca8f13fe9b4496"/>
    <p:sldId xmlns:r="http://schemas.openxmlformats.org/officeDocument/2006/relationships" id="258" r:id="R2c83918dfc2e44b7"/>
    <p:sldId xmlns:r="http://schemas.openxmlformats.org/officeDocument/2006/relationships" id="259" r:id="R3989a2a072314304"/>
    <p:sldId xmlns:r="http://schemas.openxmlformats.org/officeDocument/2006/relationships" id="260" r:id="R6ab807169bba415b"/>
    <p:sldId xmlns:r="http://schemas.openxmlformats.org/officeDocument/2006/relationships" id="261" r:id="R40b2cee409f54292"/>
    <p:sldId xmlns:r="http://schemas.openxmlformats.org/officeDocument/2006/relationships" id="262" r:id="Rc9a3a40b3bd34e2c"/>
    <p:sldId xmlns:r="http://schemas.openxmlformats.org/officeDocument/2006/relationships" id="263" r:id="R7a4812c9dc284414"/>
    <p:sldId xmlns:r="http://schemas.openxmlformats.org/officeDocument/2006/relationships" id="264" r:id="R4cb9dd80ba404bba"/>
    <p:sldId xmlns:r="http://schemas.openxmlformats.org/officeDocument/2006/relationships" id="265" r:id="R717bed9a18c34f6e"/>
    <p:sldId xmlns:r="http://schemas.openxmlformats.org/officeDocument/2006/relationships" id="266" r:id="Rbfc14bc4703a4a5f"/>
    <p:sldId xmlns:r="http://schemas.openxmlformats.org/officeDocument/2006/relationships" id="267" r:id="Rfa38b9be7fc840cf"/>
    <p:sldId xmlns:r="http://schemas.openxmlformats.org/officeDocument/2006/relationships" id="268" r:id="Rca03bd573d1a46bc"/>
    <p:sldId xmlns:r="http://schemas.openxmlformats.org/officeDocument/2006/relationships" id="269" r:id="R6c548ca79f6d4b3f"/>
    <p:sldId xmlns:r="http://schemas.openxmlformats.org/officeDocument/2006/relationships" id="270" r:id="R4da74d930602413e"/>
    <p:sldId xmlns:r="http://schemas.openxmlformats.org/officeDocument/2006/relationships" id="271" r:id="R961f1e8b01ff4a99"/>
    <p:sldId xmlns:r="http://schemas.openxmlformats.org/officeDocument/2006/relationships" id="272" r:id="Rb02966e136fb4d7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aa5a0111e484522" /><Relationship Type="http://schemas.openxmlformats.org/officeDocument/2006/relationships/slideMaster" Target="/ppt/slideMasters/slideMaster1.xml" Id="Rf194531824284fb3" /><Relationship Type="http://schemas.openxmlformats.org/officeDocument/2006/relationships/notesMaster" Target="/ppt/notesMasters/notesMaster1.xml" Id="R79b7f4e5d7fd4685" /><Relationship Type="http://schemas.openxmlformats.org/officeDocument/2006/relationships/presProps" Target="/ppt/presProps.xml" Id="Rcf0d5dbea4294565" /><Relationship Type="http://schemas.openxmlformats.org/officeDocument/2006/relationships/tableStyles" Target="/ppt/tableStyles.xml" Id="Rd94cb68ce6d64f15" /><Relationship Type="http://schemas.openxmlformats.org/officeDocument/2006/relationships/slide" Target="/ppt/slides/slide1.xml" Id="Re1bd048f5fa24349" /><Relationship Type="http://schemas.openxmlformats.org/officeDocument/2006/relationships/slide" Target="/ppt/slides/slide2.xml" Id="R6aca8f13fe9b4496" /><Relationship Type="http://schemas.openxmlformats.org/officeDocument/2006/relationships/slide" Target="/ppt/slides/slide3.xml" Id="R2c83918dfc2e44b7" /><Relationship Type="http://schemas.openxmlformats.org/officeDocument/2006/relationships/slide" Target="/ppt/slides/slide4.xml" Id="R3989a2a072314304" /><Relationship Type="http://schemas.openxmlformats.org/officeDocument/2006/relationships/slide" Target="/ppt/slides/slide5.xml" Id="R6ab807169bba415b" /><Relationship Type="http://schemas.openxmlformats.org/officeDocument/2006/relationships/slide" Target="/ppt/slides/slide6.xml" Id="R40b2cee409f54292" /><Relationship Type="http://schemas.openxmlformats.org/officeDocument/2006/relationships/slide" Target="/ppt/slides/slide7.xml" Id="Rc9a3a40b3bd34e2c" /><Relationship Type="http://schemas.openxmlformats.org/officeDocument/2006/relationships/slide" Target="/ppt/slides/slide8.xml" Id="R7a4812c9dc284414" /><Relationship Type="http://schemas.openxmlformats.org/officeDocument/2006/relationships/slide" Target="/ppt/slides/slide9.xml" Id="R4cb9dd80ba404bba" /><Relationship Type="http://schemas.openxmlformats.org/officeDocument/2006/relationships/slide" Target="/ppt/slides/slide10.xml" Id="R717bed9a18c34f6e" /><Relationship Type="http://schemas.openxmlformats.org/officeDocument/2006/relationships/slide" Target="/ppt/slides/slide11.xml" Id="Rbfc14bc4703a4a5f" /><Relationship Type="http://schemas.openxmlformats.org/officeDocument/2006/relationships/slide" Target="/ppt/slides/slide12.xml" Id="Rfa38b9be7fc840cf" /><Relationship Type="http://schemas.openxmlformats.org/officeDocument/2006/relationships/slide" Target="/ppt/slides/slide13.xml" Id="Rca03bd573d1a46bc" /><Relationship Type="http://schemas.openxmlformats.org/officeDocument/2006/relationships/slide" Target="/ppt/slides/slide14.xml" Id="R6c548ca79f6d4b3f" /><Relationship Type="http://schemas.openxmlformats.org/officeDocument/2006/relationships/slide" Target="/ppt/slides/slide15.xml" Id="R4da74d930602413e" /><Relationship Type="http://schemas.openxmlformats.org/officeDocument/2006/relationships/slide" Target="/ppt/slides/slide16.xml" Id="R961f1e8b01ff4a99" /><Relationship Type="http://schemas.openxmlformats.org/officeDocument/2006/relationships/slide" Target="/ppt/slides/slide17.xml" Id="Rb02966e136fb4d7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c2b7ec044c647a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e0d5e27a27d4655" /><Relationship Type="http://schemas.openxmlformats.org/officeDocument/2006/relationships/notesMaster" Target="/ppt/notesMasters/notesMaster1.xml" Id="R280a2f24e9854c7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8a5e9f708cb491a" /><Relationship Type="http://schemas.openxmlformats.org/officeDocument/2006/relationships/notesMaster" Target="/ppt/notesMasters/notesMaster1.xml" Id="R4d11263044394bf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7e0505548e14250" /><Relationship Type="http://schemas.openxmlformats.org/officeDocument/2006/relationships/notesMaster" Target="/ppt/notesMasters/notesMaster1.xml" Id="Ra235a3b37edc471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a5604339b2a4f6d" /><Relationship Type="http://schemas.openxmlformats.org/officeDocument/2006/relationships/notesMaster" Target="/ppt/notesMasters/notesMaster1.xml" Id="Ree21b205b42f473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e52140be8d634b4e" /><Relationship Type="http://schemas.openxmlformats.org/officeDocument/2006/relationships/notesMaster" Target="/ppt/notesMasters/notesMaster1.xml" Id="R168075d74019474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81780d83f4274303" /><Relationship Type="http://schemas.openxmlformats.org/officeDocument/2006/relationships/notesMaster" Target="/ppt/notesMasters/notesMaster1.xml" Id="R2748d180343a4de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8590d57bb0141fe" /><Relationship Type="http://schemas.openxmlformats.org/officeDocument/2006/relationships/notesMaster" Target="/ppt/notesMasters/notesMaster1.xml" Id="R4c103f9e8e1c47a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13c086e2c00d4825" /><Relationship Type="http://schemas.openxmlformats.org/officeDocument/2006/relationships/notesMaster" Target="/ppt/notesMasters/notesMaster1.xml" Id="Rbdd673ee959e428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c05fc2afe2dc49af" /><Relationship Type="http://schemas.openxmlformats.org/officeDocument/2006/relationships/notesMaster" Target="/ppt/notesMasters/notesMaster1.xml" Id="R1112daae550f4bf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6c578e7c8ce48ce" /><Relationship Type="http://schemas.openxmlformats.org/officeDocument/2006/relationships/notesMaster" Target="/ppt/notesMasters/notesMaster1.xml" Id="R6d6e3c54f3af439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e850eaa8bc24d10" /><Relationship Type="http://schemas.openxmlformats.org/officeDocument/2006/relationships/notesMaster" Target="/ppt/notesMasters/notesMaster1.xml" Id="R144873673a7f434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a4c4ebd58074a84" /><Relationship Type="http://schemas.openxmlformats.org/officeDocument/2006/relationships/notesMaster" Target="/ppt/notesMasters/notesMaster1.xml" Id="Rc3d8966bb7474b2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eb5674c4754462c" /><Relationship Type="http://schemas.openxmlformats.org/officeDocument/2006/relationships/notesMaster" Target="/ppt/notesMasters/notesMaster1.xml" Id="Rfa15df7ace39488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98dbb5feb964783" /><Relationship Type="http://schemas.openxmlformats.org/officeDocument/2006/relationships/notesMaster" Target="/ppt/notesMasters/notesMaster1.xml" Id="Rc9fa069bebc542c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e3fe6e0719043bf" /><Relationship Type="http://schemas.openxmlformats.org/officeDocument/2006/relationships/notesMaster" Target="/ppt/notesMasters/notesMaster1.xml" Id="Rb84c72af34084b2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89fda6812ae4d68" /><Relationship Type="http://schemas.openxmlformats.org/officeDocument/2006/relationships/notesMaster" Target="/ppt/notesMasters/notesMaster1.xml" Id="R24e9eaa5755c456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9d0c2da2bc1c48d7" /><Relationship Type="http://schemas.openxmlformats.org/officeDocument/2006/relationships/notesMaster" Target="/ppt/notesMasters/notesMaster1.xml" Id="Rc306b72b3c2645d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Mass loss relative to starting mass. | To investigate it and justify a mean decision; unusual does not automatically mean wrong. | x: concentration / mol dm⁻³; y: mean percentage change in mass / %.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Particles still move; the claim concerns net change under the tested conditions.</a:t>
            </a:r>
          </a:p>
          <a:p xmlns:a="http://schemas.openxmlformats.org/drawingml/2006/main">
            <a:r>
              <a:t>Accurate and appropriately cautious.</a:t>
            </a:r>
          </a:p>
          <a:p xmlns:a="http://schemas.openxmlformats.org/drawingml/2006/main">
            <a:r>
              <a:t>Biological tissue contains water; the graph does not support this claim.</a:t>
            </a:r>
          </a:p>
          <a:p xmlns:a="http://schemas.openxmlformats.org/drawingml/2006/main">
            <a:r>
              <a:t>Variation means individual repeats need not all be exactly zero.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https://madebymatt.uk/Lessons/Science_Teesside/Launch/SCI_L_W5_L3_Evaluate.html; existing vector illustration embedded for offline use.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Keep it visible and investigate before deciding. Ask for the reason, then return to the original prediction.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Studio redraws the graph when inclusion decisions change but never removes the raw measurement.</a:t>
            </a:r>
          </a:p>
          <a:p xmlns:a="http://schemas.openxmlformats.org/drawingml/2006/main">
            <a:r>
              <a:t>Model limit: A fitted trend and zero crossing are estimates; sparse or variable data do not justify false precision.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Osmosis has stopped everywhere — Particles still move; the claim concerns net change under the tested conditions.</a:t>
            </a:r>
          </a:p>
          <a:p xmlns:a="http://schemas.openxmlformats.org/drawingml/2006/main">
            <a:r>
              <a:t>B: The tested tissue and solution had little or no net water movement under those conditions — Accurate and appropriately cautious.</a:t>
            </a:r>
          </a:p>
          <a:p xmlns:a="http://schemas.openxmlformats.org/drawingml/2006/main">
            <a:r>
              <a:t>C: The potato contains no water — Biological tissue contains water; the graph does not support this claim.</a:t>
            </a:r>
          </a:p>
          <a:p xmlns:a="http://schemas.openxmlformats.org/drawingml/2006/main">
            <a:r>
              <a:t>D: Every repeat must equal zero — Variation means individual repeats need not all be exactly zero.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 fitted trend and zero crossing are estimates; sparse or variable data do not justify false precision.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Means: +20, +12, +2, −8, −20%.</a:t>
            </a:r>
          </a:p>
          <a:p xmlns:a="http://schemas.openxmlformats.org/drawingml/2006/main">
            <a:r>
              <a:t>Nearest crossing: 0.4 + (2 ÷ 10) × 0.2 ≈ 0.44 mol dm⁻³.</a:t>
            </a:r>
          </a:p>
          <a:p xmlns:a="http://schemas.openxmlformats.org/drawingml/2006/main">
            <a:r>
              <a:t>Retain and flag +9%; check the record and method before deciding. With it, the 0.6 mean is −3.75%.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Assuming a straight line between the two means: 0.2 + (12 ÷ 20) × 0.4 = 0.44 mol dm⁻³. This is approximate because the real curve may not be straight and repeats vary. Test extra concentrations around 0.44 mol dm⁻³ with repeats.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An unusual result can be genuine variation or error; investigate before deciding.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Keep the raw data visible. Flag unusual values and investigate. Never delete a value simply because the graph looks tidier without it.</a:t>
            </a:r>
          </a:p>
          <a:p xmlns:a="http://schemas.openxmlformats.org/drawingml/2006/main">
            <a:r>
              <a:t>Watch for: Between +12% at 0.2 and −8% at 0.6, straight-line interpolation gives 0.44 mol dm⁻³, not the midpoint 0.4.</a:t>
            </a:r>
          </a:p>
          <a:p xmlns:a="http://schemas.openxmlformats.org/drawingml/2006/main">
            <a:r>
              <a:t>Least help first: Ask what the data shows before asking what it means, and require a reason for any exclusion decision.</a:t>
            </a:r>
          </a:p>
          <a:p xmlns:a="http://schemas.openxmlformats.org/drawingml/2006/main">
            <a:r>
              <a:t>Support cue: Find each mean: add the repeats and divide by their number. Describe the trend. Keep unusual results visible and explain any choice to leave one out.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percentage-change and evaluation tasks, extended with repeated data and graphing.</a:t>
            </a:r>
          </a:p>
          <a:p xmlns:a="http://schemas.openxmlformats.org/drawingml/2006/main">
            <a:r>
              <a:t>Made by Matt LAUNCH Science draft, lesson-content.json, W5L3;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ddb7bcf6e17470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3102796c8d14ba7" /><Relationship Type="http://schemas.openxmlformats.org/officeDocument/2006/relationships/slideLayout" Target="/ppt/slideLayouts/slideLayout1.xml" Id="R71667581d0ce451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1667581d0ce451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beae9a9ae74910" /><Relationship Type="http://schemas.openxmlformats.org/officeDocument/2006/relationships/hyperlink" Target="/ppt/slides/slide1.xml" Id="R6d662c7e5c1a4853" /><Relationship Type="http://schemas.openxmlformats.org/officeDocument/2006/relationships/hyperlink" Target="/ppt/slides/slide2.xml" Id="R7403f3f6dd98473d" /><Relationship Type="http://schemas.openxmlformats.org/officeDocument/2006/relationships/hyperlink" Target="/ppt/slides/slide3.xml" Id="R70dbdb6e4d6a43f8" /><Relationship Type="http://schemas.openxmlformats.org/officeDocument/2006/relationships/hyperlink" Target="/ppt/slides/slide4.xml" Id="R63e28e56e3b74e6c" /><Relationship Type="http://schemas.openxmlformats.org/officeDocument/2006/relationships/hyperlink" Target="/ppt/slides/slide5.xml" Id="R93a545cae2b647f5" /><Relationship Type="http://schemas.openxmlformats.org/officeDocument/2006/relationships/hyperlink" Target="/ppt/slides/slide6.xml" Id="R5c11d248283742e0" /><Relationship Type="http://schemas.openxmlformats.org/officeDocument/2006/relationships/hyperlink" Target="/ppt/slides/slide7.xml" Id="Re2e5c17758be4ecd" /><Relationship Type="http://schemas.openxmlformats.org/officeDocument/2006/relationships/hyperlink" Target="/ppt/slides/slide8.xml" Id="Rfa8bb3a135d84758" /><Relationship Type="http://schemas.openxmlformats.org/officeDocument/2006/relationships/hyperlink" Target="/ppt/slides/slide13.xml" Id="R51b1978fc97b4729" /><Relationship Type="http://schemas.openxmlformats.org/officeDocument/2006/relationships/image" Target="/ppt/media/image.png" Id="Rd72effaa5e074742" /><Relationship Type="http://schemas.openxmlformats.org/officeDocument/2006/relationships/hyperlink" Target="/ppt/slides/slide9.xml" Id="R9c96589a7d554333" /><Relationship Type="http://schemas.openxmlformats.org/officeDocument/2006/relationships/notesSlide" Target="/ppt/notesSlides/notesSlide1.xml" Id="R2883b09d2dfb488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02bac67cfa4187" /><Relationship Type="http://schemas.openxmlformats.org/officeDocument/2006/relationships/hyperlink" Target="/ppt/slides/slide1.xml" Id="R8fea9f0cd7bc4d8a" /><Relationship Type="http://schemas.openxmlformats.org/officeDocument/2006/relationships/hyperlink" Target="/ppt/slides/slide2.xml" Id="Rc547246baba54f5e" /><Relationship Type="http://schemas.openxmlformats.org/officeDocument/2006/relationships/hyperlink" Target="/ppt/slides/slide3.xml" Id="R84b923b68ddb4449" /><Relationship Type="http://schemas.openxmlformats.org/officeDocument/2006/relationships/hyperlink" Target="/ppt/slides/slide4.xml" Id="R03c6a6c6f79f4898" /><Relationship Type="http://schemas.openxmlformats.org/officeDocument/2006/relationships/hyperlink" Target="/ppt/slides/slide5.xml" Id="Ra3c2b9a51b18438f" /><Relationship Type="http://schemas.openxmlformats.org/officeDocument/2006/relationships/hyperlink" Target="/ppt/slides/slide6.xml" Id="Re76a05bc8e9b4b32" /><Relationship Type="http://schemas.openxmlformats.org/officeDocument/2006/relationships/hyperlink" Target="/ppt/slides/slide7.xml" Id="R7c5ac3229be747be" /><Relationship Type="http://schemas.openxmlformats.org/officeDocument/2006/relationships/hyperlink" Target="/ppt/slides/slide8.xml" Id="R7de5179e7d2349f3" /><Relationship Type="http://schemas.openxmlformats.org/officeDocument/2006/relationships/hyperlink" Target="/ppt/slides/slide13.xml" Id="R4c2b9dc0242e4378" /><Relationship Type="http://schemas.openxmlformats.org/officeDocument/2006/relationships/hyperlink" Target="/ppt/slides/slide4.xml" Id="Rd374b9c775d14481" /><Relationship Type="http://schemas.openxmlformats.org/officeDocument/2006/relationships/notesSlide" Target="/ppt/notesSlides/notesSlide10.xml" Id="R85a84831f232421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f6a07d5bce4af6" /><Relationship Type="http://schemas.openxmlformats.org/officeDocument/2006/relationships/hyperlink" Target="/ppt/slides/slide1.xml" Id="R56ce282ef886474e" /><Relationship Type="http://schemas.openxmlformats.org/officeDocument/2006/relationships/hyperlink" Target="/ppt/slides/slide2.xml" Id="Rb0dacc35c5cd4bb5" /><Relationship Type="http://schemas.openxmlformats.org/officeDocument/2006/relationships/hyperlink" Target="/ppt/slides/slide3.xml" Id="Rbf772acab2ee4381" /><Relationship Type="http://schemas.openxmlformats.org/officeDocument/2006/relationships/hyperlink" Target="/ppt/slides/slide4.xml" Id="R7170d172cbf14ca2" /><Relationship Type="http://schemas.openxmlformats.org/officeDocument/2006/relationships/hyperlink" Target="/ppt/slides/slide5.xml" Id="R2b2595d34c2742a3" /><Relationship Type="http://schemas.openxmlformats.org/officeDocument/2006/relationships/hyperlink" Target="/ppt/slides/slide6.xml" Id="R2d58482b487049a7" /><Relationship Type="http://schemas.openxmlformats.org/officeDocument/2006/relationships/hyperlink" Target="/ppt/slides/slide7.xml" Id="R86291cb3b99d4973" /><Relationship Type="http://schemas.openxmlformats.org/officeDocument/2006/relationships/hyperlink" Target="/ppt/slides/slide8.xml" Id="R3ca6aa489f3c49c7" /><Relationship Type="http://schemas.openxmlformats.org/officeDocument/2006/relationships/hyperlink" Target="/ppt/slides/slide13.xml" Id="R8d3742d735104e6f" /><Relationship Type="http://schemas.openxmlformats.org/officeDocument/2006/relationships/hyperlink" Target="/ppt/slides/slide6.xml" Id="R59182cb9315f4e3c" /><Relationship Type="http://schemas.openxmlformats.org/officeDocument/2006/relationships/notesSlide" Target="/ppt/notesSlides/notesSlide11.xml" Id="Reeb1fc9c19f348b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8b7ac3b3724d58" /><Relationship Type="http://schemas.openxmlformats.org/officeDocument/2006/relationships/hyperlink" Target="/ppt/slides/slide1.xml" Id="R52c95694c5f64644" /><Relationship Type="http://schemas.openxmlformats.org/officeDocument/2006/relationships/hyperlink" Target="/ppt/slides/slide2.xml" Id="R02087beeb1d44722" /><Relationship Type="http://schemas.openxmlformats.org/officeDocument/2006/relationships/hyperlink" Target="/ppt/slides/slide3.xml" Id="R2e9ca3afc3414c5c" /><Relationship Type="http://schemas.openxmlformats.org/officeDocument/2006/relationships/hyperlink" Target="/ppt/slides/slide4.xml" Id="R5ee7c82da8b344b9" /><Relationship Type="http://schemas.openxmlformats.org/officeDocument/2006/relationships/hyperlink" Target="/ppt/slides/slide5.xml" Id="Re0a651ffcae54a64" /><Relationship Type="http://schemas.openxmlformats.org/officeDocument/2006/relationships/hyperlink" Target="/ppt/slides/slide6.xml" Id="Rcb5d0ed1048347c1" /><Relationship Type="http://schemas.openxmlformats.org/officeDocument/2006/relationships/hyperlink" Target="/ppt/slides/slide7.xml" Id="Rac7b14434bdd4302" /><Relationship Type="http://schemas.openxmlformats.org/officeDocument/2006/relationships/hyperlink" Target="/ppt/slides/slide8.xml" Id="R18113df102c946e6" /><Relationship Type="http://schemas.openxmlformats.org/officeDocument/2006/relationships/hyperlink" Target="/ppt/slides/slide13.xml" Id="Re51797302b624ee9" /><Relationship Type="http://schemas.openxmlformats.org/officeDocument/2006/relationships/hyperlink" Target="/ppt/slides/slide7.xml" Id="R7e2189beb0564809" /><Relationship Type="http://schemas.openxmlformats.org/officeDocument/2006/relationships/notesSlide" Target="/ppt/notesSlides/notesSlide12.xml" Id="Rb3d650f57a5343f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e203db38944047" /><Relationship Type="http://schemas.openxmlformats.org/officeDocument/2006/relationships/hyperlink" Target="/ppt/slides/slide1.xml" Id="R9ea77c60ab344e0b" /><Relationship Type="http://schemas.openxmlformats.org/officeDocument/2006/relationships/hyperlink" Target="/ppt/slides/slide2.xml" Id="Rbf1ddebf3c5c4bc7" /><Relationship Type="http://schemas.openxmlformats.org/officeDocument/2006/relationships/hyperlink" Target="/ppt/slides/slide3.xml" Id="R5ea39eb88bd749da" /><Relationship Type="http://schemas.openxmlformats.org/officeDocument/2006/relationships/hyperlink" Target="/ppt/slides/slide4.xml" Id="R7c937d89e24949c0" /><Relationship Type="http://schemas.openxmlformats.org/officeDocument/2006/relationships/hyperlink" Target="/ppt/slides/slide5.xml" Id="Re754489d8a1f4c11" /><Relationship Type="http://schemas.openxmlformats.org/officeDocument/2006/relationships/hyperlink" Target="/ppt/slides/slide6.xml" Id="R72ba2ee9b3d34193" /><Relationship Type="http://schemas.openxmlformats.org/officeDocument/2006/relationships/hyperlink" Target="/ppt/slides/slide7.xml" Id="Rf60bd584b12447d3" /><Relationship Type="http://schemas.openxmlformats.org/officeDocument/2006/relationships/hyperlink" Target="/ppt/slides/slide8.xml" Id="Rf7fa8eb642c54603" /><Relationship Type="http://schemas.openxmlformats.org/officeDocument/2006/relationships/hyperlink" Target="/ppt/slides/slide13.xml" Id="R98c863fac2a7495d" /><Relationship Type="http://schemas.openxmlformats.org/officeDocument/2006/relationships/hyperlink" Target="/ppt/slides/slide14.xml" Id="R611e721226e64e02" /><Relationship Type="http://schemas.openxmlformats.org/officeDocument/2006/relationships/hyperlink" Target="/ppt/slides/slide15.xml" Id="R4adfec87c81e4b5e" /><Relationship Type="http://schemas.openxmlformats.org/officeDocument/2006/relationships/hyperlink" Target="W5L3_standard.pdf" TargetMode="External" Id="R477e606f14514732" /><Relationship Type="http://schemas.openxmlformats.org/officeDocument/2006/relationships/hyperlink" Target="W5L3_supported.pdf" TargetMode="External" Id="Ra1d005605f39434f" /><Relationship Type="http://schemas.openxmlformats.org/officeDocument/2006/relationships/hyperlink" Target="W5L3_depth.pdf" TargetMode="External" Id="Rfb8982168b5d4512" /><Relationship Type="http://schemas.openxmlformats.org/officeDocument/2006/relationships/hyperlink" Target="W5L3_Worksheet.docx" TargetMode="External" Id="R8475eca8df7a447c" /><Relationship Type="http://schemas.openxmlformats.org/officeDocument/2006/relationships/hyperlink" Target="https://madebymatt.uk/Lessons/Science_Teesside/Launch/SCI_L_W5_L3_Evaluate.html" TargetMode="External" Id="Rb1cc08f94ac747d0" /><Relationship Type="http://schemas.openxmlformats.org/officeDocument/2006/relationships/hyperlink" Target="/ppt/slides/slide16.xml" Id="R0238803269d14406" /><Relationship Type="http://schemas.openxmlformats.org/officeDocument/2006/relationships/notesSlide" Target="/ppt/notesSlides/notesSlide13.xml" Id="Reb5661e65aa74b65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bcc96e38ba4d44" /><Relationship Type="http://schemas.openxmlformats.org/officeDocument/2006/relationships/hyperlink" Target="/ppt/slides/slide1.xml" Id="R7307709536294be1" /><Relationship Type="http://schemas.openxmlformats.org/officeDocument/2006/relationships/hyperlink" Target="/ppt/slides/slide2.xml" Id="Rf2ce26a0a5a54d7b" /><Relationship Type="http://schemas.openxmlformats.org/officeDocument/2006/relationships/hyperlink" Target="/ppt/slides/slide3.xml" Id="Refae1bf089c24925" /><Relationship Type="http://schemas.openxmlformats.org/officeDocument/2006/relationships/hyperlink" Target="/ppt/slides/slide4.xml" Id="Rb07f74c3cc5f4aae" /><Relationship Type="http://schemas.openxmlformats.org/officeDocument/2006/relationships/hyperlink" Target="/ppt/slides/slide5.xml" Id="R35aa15b4d264455d" /><Relationship Type="http://schemas.openxmlformats.org/officeDocument/2006/relationships/hyperlink" Target="/ppt/slides/slide6.xml" Id="R06c018c774594247" /><Relationship Type="http://schemas.openxmlformats.org/officeDocument/2006/relationships/hyperlink" Target="/ppt/slides/slide7.xml" Id="Recd7b4dfc5d64458" /><Relationship Type="http://schemas.openxmlformats.org/officeDocument/2006/relationships/hyperlink" Target="/ppt/slides/slide8.xml" Id="R1d90a0b7879c4efd" /><Relationship Type="http://schemas.openxmlformats.org/officeDocument/2006/relationships/hyperlink" Target="/ppt/slides/slide13.xml" Id="Rdf8cce5d08d04491" /><Relationship Type="http://schemas.openxmlformats.org/officeDocument/2006/relationships/image" Target="/ppt/media/image3.png" Id="Rb185a89b8d9844a7" /><Relationship Type="http://schemas.openxmlformats.org/officeDocument/2006/relationships/hyperlink" Target="/ppt/slides/slide7.xml" Id="Rbb87168d1885404f" /><Relationship Type="http://schemas.openxmlformats.org/officeDocument/2006/relationships/notesSlide" Target="/ppt/notesSlides/notesSlide14.xml" Id="Rcefb858fc3604fa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379b1dec184a42" /><Relationship Type="http://schemas.openxmlformats.org/officeDocument/2006/relationships/hyperlink" Target="/ppt/slides/slide1.xml" Id="R6a55414466924b85" /><Relationship Type="http://schemas.openxmlformats.org/officeDocument/2006/relationships/hyperlink" Target="/ppt/slides/slide2.xml" Id="Rcbc4519e63944d1b" /><Relationship Type="http://schemas.openxmlformats.org/officeDocument/2006/relationships/hyperlink" Target="/ppt/slides/slide3.xml" Id="R2889081987d34cdc" /><Relationship Type="http://schemas.openxmlformats.org/officeDocument/2006/relationships/hyperlink" Target="/ppt/slides/slide4.xml" Id="R75cce0d1045a48fa" /><Relationship Type="http://schemas.openxmlformats.org/officeDocument/2006/relationships/hyperlink" Target="/ppt/slides/slide5.xml" Id="Rf467576223064cb0" /><Relationship Type="http://schemas.openxmlformats.org/officeDocument/2006/relationships/hyperlink" Target="/ppt/slides/slide6.xml" Id="R599beea1033a46c8" /><Relationship Type="http://schemas.openxmlformats.org/officeDocument/2006/relationships/hyperlink" Target="/ppt/slides/slide7.xml" Id="Rfe430db793de4986" /><Relationship Type="http://schemas.openxmlformats.org/officeDocument/2006/relationships/hyperlink" Target="/ppt/slides/slide8.xml" Id="R2312e5b094fd4128" /><Relationship Type="http://schemas.openxmlformats.org/officeDocument/2006/relationships/hyperlink" Target="/ppt/slides/slide13.xml" Id="R4f202daa374d47ee" /><Relationship Type="http://schemas.openxmlformats.org/officeDocument/2006/relationships/image" Target="/ppt/media/image4.png" Id="Ra1a01d6140fe4bee" /><Relationship Type="http://schemas.openxmlformats.org/officeDocument/2006/relationships/hyperlink" Target="/ppt/slides/slide7.xml" Id="Re0a112ac5bdd432e" /><Relationship Type="http://schemas.openxmlformats.org/officeDocument/2006/relationships/notesSlide" Target="/ppt/notesSlides/notesSlide15.xml" Id="R3884db6195934be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e1a021fbef4787" /><Relationship Type="http://schemas.openxmlformats.org/officeDocument/2006/relationships/hyperlink" Target="/ppt/slides/slide1.xml" Id="R3e670f6ead28418e" /><Relationship Type="http://schemas.openxmlformats.org/officeDocument/2006/relationships/hyperlink" Target="/ppt/slides/slide2.xml" Id="R6544ee78b50d4ab7" /><Relationship Type="http://schemas.openxmlformats.org/officeDocument/2006/relationships/hyperlink" Target="/ppt/slides/slide3.xml" Id="R551d9a7c5bd04e34" /><Relationship Type="http://schemas.openxmlformats.org/officeDocument/2006/relationships/hyperlink" Target="/ppt/slides/slide4.xml" Id="R46e1fb113d644d17" /><Relationship Type="http://schemas.openxmlformats.org/officeDocument/2006/relationships/hyperlink" Target="/ppt/slides/slide5.xml" Id="R2f56f5ae44754ec8" /><Relationship Type="http://schemas.openxmlformats.org/officeDocument/2006/relationships/hyperlink" Target="/ppt/slides/slide6.xml" Id="Rc46410daa2a449ef" /><Relationship Type="http://schemas.openxmlformats.org/officeDocument/2006/relationships/hyperlink" Target="/ppt/slides/slide7.xml" Id="R3b29cdb6237445dc" /><Relationship Type="http://schemas.openxmlformats.org/officeDocument/2006/relationships/hyperlink" Target="/ppt/slides/slide8.xml" Id="Re2754661d43144dd" /><Relationship Type="http://schemas.openxmlformats.org/officeDocument/2006/relationships/hyperlink" Target="/ppt/slides/slide13.xml" Id="R98723e32a2be4d9e" /><Relationship Type="http://schemas.openxmlformats.org/officeDocument/2006/relationships/image" Target="/ppt/media/image5.png" Id="R0ff9cc2859c14534" /><Relationship Type="http://schemas.openxmlformats.org/officeDocument/2006/relationships/hyperlink" Target="https://www.youtube.com/watch?v=B0cH91joZwA" TargetMode="External" Id="R52e047c342e1499d" /><Relationship Type="http://schemas.openxmlformats.org/officeDocument/2006/relationships/notesSlide" Target="/ppt/notesSlides/notesSlide16.xml" Id="R49a40fb70e86479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c48c054d704748" /><Relationship Type="http://schemas.openxmlformats.org/officeDocument/2006/relationships/hyperlink" Target="/ppt/slides/slide1.xml" Id="Rec723d9abceb4d8a" /><Relationship Type="http://schemas.openxmlformats.org/officeDocument/2006/relationships/hyperlink" Target="/ppt/slides/slide2.xml" Id="R796ed96a13d644fe" /><Relationship Type="http://schemas.openxmlformats.org/officeDocument/2006/relationships/hyperlink" Target="/ppt/slides/slide3.xml" Id="R884f4f7aa190409f" /><Relationship Type="http://schemas.openxmlformats.org/officeDocument/2006/relationships/hyperlink" Target="/ppt/slides/slide4.xml" Id="Rcca796a707084af9" /><Relationship Type="http://schemas.openxmlformats.org/officeDocument/2006/relationships/hyperlink" Target="/ppt/slides/slide5.xml" Id="R878a90493be8438b" /><Relationship Type="http://schemas.openxmlformats.org/officeDocument/2006/relationships/hyperlink" Target="/ppt/slides/slide6.xml" Id="Rb83e59230c7f4a2c" /><Relationship Type="http://schemas.openxmlformats.org/officeDocument/2006/relationships/hyperlink" Target="/ppt/slides/slide7.xml" Id="R528a9913f79e4970" /><Relationship Type="http://schemas.openxmlformats.org/officeDocument/2006/relationships/hyperlink" Target="/ppt/slides/slide8.xml" Id="Rc3a383fc83e1443e" /><Relationship Type="http://schemas.openxmlformats.org/officeDocument/2006/relationships/hyperlink" Target="/ppt/slides/slide13.xml" Id="R46bfdc380d174eb6" /><Relationship Type="http://schemas.openxmlformats.org/officeDocument/2006/relationships/image" Target="/ppt/media/image6.png" Id="R0d0346707f924d52" /><Relationship Type="http://schemas.openxmlformats.org/officeDocument/2006/relationships/hyperlink" Target="/ppt/slides/slide3.xml" Id="Rcb0b7d9b7ee34d15" /><Relationship Type="http://schemas.openxmlformats.org/officeDocument/2006/relationships/notesSlide" Target="/ppt/notesSlides/notesSlide17.xml" Id="R65c89c49260848f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b9a6ef374d480e" /><Relationship Type="http://schemas.openxmlformats.org/officeDocument/2006/relationships/hyperlink" Target="/ppt/slides/slide1.xml" Id="R11d7943818834135" /><Relationship Type="http://schemas.openxmlformats.org/officeDocument/2006/relationships/hyperlink" Target="/ppt/slides/slide2.xml" Id="Rb79c4f50daeb4669" /><Relationship Type="http://schemas.openxmlformats.org/officeDocument/2006/relationships/hyperlink" Target="/ppt/slides/slide3.xml" Id="R2af1507dbef7455c" /><Relationship Type="http://schemas.openxmlformats.org/officeDocument/2006/relationships/hyperlink" Target="/ppt/slides/slide4.xml" Id="R285dbed7dd424332" /><Relationship Type="http://schemas.openxmlformats.org/officeDocument/2006/relationships/hyperlink" Target="/ppt/slides/slide5.xml" Id="R91b6a16beaa14ac7" /><Relationship Type="http://schemas.openxmlformats.org/officeDocument/2006/relationships/hyperlink" Target="/ppt/slides/slide6.xml" Id="Reb980956248d4f2c" /><Relationship Type="http://schemas.openxmlformats.org/officeDocument/2006/relationships/hyperlink" Target="/ppt/slides/slide7.xml" Id="Re2b0547d28c849c8" /><Relationship Type="http://schemas.openxmlformats.org/officeDocument/2006/relationships/hyperlink" Target="/ppt/slides/slide8.xml" Id="R12870d789c0848de" /><Relationship Type="http://schemas.openxmlformats.org/officeDocument/2006/relationships/hyperlink" Target="/ppt/slides/slide13.xml" Id="R1cbed83da1204cf2" /><Relationship Type="http://schemas.openxmlformats.org/officeDocument/2006/relationships/hyperlink" Target="/ppt/slides/slide9.xml" Id="R421fd96073fe485f" /><Relationship Type="http://schemas.openxmlformats.org/officeDocument/2006/relationships/notesSlide" Target="/ppt/notesSlides/notesSlide2.xml" Id="Rb47e25faf087437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9cb31ba0d343ec" /><Relationship Type="http://schemas.openxmlformats.org/officeDocument/2006/relationships/hyperlink" Target="/ppt/slides/slide1.xml" Id="R90fb4392d8ba471b" /><Relationship Type="http://schemas.openxmlformats.org/officeDocument/2006/relationships/hyperlink" Target="/ppt/slides/slide2.xml" Id="R9f0a88eeb8ee4cef" /><Relationship Type="http://schemas.openxmlformats.org/officeDocument/2006/relationships/hyperlink" Target="/ppt/slides/slide3.xml" Id="Rf9815f1862c64476" /><Relationship Type="http://schemas.openxmlformats.org/officeDocument/2006/relationships/hyperlink" Target="/ppt/slides/slide4.xml" Id="R00b8c57868274e8e" /><Relationship Type="http://schemas.openxmlformats.org/officeDocument/2006/relationships/hyperlink" Target="/ppt/slides/slide5.xml" Id="R629165ef27a14ac1" /><Relationship Type="http://schemas.openxmlformats.org/officeDocument/2006/relationships/hyperlink" Target="/ppt/slides/slide6.xml" Id="Rf81321cf0dee4a98" /><Relationship Type="http://schemas.openxmlformats.org/officeDocument/2006/relationships/hyperlink" Target="/ppt/slides/slide7.xml" Id="Rdb52c1904e2c4f00" /><Relationship Type="http://schemas.openxmlformats.org/officeDocument/2006/relationships/hyperlink" Target="/ppt/slides/slide8.xml" Id="Rca373f04345542b8" /><Relationship Type="http://schemas.openxmlformats.org/officeDocument/2006/relationships/hyperlink" Target="/ppt/slides/slide13.xml" Id="R59741df2b1ba404d" /><Relationship Type="http://schemas.openxmlformats.org/officeDocument/2006/relationships/hyperlink" Target="/ppt/slides/slide17.xml" Id="R5445a5feb0114ad3" /><Relationship Type="http://schemas.openxmlformats.org/officeDocument/2006/relationships/hyperlink" Target="/ppt/slides/slide16.xml" Id="R564edc39113245ba" /><Relationship Type="http://schemas.openxmlformats.org/officeDocument/2006/relationships/notesSlide" Target="/ppt/notesSlides/notesSlide3.xml" Id="R609c37b9e5d8461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c4e981587b47c4" /><Relationship Type="http://schemas.openxmlformats.org/officeDocument/2006/relationships/hyperlink" Target="/ppt/slides/slide1.xml" Id="R4509b764e0434fc2" /><Relationship Type="http://schemas.openxmlformats.org/officeDocument/2006/relationships/hyperlink" Target="/ppt/slides/slide2.xml" Id="Rf3d09b322abc4b37" /><Relationship Type="http://schemas.openxmlformats.org/officeDocument/2006/relationships/hyperlink" Target="/ppt/slides/slide3.xml" Id="Rf8771862e0e6484e" /><Relationship Type="http://schemas.openxmlformats.org/officeDocument/2006/relationships/hyperlink" Target="/ppt/slides/slide4.xml" Id="Re545cdd427ab47f3" /><Relationship Type="http://schemas.openxmlformats.org/officeDocument/2006/relationships/hyperlink" Target="/ppt/slides/slide5.xml" Id="Rac21d64594e94a5f" /><Relationship Type="http://schemas.openxmlformats.org/officeDocument/2006/relationships/hyperlink" Target="/ppt/slides/slide6.xml" Id="Ree85e0fde83a4c09" /><Relationship Type="http://schemas.openxmlformats.org/officeDocument/2006/relationships/hyperlink" Target="/ppt/slides/slide7.xml" Id="R3bd44b2e26da4bbe" /><Relationship Type="http://schemas.openxmlformats.org/officeDocument/2006/relationships/hyperlink" Target="/ppt/slides/slide8.xml" Id="Rfc08f2db14d34802" /><Relationship Type="http://schemas.openxmlformats.org/officeDocument/2006/relationships/hyperlink" Target="/ppt/slides/slide13.xml" Id="R0310411049074668" /><Relationship Type="http://schemas.openxmlformats.org/officeDocument/2006/relationships/hyperlink" Target="/ppt/slides/slide10.xml" Id="Rd75decddaa8a42a3" /><Relationship Type="http://schemas.openxmlformats.org/officeDocument/2006/relationships/hyperlink" Target="/ppt/slides/slide10.xml" Id="R1a8ba76bd5c24591" /><Relationship Type="http://schemas.openxmlformats.org/officeDocument/2006/relationships/hyperlink" Target="/ppt/slides/slide10.xml" Id="R2dde758e8bc7445e" /><Relationship Type="http://schemas.openxmlformats.org/officeDocument/2006/relationships/hyperlink" Target="/ppt/slides/slide10.xml" Id="R7ef8c2c9156e488e" /><Relationship Type="http://schemas.openxmlformats.org/officeDocument/2006/relationships/hyperlink" Target="/ppt/slides/slide10.xml" Id="R9b0c8621d34942af" /><Relationship Type="http://schemas.openxmlformats.org/officeDocument/2006/relationships/notesSlide" Target="/ppt/notesSlides/notesSlide4.xml" Id="Ree9ce48984674be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49245197284830" /><Relationship Type="http://schemas.openxmlformats.org/officeDocument/2006/relationships/hyperlink" Target="/ppt/slides/slide1.xml" Id="R3760c80db3c348cd" /><Relationship Type="http://schemas.openxmlformats.org/officeDocument/2006/relationships/hyperlink" Target="/ppt/slides/slide2.xml" Id="R8740539eed974664" /><Relationship Type="http://schemas.openxmlformats.org/officeDocument/2006/relationships/hyperlink" Target="/ppt/slides/slide3.xml" Id="R58cd15e854604949" /><Relationship Type="http://schemas.openxmlformats.org/officeDocument/2006/relationships/hyperlink" Target="/ppt/slides/slide4.xml" Id="R74e5ee474a1c4ce3" /><Relationship Type="http://schemas.openxmlformats.org/officeDocument/2006/relationships/hyperlink" Target="/ppt/slides/slide5.xml" Id="R9d71783d59b54ba8" /><Relationship Type="http://schemas.openxmlformats.org/officeDocument/2006/relationships/hyperlink" Target="/ppt/slides/slide6.xml" Id="R87f4b47b5c664dac" /><Relationship Type="http://schemas.openxmlformats.org/officeDocument/2006/relationships/hyperlink" Target="/ppt/slides/slide7.xml" Id="R12b32efc9b574fd8" /><Relationship Type="http://schemas.openxmlformats.org/officeDocument/2006/relationships/hyperlink" Target="/ppt/slides/slide8.xml" Id="R2f5f0f9dc2034dd8" /><Relationship Type="http://schemas.openxmlformats.org/officeDocument/2006/relationships/hyperlink" Target="/ppt/slides/slide13.xml" Id="Rd288170c916a4b45" /><Relationship Type="http://schemas.openxmlformats.org/officeDocument/2006/relationships/image" Target="/ppt/media/image2.png" Id="Rc526cf3d946e4d04" /><Relationship Type="http://schemas.openxmlformats.org/officeDocument/2006/relationships/notesSlide" Target="/ppt/notesSlides/notesSlide5.xml" Id="Rd274de92b6494cc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2e778e740c43ec" /><Relationship Type="http://schemas.openxmlformats.org/officeDocument/2006/relationships/hyperlink" Target="/ppt/slides/slide1.xml" Id="Rd4918fff1b4c403c" /><Relationship Type="http://schemas.openxmlformats.org/officeDocument/2006/relationships/hyperlink" Target="/ppt/slides/slide2.xml" Id="Re2587bf3eea3407f" /><Relationship Type="http://schemas.openxmlformats.org/officeDocument/2006/relationships/hyperlink" Target="/ppt/slides/slide3.xml" Id="Rd9a9e12476b84883" /><Relationship Type="http://schemas.openxmlformats.org/officeDocument/2006/relationships/hyperlink" Target="/ppt/slides/slide4.xml" Id="R341d86e0e6564f2e" /><Relationship Type="http://schemas.openxmlformats.org/officeDocument/2006/relationships/hyperlink" Target="/ppt/slides/slide5.xml" Id="Rfdb7aa81a432415d" /><Relationship Type="http://schemas.openxmlformats.org/officeDocument/2006/relationships/hyperlink" Target="/ppt/slides/slide6.xml" Id="Rb6d9e61c42374d35" /><Relationship Type="http://schemas.openxmlformats.org/officeDocument/2006/relationships/hyperlink" Target="/ppt/slides/slide7.xml" Id="R6dd52c915abc4eac" /><Relationship Type="http://schemas.openxmlformats.org/officeDocument/2006/relationships/hyperlink" Target="/ppt/slides/slide8.xml" Id="R8aa5d3a0d84d45b8" /><Relationship Type="http://schemas.openxmlformats.org/officeDocument/2006/relationships/hyperlink" Target="/ppt/slides/slide13.xml" Id="R9cbb280c4ee14b51" /><Relationship Type="http://schemas.openxmlformats.org/officeDocument/2006/relationships/hyperlink" Target="/ppt/slides/slide11.xml" Id="R3ce49451264743fe" /><Relationship Type="http://schemas.openxmlformats.org/officeDocument/2006/relationships/notesSlide" Target="/ppt/notesSlides/notesSlide6.xml" Id="R0b28bae7ad0b417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c7130671eb4333" /><Relationship Type="http://schemas.openxmlformats.org/officeDocument/2006/relationships/hyperlink" Target="/ppt/slides/slide1.xml" Id="Rac45532de62e4ea6" /><Relationship Type="http://schemas.openxmlformats.org/officeDocument/2006/relationships/hyperlink" Target="/ppt/slides/slide2.xml" Id="R337dfb5b9f484ff7" /><Relationship Type="http://schemas.openxmlformats.org/officeDocument/2006/relationships/hyperlink" Target="/ppt/slides/slide3.xml" Id="R40de5958116a425d" /><Relationship Type="http://schemas.openxmlformats.org/officeDocument/2006/relationships/hyperlink" Target="/ppt/slides/slide4.xml" Id="R66935b567719445c" /><Relationship Type="http://schemas.openxmlformats.org/officeDocument/2006/relationships/hyperlink" Target="/ppt/slides/slide5.xml" Id="R363013b7bc124db0" /><Relationship Type="http://schemas.openxmlformats.org/officeDocument/2006/relationships/hyperlink" Target="/ppt/slides/slide6.xml" Id="R3bdeb3017c0441bb" /><Relationship Type="http://schemas.openxmlformats.org/officeDocument/2006/relationships/hyperlink" Target="/ppt/slides/slide7.xml" Id="R7e6aba59ad174a83" /><Relationship Type="http://schemas.openxmlformats.org/officeDocument/2006/relationships/hyperlink" Target="/ppt/slides/slide8.xml" Id="R569e41ee46b54def" /><Relationship Type="http://schemas.openxmlformats.org/officeDocument/2006/relationships/hyperlink" Target="/ppt/slides/slide13.xml" Id="Refdc8b3d3db54745" /><Relationship Type="http://schemas.openxmlformats.org/officeDocument/2006/relationships/hyperlink" Target="/ppt/slides/slide14.xml" Id="R46fb263b55f54138" /><Relationship Type="http://schemas.openxmlformats.org/officeDocument/2006/relationships/hyperlink" Target="/ppt/slides/slide12.xml" Id="R771f5d9d8120444b" /><Relationship Type="http://schemas.openxmlformats.org/officeDocument/2006/relationships/notesSlide" Target="/ppt/notesSlides/notesSlide7.xml" Id="R7eda6dada96a4fc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36e619f1a04ee4" /><Relationship Type="http://schemas.openxmlformats.org/officeDocument/2006/relationships/hyperlink" Target="/ppt/slides/slide1.xml" Id="R5fa7d1aefc1e46cd" /><Relationship Type="http://schemas.openxmlformats.org/officeDocument/2006/relationships/hyperlink" Target="/ppt/slides/slide2.xml" Id="Re05b11f25ed94bfd" /><Relationship Type="http://schemas.openxmlformats.org/officeDocument/2006/relationships/hyperlink" Target="/ppt/slides/slide3.xml" Id="R5812776295574653" /><Relationship Type="http://schemas.openxmlformats.org/officeDocument/2006/relationships/hyperlink" Target="/ppt/slides/slide4.xml" Id="R357ce98e895846a4" /><Relationship Type="http://schemas.openxmlformats.org/officeDocument/2006/relationships/hyperlink" Target="/ppt/slides/slide5.xml" Id="Rff25f441cde94afc" /><Relationship Type="http://schemas.openxmlformats.org/officeDocument/2006/relationships/hyperlink" Target="/ppt/slides/slide6.xml" Id="R5f585bf3c45a450d" /><Relationship Type="http://schemas.openxmlformats.org/officeDocument/2006/relationships/hyperlink" Target="/ppt/slides/slide7.xml" Id="Rb65bc10596964bc9" /><Relationship Type="http://schemas.openxmlformats.org/officeDocument/2006/relationships/hyperlink" Target="/ppt/slides/slide8.xml" Id="Rf142345afdcf4309" /><Relationship Type="http://schemas.openxmlformats.org/officeDocument/2006/relationships/hyperlink" Target="/ppt/slides/slide13.xml" Id="R342fcae603164c6d" /><Relationship Type="http://schemas.openxmlformats.org/officeDocument/2006/relationships/notesSlide" Target="/ppt/notesSlides/notesSlide8.xml" Id="R47e06ef68efb490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80a6d114ae4531" /><Relationship Type="http://schemas.openxmlformats.org/officeDocument/2006/relationships/hyperlink" Target="/ppt/slides/slide1.xml" Id="R6fd5ac11c79e4f12" /><Relationship Type="http://schemas.openxmlformats.org/officeDocument/2006/relationships/hyperlink" Target="/ppt/slides/slide2.xml" Id="R7778cca58dae4417" /><Relationship Type="http://schemas.openxmlformats.org/officeDocument/2006/relationships/hyperlink" Target="/ppt/slides/slide3.xml" Id="R3515bfebc5f94cd1" /><Relationship Type="http://schemas.openxmlformats.org/officeDocument/2006/relationships/hyperlink" Target="/ppt/slides/slide4.xml" Id="R73539d7d9f69499b" /><Relationship Type="http://schemas.openxmlformats.org/officeDocument/2006/relationships/hyperlink" Target="/ppt/slides/slide5.xml" Id="Rf1de18d2408f4dc0" /><Relationship Type="http://schemas.openxmlformats.org/officeDocument/2006/relationships/hyperlink" Target="/ppt/slides/slide6.xml" Id="Rb7a26c8837a7419c" /><Relationship Type="http://schemas.openxmlformats.org/officeDocument/2006/relationships/hyperlink" Target="/ppt/slides/slide7.xml" Id="R1f133b45debe48be" /><Relationship Type="http://schemas.openxmlformats.org/officeDocument/2006/relationships/hyperlink" Target="/ppt/slides/slide8.xml" Id="R0bda2505755441e2" /><Relationship Type="http://schemas.openxmlformats.org/officeDocument/2006/relationships/hyperlink" Target="/ppt/slides/slide13.xml" Id="Recede13cdc5a40ec" /><Relationship Type="http://schemas.openxmlformats.org/officeDocument/2006/relationships/hyperlink" Target="/ppt/slides/slide2.xml" Id="R0c2a3d3092ad4c95" /><Relationship Type="http://schemas.openxmlformats.org/officeDocument/2006/relationships/notesSlide" Target="/ppt/notesSlides/notesSlide9.xml" Id="R840d5216d6384543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C420DD4A-B01E-4363-88B5-E97E58A8C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12427DE-E7F2-41C2-A2DB-C247EA315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877">
            <a:extLst xmlns:a="http://schemas.openxmlformats.org/drawingml/2006/main">
              <a:ext uri="{FF2B5EF4-FFF2-40B4-BE49-F238E27FC236}">
                <a16:creationId xmlns:a16="http://schemas.microsoft.com/office/drawing/2014/main" id="{B6CC548C-34D4-4916-BBDB-AD92438CD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878">
            <a:extLst xmlns:a="http://schemas.openxmlformats.org/drawingml/2006/main">
              <a:ext uri="{FF2B5EF4-FFF2-40B4-BE49-F238E27FC236}">
                <a16:creationId xmlns:a16="http://schemas.microsoft.com/office/drawing/2014/main" id="{4DDA8B58-C248-4522-8BDF-3A73E6DE1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879">
            <a:extLst xmlns:a="http://schemas.openxmlformats.org/drawingml/2006/main">
              <a:ext uri="{FF2B5EF4-FFF2-40B4-BE49-F238E27FC236}">
                <a16:creationId xmlns:a16="http://schemas.microsoft.com/office/drawing/2014/main" id="{A9D07868-C46E-4DC3-8958-0E2F9DECB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Reading osmosis data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469C5B22-489F-4451-8A89-49389AE53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d662c7e5c1a485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60C9D50-EDC4-4C29-90D2-63D3FFBDA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403f3f6dd9847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019FD5-23EB-4A10-952C-283E1F995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0dbdb6e4d6a43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284E78-0275-42A7-967D-21B09CD96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3e28e56e3b74e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C439D8-45EE-4F42-9A22-03991E410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3a545cae2b647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8C7200-38AD-425B-8676-25BAEA6B8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c11d248283742e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0265E9-6165-4E8C-8663-29F879170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2e5c17758be4e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4BEB3E-46B9-4B68-9399-B24984FF8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a8bb3a135d847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80A5C9-81A5-48C3-8FC0-E492F73C8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1b1978fc97b47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EED7AF9-50D6-42C8-BD05-2101509C3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80">
            <a:extLst xmlns:a="http://schemas.openxmlformats.org/drawingml/2006/main">
              <a:ext uri="{FF2B5EF4-FFF2-40B4-BE49-F238E27FC236}">
                <a16:creationId xmlns:a16="http://schemas.microsoft.com/office/drawing/2014/main" id="{E1CE433B-6064-4D42-85EE-BBA62FAE4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calculate, graph and interpret osmosis data while keeping raw values and anomaly decisions visible.</a:t>
            </a:r>
          </a:p>
        </p:txBody>
      </p:sp>
      <p:sp>
        <p:nvSpPr>
          <p:cNvPr id="17" name="copy-881">
            <a:extLst xmlns:a="http://schemas.openxmlformats.org/drawingml/2006/main">
              <a:ext uri="{FF2B5EF4-FFF2-40B4-BE49-F238E27FC236}">
                <a16:creationId xmlns:a16="http://schemas.microsoft.com/office/drawing/2014/main" id="{5BE548DF-6B4C-442B-B6A1-53CEECB4C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882">
            <a:extLst xmlns:a="http://schemas.openxmlformats.org/drawingml/2006/main">
              <a:ext uri="{FF2B5EF4-FFF2-40B4-BE49-F238E27FC236}">
                <a16:creationId xmlns:a16="http://schemas.microsoft.com/office/drawing/2014/main" id="{88E588D4-F9B1-4F60-BD20-C9112E5C5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883">
            <a:extLst xmlns:a="http://schemas.openxmlformats.org/drawingml/2006/main">
              <a:ext uri="{FF2B5EF4-FFF2-40B4-BE49-F238E27FC236}">
                <a16:creationId xmlns:a16="http://schemas.microsoft.com/office/drawing/2014/main" id="{902A6057-839F-4C12-B4BE-B75F8F2B7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a negative percentage change mean?</a:t>
            </a:r>
          </a:p>
        </p:txBody>
      </p:sp>
      <p:sp>
        <p:nvSpPr>
          <p:cNvPr id="20" name="copy-884">
            <a:extLst xmlns:a="http://schemas.openxmlformats.org/drawingml/2006/main">
              <a:ext uri="{FF2B5EF4-FFF2-40B4-BE49-F238E27FC236}">
                <a16:creationId xmlns:a16="http://schemas.microsoft.com/office/drawing/2014/main" id="{B272D0BB-B6E3-4183-B7C2-6AF653606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885">
            <a:extLst xmlns:a="http://schemas.openxmlformats.org/drawingml/2006/main">
              <a:ext uri="{FF2B5EF4-FFF2-40B4-BE49-F238E27FC236}">
                <a16:creationId xmlns:a16="http://schemas.microsoft.com/office/drawing/2014/main" id="{CD1BA9C3-93CA-47E4-87F1-10AAA3A00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keep an anomalous raw value?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D7881F8F-EA2A-4D7C-915D-5EF03456F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5L3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72effaa5e074742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9c96589a7d5543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74FB01-C076-4DF6-9456-CE7F6810A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205712582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19151794-C9D5-4EA2-BABB-C3C273BF2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1408DB3-7090-420C-B171-F0C3AC6B8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46">
            <a:extLst xmlns:a="http://schemas.openxmlformats.org/drawingml/2006/main">
              <a:ext uri="{FF2B5EF4-FFF2-40B4-BE49-F238E27FC236}">
                <a16:creationId xmlns:a16="http://schemas.microsoft.com/office/drawing/2014/main" id="{89A713C6-F254-471B-904E-7737C2CD6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47">
            <a:extLst xmlns:a="http://schemas.openxmlformats.org/drawingml/2006/main">
              <a:ext uri="{FF2B5EF4-FFF2-40B4-BE49-F238E27FC236}">
                <a16:creationId xmlns:a16="http://schemas.microsoft.com/office/drawing/2014/main" id="{D260C8D7-658A-4D67-8114-A879D6AF1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48">
            <a:extLst xmlns:a="http://schemas.openxmlformats.org/drawingml/2006/main">
              <a:ext uri="{FF2B5EF4-FFF2-40B4-BE49-F238E27FC236}">
                <a16:creationId xmlns:a16="http://schemas.microsoft.com/office/drawing/2014/main" id="{03911558-F0AB-4528-A3FB-3A98E1A8E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833C5C9-317A-45D2-9EDD-A0A61780B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fea9f0cd7bc4d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86F1C1-8583-4CD7-8F4A-959F29D1B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547246baba54f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59D0CF-44F6-40ED-AE5B-62FC0105C8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4b923b68ddb44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FED532F-60CF-4A33-9E9D-B6CD8BDD1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3c6a6c6f79f48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D57939-BF11-4DBF-B3A5-C79A783A4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3c2b9a51b1843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6F5B49-866B-4BDE-AD89-A53A93B4D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76a05bc8e9b4b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A9423C-3179-441F-8FAF-DE5396447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c5ac3229be747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C6A266-8A97-4CEB-8BBA-4895CB4E1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de5179e7d2349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B73D21-3F0B-4E36-A2DB-9D8CBD8DB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c2b9dc0242e43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1763EC-B689-442D-863D-DEE4498C1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49">
            <a:extLst xmlns:a="http://schemas.openxmlformats.org/drawingml/2006/main">
              <a:ext uri="{FF2B5EF4-FFF2-40B4-BE49-F238E27FC236}">
                <a16:creationId xmlns:a16="http://schemas.microsoft.com/office/drawing/2014/main" id="{2BE811DC-80C5-4634-ACEB-C14ED8BA9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The tested tissue and solution had little or no net water movement under those conditions</a:t>
            </a:r>
          </a:p>
        </p:txBody>
      </p:sp>
      <p:sp>
        <p:nvSpPr>
          <p:cNvPr id="17" name="copy-950">
            <a:extLst xmlns:a="http://schemas.openxmlformats.org/drawingml/2006/main">
              <a:ext uri="{FF2B5EF4-FFF2-40B4-BE49-F238E27FC236}">
                <a16:creationId xmlns:a16="http://schemas.microsoft.com/office/drawing/2014/main" id="{EF8DD44F-03D8-49BB-B7CE-46D3E619C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Accurate and appropriately cautious.</a:t>
            </a:r>
          </a:p>
        </p:txBody>
      </p:sp>
      <p:sp>
        <p:nvSpPr>
          <p:cNvPr id="18" name="copy-951">
            <a:extLst xmlns:a="http://schemas.openxmlformats.org/drawingml/2006/main">
              <a:ext uri="{FF2B5EF4-FFF2-40B4-BE49-F238E27FC236}">
                <a16:creationId xmlns:a16="http://schemas.microsoft.com/office/drawing/2014/main" id="{A270795B-2DDC-4EBE-B009-68F7BBE72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d374b9c775d144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99BC49-3DEB-4FFC-9AB0-F015A9926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240131982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7B011A7E-0B27-43DD-B3F6-D281E64F7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E1C1617-E6D8-4A7D-AB31-2E6B96E1C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52">
            <a:extLst xmlns:a="http://schemas.openxmlformats.org/drawingml/2006/main">
              <a:ext uri="{FF2B5EF4-FFF2-40B4-BE49-F238E27FC236}">
                <a16:creationId xmlns:a16="http://schemas.microsoft.com/office/drawing/2014/main" id="{F2A8770E-D6FE-4CD2-9317-54C872327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53">
            <a:extLst xmlns:a="http://schemas.openxmlformats.org/drawingml/2006/main">
              <a:ext uri="{FF2B5EF4-FFF2-40B4-BE49-F238E27FC236}">
                <a16:creationId xmlns:a16="http://schemas.microsoft.com/office/drawing/2014/main" id="{E8EA5CF1-6D29-4D6D-88C2-D2DB5D85D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54">
            <a:extLst xmlns:a="http://schemas.openxmlformats.org/drawingml/2006/main">
              <a:ext uri="{FF2B5EF4-FFF2-40B4-BE49-F238E27FC236}">
                <a16:creationId xmlns:a16="http://schemas.microsoft.com/office/drawing/2014/main" id="{660C1178-613F-48FB-AA43-5DFD3A774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9E9343B-3FE5-4C9F-9F58-5F47119D2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6ce282ef88647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133B26D-8F40-4D8A-B565-3E9209EE4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0dacc35c5cd4b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A23406-4955-47CD-B7BA-598F885A8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f772acab2ee43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7A90CEC-8C17-499D-A383-7FDE164E1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170d172cbf14ca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39D90D-304A-497B-8DDC-938560A6E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b2595d34c2742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27B1C5-8202-4DC9-A01F-8B747AC9D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d58482b487049a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CADF00-2F29-4BBF-BD40-84B664793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6291cb3b99d497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693364-F6D8-4E3C-84FC-008FC1037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ca6aa489f3c49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6F22C9-86EC-4426-9BF5-B04B395C0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d3742d735104e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5D3887-0667-439C-BCC6-C9A3CBF2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55">
            <a:extLst xmlns:a="http://schemas.openxmlformats.org/drawingml/2006/main">
              <a:ext uri="{FF2B5EF4-FFF2-40B4-BE49-F238E27FC236}">
                <a16:creationId xmlns:a16="http://schemas.microsoft.com/office/drawing/2014/main" id="{380A3B60-12D8-44E2-9C0B-2A29A9C86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Means: +20, +12, +2, −8, −20%.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Nearest crossing: 0.4 + (2 ÷ 10) × 0.2 ≈ 0.44 mol dm⁻³.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Retain and flag +9%; check the record and method before deciding. With it, the 0.6 mean is −3.75%.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59182cb9315f4e3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02256E-FA2E-46DE-B336-646AB5D2A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6868026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9CA221BF-2612-4A7C-A4E4-984F03390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42B1114-C26D-46DF-93D6-521FD22A3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56">
            <a:extLst xmlns:a="http://schemas.openxmlformats.org/drawingml/2006/main">
              <a:ext uri="{FF2B5EF4-FFF2-40B4-BE49-F238E27FC236}">
                <a16:creationId xmlns:a16="http://schemas.microsoft.com/office/drawing/2014/main" id="{A9F10405-4873-48BC-A380-0731568E0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57">
            <a:extLst xmlns:a="http://schemas.openxmlformats.org/drawingml/2006/main">
              <a:ext uri="{FF2B5EF4-FFF2-40B4-BE49-F238E27FC236}">
                <a16:creationId xmlns:a16="http://schemas.microsoft.com/office/drawing/2014/main" id="{51DAF0A9-4A55-437D-83B6-8D2E24DD1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58">
            <a:extLst xmlns:a="http://schemas.openxmlformats.org/drawingml/2006/main">
              <a:ext uri="{FF2B5EF4-FFF2-40B4-BE49-F238E27FC236}">
                <a16:creationId xmlns:a16="http://schemas.microsoft.com/office/drawing/2014/main" id="{4022FA2F-9008-4E73-92D1-D488B1BEC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C6128FA-3A79-46F3-BB48-2B9063D23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2c95694c5f6464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71CF89-B006-4856-9B41-D9106FF4D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2087beeb1d447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9E96B3-30CF-4030-8432-350D30549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e9ca3afc3414c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AA68A9-4A7C-4B8B-81DF-9439913CF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ee7c82da8b344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870339-1CB5-4498-BFB2-9D6557A79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0a651ffcae54a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F82278-94EB-499F-9897-A95EA8976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b5d0ed1048347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E2113D-BC16-46DD-B94F-04E9A89BD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c7b14434bdd43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8B4BF39-2A64-4007-896F-C036E058D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8113df102c946e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E3AC19-FD3D-4B79-9F4B-40C85A85C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51797302b624e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E93059-8A66-4729-A0BC-154A13A21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59">
            <a:extLst xmlns:a="http://schemas.openxmlformats.org/drawingml/2006/main">
              <a:ext uri="{FF2B5EF4-FFF2-40B4-BE49-F238E27FC236}">
                <a16:creationId xmlns:a16="http://schemas.microsoft.com/office/drawing/2014/main" id="{F0F4142C-46FB-45C5-9EB6-4E87D025B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Assuming a straight line between the two means: 0.2 + (12 ÷ 20) × 0.4 = 0.44 mol dm⁻³. This is approximate because the real curve may not be straight and repeats vary. Test extra concentrations around 0.44 mol dm⁻³ with repeats.</a:t>
            </a:r>
          </a:p>
        </p:txBody>
      </p:sp>
      <p:sp>
        <p:nvSpPr>
          <p:cNvPr id="17" name="copy-960">
            <a:extLst xmlns:a="http://schemas.openxmlformats.org/drawingml/2006/main">
              <a:ext uri="{FF2B5EF4-FFF2-40B4-BE49-F238E27FC236}">
                <a16:creationId xmlns:a16="http://schemas.microsoft.com/office/drawing/2014/main" id="{976DE070-ECD6-467F-B68A-0B313D897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7e2189beb05648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CBA937-461A-4CCE-904B-D05EEDC2F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182377620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9959CA0D-7805-4E3C-B4B5-4DE3267A3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5ABF139-4032-4FAB-9166-A1244FE9E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61">
            <a:extLst xmlns:a="http://schemas.openxmlformats.org/drawingml/2006/main">
              <a:ext uri="{FF2B5EF4-FFF2-40B4-BE49-F238E27FC236}">
                <a16:creationId xmlns:a16="http://schemas.microsoft.com/office/drawing/2014/main" id="{F4E7CDAB-DD2B-4013-B284-A5758C89B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62">
            <a:extLst xmlns:a="http://schemas.openxmlformats.org/drawingml/2006/main">
              <a:ext uri="{FF2B5EF4-FFF2-40B4-BE49-F238E27FC236}">
                <a16:creationId xmlns:a16="http://schemas.microsoft.com/office/drawing/2014/main" id="{B9808C49-41F4-442C-9B72-C91F1ACDD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63">
            <a:extLst xmlns:a="http://schemas.openxmlformats.org/drawingml/2006/main">
              <a:ext uri="{FF2B5EF4-FFF2-40B4-BE49-F238E27FC236}">
                <a16:creationId xmlns:a16="http://schemas.microsoft.com/office/drawing/2014/main" id="{5641B4B3-B27E-4148-A42B-D2255D15D9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02DB15B-C225-4318-9BC4-A53561280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ea77c60ab344e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DDFC892-6632-4ACE-A22D-1BAB1780B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f1ddebf3c5c4b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3EEEB7-9C47-42B8-9559-23C84E252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ea39eb88bd749d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7A52E8-4305-4123-A180-30FD74C53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c937d89e24949c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2790484-B588-45E8-959A-EC0FF15E8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754489d8a1f4c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A1BEAC-3AC2-4338-82D0-79E03F279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2ba2ee9b3d341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7BF3E7-EC32-486B-B8E1-2265317FD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60bd584b12447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43E224-C68B-40A6-8C96-9AB855CD3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7fa8eb642c546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4DD5D9-22F4-4A06-A407-1F5E671E5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8c863fac2a749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5700D4-CE3F-447C-81BC-565CC9260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64">
            <a:extLst xmlns:a="http://schemas.openxmlformats.org/drawingml/2006/main">
              <a:ext uri="{FF2B5EF4-FFF2-40B4-BE49-F238E27FC236}">
                <a16:creationId xmlns:a16="http://schemas.microsoft.com/office/drawing/2014/main" id="{6A18F87D-84D3-403C-A2E6-3137D2C19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611e721226e64e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FA6CB6-F770-4A8B-8896-2D8DE34EC9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4adfec87c81e4b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E67F88-04C9-4120-8342-9411EFE0F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5L3_standard.pdf">
            <a:hlinkClick xmlns:r="http://schemas.openxmlformats.org/officeDocument/2006/relationships" xmlns:a="http://schemas.openxmlformats.org/drawingml/2006/main" r:id="R477e606f14514732"/>
            <a:extLst xmlns:a="http://schemas.openxmlformats.org/drawingml/2006/main">
              <a:ext uri="{FF2B5EF4-FFF2-40B4-BE49-F238E27FC236}">
                <a16:creationId xmlns:a16="http://schemas.microsoft.com/office/drawing/2014/main" id="{37FC4C2E-0394-402A-9659-F2A4D462C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5L3_supported.pdf">
            <a:hlinkClick xmlns:r="http://schemas.openxmlformats.org/officeDocument/2006/relationships" xmlns:a="http://schemas.openxmlformats.org/drawingml/2006/main" r:id="Ra1d005605f39434f"/>
            <a:extLst xmlns:a="http://schemas.openxmlformats.org/drawingml/2006/main">
              <a:ext uri="{FF2B5EF4-FFF2-40B4-BE49-F238E27FC236}">
                <a16:creationId xmlns:a16="http://schemas.microsoft.com/office/drawing/2014/main" id="{E92B55AE-8430-437D-8777-EAC6DDB3D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5L3_depth.pdf">
            <a:hlinkClick xmlns:r="http://schemas.openxmlformats.org/officeDocument/2006/relationships" xmlns:a="http://schemas.openxmlformats.org/drawingml/2006/main" r:id="Rfb8982168b5d4512"/>
            <a:extLst xmlns:a="http://schemas.openxmlformats.org/drawingml/2006/main">
              <a:ext uri="{FF2B5EF4-FFF2-40B4-BE49-F238E27FC236}">
                <a16:creationId xmlns:a16="http://schemas.microsoft.com/office/drawing/2014/main" id="{87215224-02E6-4796-B641-28455591F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5L3_Worksheet.docx">
            <a:hlinkClick xmlns:r="http://schemas.openxmlformats.org/officeDocument/2006/relationships" xmlns:a="http://schemas.openxmlformats.org/drawingml/2006/main" r:id="R8475eca8df7a447c"/>
            <a:extLst xmlns:a="http://schemas.openxmlformats.org/drawingml/2006/main">
              <a:ext uri="{FF2B5EF4-FFF2-40B4-BE49-F238E27FC236}">
                <a16:creationId xmlns:a16="http://schemas.microsoft.com/office/drawing/2014/main" id="{8B7FA0C7-CD67-422F-B739-9E09A8000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5_L3_Evaluate.html">
            <a:hlinkClick xmlns:r="http://schemas.openxmlformats.org/officeDocument/2006/relationships" xmlns:a="http://schemas.openxmlformats.org/drawingml/2006/main" r:id="Rb1cc08f94ac747d0"/>
            <a:extLst xmlns:a="http://schemas.openxmlformats.org/drawingml/2006/main">
              <a:ext uri="{FF2B5EF4-FFF2-40B4-BE49-F238E27FC236}">
                <a16:creationId xmlns:a16="http://schemas.microsoft.com/office/drawing/2014/main" id="{DF2CDC84-C6ED-4235-99CA-EC53442E0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965">
            <a:extLst xmlns:a="http://schemas.openxmlformats.org/drawingml/2006/main">
              <a:ext uri="{FF2B5EF4-FFF2-40B4-BE49-F238E27FC236}">
                <a16:creationId xmlns:a16="http://schemas.microsoft.com/office/drawing/2014/main" id="{52C48F6E-C016-42C9-95FE-12127D8E2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0238803269d144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186B1F-6638-44CF-ADC1-315DFB56B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25412831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21FCC7B0-0625-4900-B51F-69CE32735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E36AEDD-7E7A-4ED6-8601-ABC28E677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66">
            <a:extLst xmlns:a="http://schemas.openxmlformats.org/drawingml/2006/main">
              <a:ext uri="{FF2B5EF4-FFF2-40B4-BE49-F238E27FC236}">
                <a16:creationId xmlns:a16="http://schemas.microsoft.com/office/drawing/2014/main" id="{E36CDCA5-45F2-4706-8789-2E9E7D307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67">
            <a:extLst xmlns:a="http://schemas.openxmlformats.org/drawingml/2006/main">
              <a:ext uri="{FF2B5EF4-FFF2-40B4-BE49-F238E27FC236}">
                <a16:creationId xmlns:a16="http://schemas.microsoft.com/office/drawing/2014/main" id="{447D6636-F149-4D82-B725-A273EA443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68">
            <a:extLst xmlns:a="http://schemas.openxmlformats.org/drawingml/2006/main">
              <a:ext uri="{FF2B5EF4-FFF2-40B4-BE49-F238E27FC236}">
                <a16:creationId xmlns:a16="http://schemas.microsoft.com/office/drawing/2014/main" id="{BF9A4696-5076-42A2-86B1-373785947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095C6C9-1001-4DE6-949D-44EFFB96D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307709536294b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D7B263-BC0B-46EB-95C9-2A8673F64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2ce26a0a5a54d7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051809-ABD6-424B-9EA9-466F36B4F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fae1bf089c249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D5C989-EE61-4C0C-9752-421789C2A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07f74c3cc5f4a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294C33-ED37-47B4-AFAB-4ECDDBC59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5aa15b4d26445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E9CA53-AD1E-40DD-A1F1-70FE14BB5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6c018c77459424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3A9C67-7708-415F-9A24-94D573B16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cd7b4dfc5d644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56BA61-3CF9-423C-A0C0-506074C88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d90a0b7879c4e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3FEED6-8807-4BD1-8191-F23042DBF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f8cce5d08d044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2835002-3703-4407-BA40-00E237313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3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185a89b8d9844a7"/>
          <a:stretch xmlns:a="http://schemas.openxmlformats.org/drawingml/2006/main"/>
        </p:blipFill>
        <p:spPr>
          <a:xfrm xmlns:a="http://schemas.openxmlformats.org/drawingml/2006/main">
            <a:off x="6136404" y="1809750"/>
            <a:ext cx="3300568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69">
            <a:extLst xmlns:a="http://schemas.openxmlformats.org/drawingml/2006/main">
              <a:ext uri="{FF2B5EF4-FFF2-40B4-BE49-F238E27FC236}">
                <a16:creationId xmlns:a16="http://schemas.microsoft.com/office/drawing/2014/main" id="{7329F6D1-21FD-4BC6-80B1-057E6A343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bb87168d188540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077CD4-EF0A-4FA9-A927-EA9EBDE5F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900646196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62CECF34-945E-4DDB-9440-083510709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7973700-ABD1-47D1-B05F-85C1D580E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70">
            <a:extLst xmlns:a="http://schemas.openxmlformats.org/drawingml/2006/main">
              <a:ext uri="{FF2B5EF4-FFF2-40B4-BE49-F238E27FC236}">
                <a16:creationId xmlns:a16="http://schemas.microsoft.com/office/drawing/2014/main" id="{E10AEAE4-6DB5-46DB-BA21-AEE6A37B71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71">
            <a:extLst xmlns:a="http://schemas.openxmlformats.org/drawingml/2006/main">
              <a:ext uri="{FF2B5EF4-FFF2-40B4-BE49-F238E27FC236}">
                <a16:creationId xmlns:a16="http://schemas.microsoft.com/office/drawing/2014/main" id="{C8B39698-0DC2-4005-B35E-ED889DB97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72">
            <a:extLst xmlns:a="http://schemas.openxmlformats.org/drawingml/2006/main">
              <a:ext uri="{FF2B5EF4-FFF2-40B4-BE49-F238E27FC236}">
                <a16:creationId xmlns:a16="http://schemas.microsoft.com/office/drawing/2014/main" id="{9E7B1970-AC54-412E-9FE0-C9FCBB792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2526F85-6ACB-47F9-9FE7-BD58F9683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a55414466924b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F522A0F-0F6C-4CCA-B47C-6202A2243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bc4519e63944d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E72E82-CCA7-4C36-B337-186A83DC8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889081987d34cd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4A1582-B95C-45F1-B782-108A6EFF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5cce0d1045a48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63D570-0311-42D4-91D4-0CBA9E3A2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467576223064c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B60162-E000-48A7-8F4B-E465CC2E2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99beea1033a46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1A4CF6A-28FC-4DD2-B440-008B7DF7A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e430db793de498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B9E4D0-88AE-4E13-AEEF-0D4C2C6BD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312e5b094fd41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F817BC4-DF65-44F7-883A-CAD3F6F22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f202daa374d47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E1D331-36DB-4B67-9B27-5EC4CBA45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3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1a01d6140fe4bee"/>
          <a:stretch xmlns:a="http://schemas.openxmlformats.org/drawingml/2006/main"/>
        </p:blipFill>
        <p:spPr>
          <a:xfrm xmlns:a="http://schemas.openxmlformats.org/drawingml/2006/main">
            <a:off x="5905617" y="1809750"/>
            <a:ext cx="3762141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73">
            <a:extLst xmlns:a="http://schemas.openxmlformats.org/drawingml/2006/main">
              <a:ext uri="{FF2B5EF4-FFF2-40B4-BE49-F238E27FC236}">
                <a16:creationId xmlns:a16="http://schemas.microsoft.com/office/drawing/2014/main" id="{C38B1520-D254-4F3D-B4D7-0D40229A6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e0a112ac5bdd43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8FBC7F-7CA6-42F5-8B9F-BA8414C66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177923423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DBCC0548-F43B-49CB-A0B1-112FF1F7A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3D23567-A872-4B77-9386-D01D643E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74">
            <a:extLst xmlns:a="http://schemas.openxmlformats.org/drawingml/2006/main">
              <a:ext uri="{FF2B5EF4-FFF2-40B4-BE49-F238E27FC236}">
                <a16:creationId xmlns:a16="http://schemas.microsoft.com/office/drawing/2014/main" id="{C2D71357-14DB-43F7-B59E-FE1B4F517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75">
            <a:extLst xmlns:a="http://schemas.openxmlformats.org/drawingml/2006/main">
              <a:ext uri="{FF2B5EF4-FFF2-40B4-BE49-F238E27FC236}">
                <a16:creationId xmlns:a16="http://schemas.microsoft.com/office/drawing/2014/main" id="{1EB29C34-84CF-4655-B5B5-D01F134AD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76">
            <a:extLst xmlns:a="http://schemas.openxmlformats.org/drawingml/2006/main">
              <a:ext uri="{FF2B5EF4-FFF2-40B4-BE49-F238E27FC236}">
                <a16:creationId xmlns:a16="http://schemas.microsoft.com/office/drawing/2014/main" id="{2BFCE149-576B-42ED-8C7F-10AEE0709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BAB8726-7A49-4553-9F8E-4FF129C30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e670f6ead2841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99C9F1-3E7F-470C-BB6E-802DA9F29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6544ee78b50d4a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179BCD-FC86-4581-A04C-9722CD6D6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51d9a7c5bd04e3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C6A652-6EEA-4796-9B42-5EA533609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6e1fb113d644d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04E3A06-0B44-4541-9ECA-798B99103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f56f5ae44754e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E107C3-8DD3-4759-9795-1C6E14E25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46410daa2a449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CF6466-E3AA-40C6-A356-39C447804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b29cdb6237445d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81FA45-E6F3-45D5-91D8-BED8E8DBA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2754661d43144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C7E9F2-5265-431B-B638-523F21FF7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8723e32a2be4d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9083872-70D4-4E86-B5CF-4DF553B03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8D3A5437-585E-4A9B-B34E-87EB23912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5L3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ff9cc2859c14534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977">
            <a:extLst xmlns:a="http://schemas.openxmlformats.org/drawingml/2006/main">
              <a:ext uri="{FF2B5EF4-FFF2-40B4-BE49-F238E27FC236}">
                <a16:creationId xmlns:a16="http://schemas.microsoft.com/office/drawing/2014/main" id="{62B58965-DAC2-423F-8D7F-D7CD7C20E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Osmosis</a:t>
            </a:r>
          </a:p>
        </p:txBody>
      </p:sp>
      <p:sp>
        <p:nvSpPr>
          <p:cNvPr id="19" name="copy-978">
            <a:extLst xmlns:a="http://schemas.openxmlformats.org/drawingml/2006/main">
              <a:ext uri="{FF2B5EF4-FFF2-40B4-BE49-F238E27FC236}">
                <a16:creationId xmlns:a16="http://schemas.microsoft.com/office/drawing/2014/main" id="{8A19A386-98EC-4152-94ED-08D4A49DD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substance moves, through what, and in which net direction?</a:t>
            </a:r>
          </a:p>
        </p:txBody>
      </p:sp>
      <p:sp>
        <p:nvSpPr>
          <p:cNvPr id="20" name="url:https://www.youtube.com/watch?v=B0cH91joZwA">
            <a:hlinkClick xmlns:r="http://schemas.openxmlformats.org/officeDocument/2006/relationships" xmlns:a="http://schemas.openxmlformats.org/drawingml/2006/main" r:id="R52e047c342e1499d"/>
            <a:extLst xmlns:a="http://schemas.openxmlformats.org/drawingml/2006/main">
              <a:ext uri="{FF2B5EF4-FFF2-40B4-BE49-F238E27FC236}">
                <a16:creationId xmlns:a16="http://schemas.microsoft.com/office/drawing/2014/main" id="{826CDF43-80CA-413E-9E01-4220EA9B2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979">
            <a:extLst xmlns:a="http://schemas.openxmlformats.org/drawingml/2006/main">
              <a:ext uri="{FF2B5EF4-FFF2-40B4-BE49-F238E27FC236}">
                <a16:creationId xmlns:a16="http://schemas.microsoft.com/office/drawing/2014/main" id="{CEBB5BA6-7E16-49D7-A874-120B67B0A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122682905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BF22E536-E24B-43E7-A4AF-D05A8DC04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F7863F5-7A29-4E97-95F8-7DB04F17C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80">
            <a:extLst xmlns:a="http://schemas.openxmlformats.org/drawingml/2006/main">
              <a:ext uri="{FF2B5EF4-FFF2-40B4-BE49-F238E27FC236}">
                <a16:creationId xmlns:a16="http://schemas.microsoft.com/office/drawing/2014/main" id="{E74C996B-53E2-4BCD-BE38-55A516A5F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81">
            <a:extLst xmlns:a="http://schemas.openxmlformats.org/drawingml/2006/main">
              <a:ext uri="{FF2B5EF4-FFF2-40B4-BE49-F238E27FC236}">
                <a16:creationId xmlns:a16="http://schemas.microsoft.com/office/drawing/2014/main" id="{1F19392C-E2C1-43E0-AEE6-50B9E6251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82">
            <a:extLst xmlns:a="http://schemas.openxmlformats.org/drawingml/2006/main">
              <a:ext uri="{FF2B5EF4-FFF2-40B4-BE49-F238E27FC236}">
                <a16:creationId xmlns:a16="http://schemas.microsoft.com/office/drawing/2014/main" id="{E862A175-93E3-42F7-9C79-5953DB802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079530C-0F75-4087-8B8A-018C42F10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c723d9abceb4d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BFB5D81-5342-4DAC-969E-2559B1391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96ed96a13d644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8FCDAE3-B65D-4BEB-820F-AA6A29DD1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84f4f7aa19040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E174F7-0DDB-4053-88D5-47750632B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ca796a707084af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D91142-311D-48E7-88C4-BF9B58B0A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78a90493be843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CF66E9-9E51-4232-A683-7CE7A7036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83e59230c7f4a2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52D4237-6253-4D12-848E-51CC5B1F3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28a9913f79e49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3E08D2-0842-4B63-847D-BF701398A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3a383fc83e144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4DEF08-26AE-474F-A2FF-F6DE51DD1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6bfdc380d174e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9A2677-884A-41C6-9CE0-0B6BFEE59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3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d0346707f924d52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983">
            <a:extLst xmlns:a="http://schemas.openxmlformats.org/drawingml/2006/main">
              <a:ext uri="{FF2B5EF4-FFF2-40B4-BE49-F238E27FC236}">
                <a16:creationId xmlns:a16="http://schemas.microsoft.com/office/drawing/2014/main" id="{3C65087A-796A-4B8F-8739-CAE64B6A2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cb0b7d9b7ee34d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49F66F-EEDD-463A-89F5-6ADAC15F2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208523850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D3A4D880-B542-4369-A929-6F7D0F937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0AF440D-8D6F-4F73-ABBE-5BBA99DDD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886">
            <a:extLst xmlns:a="http://schemas.openxmlformats.org/drawingml/2006/main">
              <a:ext uri="{FF2B5EF4-FFF2-40B4-BE49-F238E27FC236}">
                <a16:creationId xmlns:a16="http://schemas.microsoft.com/office/drawing/2014/main" id="{345A4FDD-225E-4123-A6B9-BD96C56FF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887">
            <a:extLst xmlns:a="http://schemas.openxmlformats.org/drawingml/2006/main">
              <a:ext uri="{FF2B5EF4-FFF2-40B4-BE49-F238E27FC236}">
                <a16:creationId xmlns:a16="http://schemas.microsoft.com/office/drawing/2014/main" id="{A682C910-5E86-4B63-B50A-DC53917B7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888">
            <a:extLst xmlns:a="http://schemas.openxmlformats.org/drawingml/2006/main">
              <a:ext uri="{FF2B5EF4-FFF2-40B4-BE49-F238E27FC236}">
                <a16:creationId xmlns:a16="http://schemas.microsoft.com/office/drawing/2014/main" id="{0A256E42-E175-4CCB-9EE1-EB61AAE60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BD60FAC-EE5C-4BCA-B0A5-0F42CCBE5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1d79438188341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798F1F-5C47-4C7F-9E25-CBE876962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79c4f50daeb46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3FE1CD-FE7A-4EE5-BA7F-81CBD7B83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af1507dbef745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22CE42-ED48-4DD3-AAA1-BAB53FE60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85dbed7dd4243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F190D1-C519-425C-97A8-6267322A2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1b6a16beaa14a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378C47A-15B1-46AC-AFBC-FDC7C8A28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b980956248d4f2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5B692D-36AF-454D-8919-1D5D83F9F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2b0547d28c849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860B10-1CD9-46CF-B4AB-5E986038C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2870d789c0848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D66B20-08C4-4488-BB10-F7C726970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cbed83da1204c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E3CE08-1825-4581-8BCE-D75050130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89">
            <a:extLst xmlns:a="http://schemas.openxmlformats.org/drawingml/2006/main">
              <a:ext uri="{FF2B5EF4-FFF2-40B4-BE49-F238E27FC236}">
                <a16:creationId xmlns:a16="http://schemas.microsoft.com/office/drawing/2014/main" id="{ED8C57EF-A74B-45F5-A956-2A1432CBB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repeat is very different from two others. Should it be erased, automatically excluded or investigated and kept visible?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12ACEA2C-E88D-4735-AE08-AC94D991F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890">
            <a:extLst xmlns:a="http://schemas.openxmlformats.org/drawingml/2006/main">
              <a:ext uri="{FF2B5EF4-FFF2-40B4-BE49-F238E27FC236}">
                <a16:creationId xmlns:a16="http://schemas.microsoft.com/office/drawing/2014/main" id="{C50B382A-7BF8-4BAD-8ABB-7795BE9466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Erase it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B036A0C8-4F0E-450B-8E77-8306772A6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891">
            <a:extLst xmlns:a="http://schemas.openxmlformats.org/drawingml/2006/main">
              <a:ext uri="{FF2B5EF4-FFF2-40B4-BE49-F238E27FC236}">
                <a16:creationId xmlns:a16="http://schemas.microsoft.com/office/drawing/2014/main" id="{06C430FA-27D1-4152-B0A3-FA706DCEF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Automatically exclude it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83AE6078-D6D6-43A4-A9E2-38A384F0A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892">
            <a:extLst xmlns:a="http://schemas.openxmlformats.org/drawingml/2006/main">
              <a:ext uri="{FF2B5EF4-FFF2-40B4-BE49-F238E27FC236}">
                <a16:creationId xmlns:a16="http://schemas.microsoft.com/office/drawing/2014/main" id="{DB64F58F-0996-45CD-BB61-E9E5F80D8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Keep it visible and investigate before deciding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421fd96073fe48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E9D867-D1EF-45AF-B8C0-2EA363742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34362213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C0D9DBF8-1BD3-400C-9A3B-76ABE59F1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0FF145D-76C8-4513-A781-1CADF70A9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93">
            <a:extLst xmlns:a="http://schemas.openxmlformats.org/drawingml/2006/main">
              <a:ext uri="{FF2B5EF4-FFF2-40B4-BE49-F238E27FC236}">
                <a16:creationId xmlns:a16="http://schemas.microsoft.com/office/drawing/2014/main" id="{A60A395A-7FA4-4479-99E4-82E158916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894">
            <a:extLst xmlns:a="http://schemas.openxmlformats.org/drawingml/2006/main">
              <a:ext uri="{FF2B5EF4-FFF2-40B4-BE49-F238E27FC236}">
                <a16:creationId xmlns:a16="http://schemas.microsoft.com/office/drawing/2014/main" id="{5F3F10F9-DFA1-4B89-B2D1-23D290D76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895">
            <a:extLst xmlns:a="http://schemas.openxmlformats.org/drawingml/2006/main">
              <a:ext uri="{FF2B5EF4-FFF2-40B4-BE49-F238E27FC236}">
                <a16:creationId xmlns:a16="http://schemas.microsoft.com/office/drawing/2014/main" id="{C3455910-7D98-4A78-985B-39498281B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ED9103F-415E-4BB8-A7A7-AC9F08973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0fb4392d8ba47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750A0D4-FB3E-4D9B-BDE0-0A8321207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f0a88eeb8ee4c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9465B1-7E2B-4D80-8B27-DB36A83F5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9815f1862c644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73154A-70A6-4DAD-B505-1E4C8D7EB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0b8c57868274e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920211-6C1E-43A6-AFD8-65BB010EF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29165ef27a14a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531583-1D63-4339-854A-97D99063C2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81321cf0dee4a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73B912-4E6F-4C1A-96A0-EBB4DB79D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b52c1904e2c4f0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F8EBEB-554E-46E9-9826-E8D4D85B7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a373f04345542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E5762A-74BE-4F84-B7B1-887E29357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9741df2b1ba40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D376CB-DBA7-493D-91A5-8CE7FA669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96">
            <a:extLst xmlns:a="http://schemas.openxmlformats.org/drawingml/2006/main">
              <a:ext uri="{FF2B5EF4-FFF2-40B4-BE49-F238E27FC236}">
                <a16:creationId xmlns:a16="http://schemas.microsoft.com/office/drawing/2014/main" id="{3DD45C68-7278-4960-8900-05E5F89AF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897">
            <a:extLst xmlns:a="http://schemas.openxmlformats.org/drawingml/2006/main">
              <a:ext uri="{FF2B5EF4-FFF2-40B4-BE49-F238E27FC236}">
                <a16:creationId xmlns:a16="http://schemas.microsoft.com/office/drawing/2014/main" id="{DFF04220-A7B9-46C0-9DB0-167F02C56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every raw result before calculating a mean.</a:t>
            </a:r>
          </a:p>
        </p:txBody>
      </p:sp>
      <p:sp>
        <p:nvSpPr>
          <p:cNvPr id="18" name="copy-898">
            <a:extLst xmlns:a="http://schemas.openxmlformats.org/drawingml/2006/main">
              <a:ext uri="{FF2B5EF4-FFF2-40B4-BE49-F238E27FC236}">
                <a16:creationId xmlns:a16="http://schemas.microsoft.com/office/drawing/2014/main" id="{0F4D4ADC-F84E-4F97-BFDB-60AE29BF5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899">
            <a:extLst xmlns:a="http://schemas.openxmlformats.org/drawingml/2006/main">
              <a:ext uri="{FF2B5EF4-FFF2-40B4-BE49-F238E27FC236}">
                <a16:creationId xmlns:a16="http://schemas.microsoft.com/office/drawing/2014/main" id="{8702D474-E88F-4642-B4FE-8A537B954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Flag an unusual value and record whether it is included, with a reason.</a:t>
            </a:r>
          </a:p>
        </p:txBody>
      </p:sp>
      <p:sp>
        <p:nvSpPr>
          <p:cNvPr id="20" name="copy-900">
            <a:extLst xmlns:a="http://schemas.openxmlformats.org/drawingml/2006/main">
              <a:ext uri="{FF2B5EF4-FFF2-40B4-BE49-F238E27FC236}">
                <a16:creationId xmlns:a16="http://schemas.microsoft.com/office/drawing/2014/main" id="{6AEF40D2-7774-4934-A004-97B00A6F5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901">
            <a:extLst xmlns:a="http://schemas.openxmlformats.org/drawingml/2006/main">
              <a:ext uri="{FF2B5EF4-FFF2-40B4-BE49-F238E27FC236}">
                <a16:creationId xmlns:a16="http://schemas.microsoft.com/office/drawing/2014/main" id="{2578CEFD-0F16-4A9A-8B71-FB2CD29DA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Plot concentration on the x-axis and mean percentage change in mass on the y-axis with units.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47395CCF-030B-4E45-A828-92A26FCE6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5445a5feb0114a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49D3EB-1F91-4619-9596-DF20EA4A8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564edc39113245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32ECB7-CB0F-4225-B332-4886C202F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A133F3D6-9816-4AC0-B85E-82B91682A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Keep every raw result</a:t>
            </a:r>
          </a:p>
        </p:txBody>
      </p:sp>
      <p:sp>
        <p:nvSpPr>
          <p:cNvPr id="28" name="raw">
            <a:extLst xmlns:a="http://schemas.openxmlformats.org/drawingml/2006/main">
              <a:ext uri="{FF2B5EF4-FFF2-40B4-BE49-F238E27FC236}">
                <a16:creationId xmlns:a16="http://schemas.microsoft.com/office/drawing/2014/main" id="{78D0375A-EBAC-46CD-ABA8-988C938C1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2667000"/>
            <a:ext cx="138112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Raw values</a:t>
            </a:r>
          </a:p>
        </p:txBody>
      </p:sp>
      <p:sp>
        <p:nvSpPr>
          <p:cNvPr id="29" name="raw-mean">
            <a:extLst xmlns:a="http://schemas.openxmlformats.org/drawingml/2006/main">
              <a:ext uri="{FF2B5EF4-FFF2-40B4-BE49-F238E27FC236}">
                <a16:creationId xmlns:a16="http://schemas.microsoft.com/office/drawing/2014/main" id="{3F554280-47C1-4E83-B4CA-C47581D37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67825" y="2809875"/>
            <a:ext cx="419100" cy="12382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mean">
            <a:extLst xmlns:a="http://schemas.openxmlformats.org/drawingml/2006/main">
              <a:ext uri="{FF2B5EF4-FFF2-40B4-BE49-F238E27FC236}">
                <a16:creationId xmlns:a16="http://schemas.microsoft.com/office/drawing/2014/main" id="{06898BED-F280-48B0-9D2A-8B4502279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10750" y="2667000"/>
            <a:ext cx="1238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Mean</a:t>
            </a:r>
          </a:p>
        </p:txBody>
      </p:sp>
      <p:sp>
        <p:nvSpPr>
          <p:cNvPr id="31" name="axis-x">
            <a:extLst xmlns:a="http://schemas.openxmlformats.org/drawingml/2006/main">
              <a:ext uri="{FF2B5EF4-FFF2-40B4-BE49-F238E27FC236}">
                <a16:creationId xmlns:a16="http://schemas.microsoft.com/office/drawing/2014/main" id="{AE851C25-8623-488D-8E18-D6499D3D5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4095750"/>
            <a:ext cx="26479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2" name="axis-y">
            <a:extLst xmlns:a="http://schemas.openxmlformats.org/drawingml/2006/main">
              <a:ext uri="{FF2B5EF4-FFF2-40B4-BE49-F238E27FC236}">
                <a16:creationId xmlns:a16="http://schemas.microsoft.com/office/drawing/2014/main" id="{06BBC7DE-BF49-4171-B774-73B6AEE20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3248025"/>
            <a:ext cx="28575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x-label">
            <a:extLst xmlns:a="http://schemas.openxmlformats.org/drawingml/2006/main">
              <a:ext uri="{FF2B5EF4-FFF2-40B4-BE49-F238E27FC236}">
                <a16:creationId xmlns:a16="http://schemas.microsoft.com/office/drawing/2014/main" id="{E3C79C95-8617-4020-829F-BC9210064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4200525"/>
            <a:ext cx="259080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26176"/>
                </a:solidFill>
                <a:latin typeface="Arial"/>
                <a:ea typeface="Arial"/>
                <a:cs typeface="Arial"/>
              </a:rPr>
              <a:t>Concentration →</a:t>
            </a:r>
          </a:p>
        </p:txBody>
      </p:sp>
      <p:sp>
        <p:nvSpPr>
          <p:cNvPr id="34" name="y-label">
            <a:extLst xmlns:a="http://schemas.openxmlformats.org/drawingml/2006/main">
              <a:ext uri="{FF2B5EF4-FFF2-40B4-BE49-F238E27FC236}">
                <a16:creationId xmlns:a16="http://schemas.microsoft.com/office/drawing/2014/main" id="{16B9BDF3-16EA-409F-BD81-0685F6CB0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190875"/>
            <a:ext cx="2686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26176"/>
                </a:solidFill>
                <a:latin typeface="Arial"/>
                <a:ea typeface="Arial"/>
                <a:cs typeface="Arial"/>
              </a:rPr>
              <a:t>Mean % mass change</a:t>
            </a:r>
          </a:p>
        </p:txBody>
      </p:sp>
    </p:spTree>
    <p:extLst>
      <p:ext uri="{BB962C8B-B14F-4D97-AF65-F5344CB8AC3E}">
        <p14:creationId xmlns:p14="http://schemas.microsoft.com/office/powerpoint/2010/main" val="184670284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CB08537D-88C3-4FCF-9024-976CA904B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3D44A5E-A6B8-4DD1-A48F-DB9F42926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902">
            <a:extLst xmlns:a="http://schemas.openxmlformats.org/drawingml/2006/main">
              <a:ext uri="{FF2B5EF4-FFF2-40B4-BE49-F238E27FC236}">
                <a16:creationId xmlns:a16="http://schemas.microsoft.com/office/drawing/2014/main" id="{66168E70-6B72-424E-980E-D79267120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03">
            <a:extLst xmlns:a="http://schemas.openxmlformats.org/drawingml/2006/main">
              <a:ext uri="{FF2B5EF4-FFF2-40B4-BE49-F238E27FC236}">
                <a16:creationId xmlns:a16="http://schemas.microsoft.com/office/drawing/2014/main" id="{78E5DC6A-D80B-4FE0-9DCD-A166618A2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904">
            <a:extLst xmlns:a="http://schemas.openxmlformats.org/drawingml/2006/main">
              <a:ext uri="{FF2B5EF4-FFF2-40B4-BE49-F238E27FC236}">
                <a16:creationId xmlns:a16="http://schemas.microsoft.com/office/drawing/2014/main" id="{B522DC11-17F8-4A09-9CCF-AB071F388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B9A11F7-0376-484B-B749-3681B4909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509b764e0434f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EEB50C-C3FF-439C-9DF3-B0C1819C5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3d09b322abc4b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82C255-9D9D-487F-81FF-A2B27F2DF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8771862e0e648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FAED3F-2DA8-411D-941B-B52AD0DAB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545cdd427ab47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EFA938-83C5-4FAC-9AD7-AD05A8882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c21d64594e94a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F302B9-964C-4A3D-9497-49AFE5583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e85e0fde83a4c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8A5A51-55F9-48C3-81BB-31C7EFD29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bd44b2e26da4b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F13F9A-55D3-41AF-A020-FA7FB5B28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c08f2db14d348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25619B-F244-4694-BE36-582FEB0BB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3104110490746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3BE3A3-DFC8-4645-A06D-78BF3CB00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05">
            <a:extLst xmlns:a="http://schemas.openxmlformats.org/drawingml/2006/main">
              <a:ext uri="{FF2B5EF4-FFF2-40B4-BE49-F238E27FC236}">
                <a16:creationId xmlns:a16="http://schemas.microsoft.com/office/drawing/2014/main" id="{A1FEE201-6219-4934-956E-ECEFCE7CF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a graph crossing near 0% mass change suggest?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d75decddaa8a42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955B1C0-129A-49D1-A46B-CE63E3C95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Osmosis has stopped everywhere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1a8ba76bd5c245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70A0A2-C7D1-4F8A-B243-BC53B288A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87630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The tested tissue and solution had little or no net water movement under those conditions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2dde758e8bc744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6BF50F-C631-497A-89CD-942EA7778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The potato contains no water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7ef8c2c9156e48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B5FE6E-567B-4D07-93E0-F694C15A9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Every repeat must equal zero</a:t>
            </a:r>
          </a:p>
        </p:txBody>
      </p:sp>
      <p:sp>
        <p:nvSpPr>
          <p:cNvPr id="21" name="copy-906">
            <a:extLst xmlns:a="http://schemas.openxmlformats.org/drawingml/2006/main">
              <a:ext uri="{FF2B5EF4-FFF2-40B4-BE49-F238E27FC236}">
                <a16:creationId xmlns:a16="http://schemas.microsoft.com/office/drawing/2014/main" id="{ED46301F-8B4F-4657-AFFB-2FAF50846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9b0c8621d34942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1A18FE-52C0-439B-BFE1-AD28DCE5C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142965027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12F9A6A5-6530-4B88-9148-2829C2FAF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CECBFB6-62C7-4CA8-A249-7B22FE28C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07">
            <a:extLst xmlns:a="http://schemas.openxmlformats.org/drawingml/2006/main">
              <a:ext uri="{FF2B5EF4-FFF2-40B4-BE49-F238E27FC236}">
                <a16:creationId xmlns:a16="http://schemas.microsoft.com/office/drawing/2014/main" id="{47CDB48A-D6AE-4333-9533-256F44BB9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08">
            <a:extLst xmlns:a="http://schemas.openxmlformats.org/drawingml/2006/main">
              <a:ext uri="{FF2B5EF4-FFF2-40B4-BE49-F238E27FC236}">
                <a16:creationId xmlns:a16="http://schemas.microsoft.com/office/drawing/2014/main" id="{959FD4E8-3D82-467B-9D72-877329FBEC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909">
            <a:extLst xmlns:a="http://schemas.openxmlformats.org/drawingml/2006/main">
              <a:ext uri="{FF2B5EF4-FFF2-40B4-BE49-F238E27FC236}">
                <a16:creationId xmlns:a16="http://schemas.microsoft.com/office/drawing/2014/main" id="{E71536A3-4268-45FB-AF03-8989428A6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26F2CFA-5494-4FB1-9987-79643795A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760c80db3c348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9EF12B-34FE-47F0-8F08-2C7C6ECCD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740539eed9746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964A231-3A37-4F3D-A155-B2644C68D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8cd15e8546049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888A40-5476-4911-91A8-9BCEA96EC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4e5ee474a1c4c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60703B-BCB5-415C-9F2F-1EEFFA9B8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d71783d59b54ba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90D5A9-024A-48DA-AD1D-AD8D4F821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7f4b47b5c664d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7659AD-618A-4C27-BA0F-1FBFDF8A1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2b32efc9b574f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EEAB4D-8EAF-4135-821B-01671F511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f5f0f9dc2034d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C2291EF-EFD9-44D3-8B9A-45F2FF31F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288170c916a4b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1A5091-87D2-4CA1-88A3-9B6D0DCB6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10">
            <a:extLst xmlns:a="http://schemas.openxmlformats.org/drawingml/2006/main">
              <a:ext uri="{FF2B5EF4-FFF2-40B4-BE49-F238E27FC236}">
                <a16:creationId xmlns:a16="http://schemas.microsoft.com/office/drawing/2014/main" id="{E1EBFDE9-D4B4-4C26-A7E3-7C5DFD50F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911">
            <a:extLst xmlns:a="http://schemas.openxmlformats.org/drawingml/2006/main">
              <a:ext uri="{FF2B5EF4-FFF2-40B4-BE49-F238E27FC236}">
                <a16:creationId xmlns:a16="http://schemas.microsoft.com/office/drawing/2014/main" id="{02E23E1E-8374-444F-A27E-0CA44D264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Description states the pattern in the plotted data.</a:t>
            </a:r>
          </a:p>
        </p:txBody>
      </p:sp>
      <p:sp>
        <p:nvSpPr>
          <p:cNvPr id="18" name="copy-912">
            <a:extLst xmlns:a="http://schemas.openxmlformats.org/drawingml/2006/main">
              <a:ext uri="{FF2B5EF4-FFF2-40B4-BE49-F238E27FC236}">
                <a16:creationId xmlns:a16="http://schemas.microsoft.com/office/drawing/2014/main" id="{A088A16F-C8C9-4046-9DE1-B0C15F4C84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913">
            <a:extLst xmlns:a="http://schemas.openxmlformats.org/drawingml/2006/main">
              <a:ext uri="{FF2B5EF4-FFF2-40B4-BE49-F238E27FC236}">
                <a16:creationId xmlns:a16="http://schemas.microsoft.com/office/drawing/2014/main" id="{FC96B2E1-3F50-4E2F-A518-B8E50A454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Inference links the pattern to osmosis and the tested tissue.</a:t>
            </a:r>
          </a:p>
        </p:txBody>
      </p:sp>
      <p:sp>
        <p:nvSpPr>
          <p:cNvPr id="20" name="copy-914">
            <a:extLst xmlns:a="http://schemas.openxmlformats.org/drawingml/2006/main">
              <a:ext uri="{FF2B5EF4-FFF2-40B4-BE49-F238E27FC236}">
                <a16:creationId xmlns:a16="http://schemas.microsoft.com/office/drawing/2014/main" id="{9FBCF3F0-F951-4F37-8DE2-30594B004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915">
            <a:extLst xmlns:a="http://schemas.openxmlformats.org/drawingml/2006/main">
              <a:ext uri="{FF2B5EF4-FFF2-40B4-BE49-F238E27FC236}">
                <a16:creationId xmlns:a16="http://schemas.microsoft.com/office/drawing/2014/main" id="{4A0537F9-E4DC-4A16-9A7E-F2F8DE7D4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Evaluation states how method or data could make the inference more secure.</a:t>
            </a:r>
          </a:p>
        </p:txBody>
      </p:sp>
      <p:pic>
        <p:nvPicPr>
          <p:cNvPr id="46" name="W5L3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526cf3d946e4d04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2922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58CD72B1-31BC-474A-BF55-D74D07BA4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1431516-A3DE-484E-9380-6B941C8DF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916">
            <a:extLst xmlns:a="http://schemas.openxmlformats.org/drawingml/2006/main">
              <a:ext uri="{FF2B5EF4-FFF2-40B4-BE49-F238E27FC236}">
                <a16:creationId xmlns:a16="http://schemas.microsoft.com/office/drawing/2014/main" id="{D27E08A0-5B93-47A8-B3AD-7F45A2496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17">
            <a:extLst xmlns:a="http://schemas.openxmlformats.org/drawingml/2006/main">
              <a:ext uri="{FF2B5EF4-FFF2-40B4-BE49-F238E27FC236}">
                <a16:creationId xmlns:a16="http://schemas.microsoft.com/office/drawing/2014/main" id="{33712437-CF1F-4634-AC1D-07F8E83FA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918">
            <a:extLst xmlns:a="http://schemas.openxmlformats.org/drawingml/2006/main">
              <a:ext uri="{FF2B5EF4-FFF2-40B4-BE49-F238E27FC236}">
                <a16:creationId xmlns:a16="http://schemas.microsoft.com/office/drawing/2014/main" id="{91494342-9FE0-496D-B813-01AB505CC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Keep the unusual result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02A5106-20F2-4E01-A5D2-C34E2114D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4918fff1b4c403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34DC23-29D5-4B6B-96CF-2CBB6C152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2587bf3eea340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F6A1CB-5149-431C-AF54-29CC66969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9a9e12476b848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772B9A-22B6-4F3E-8AD3-6C6B454CF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41d86e0e6564f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F1E17B-ADB6-478B-B6C4-21BDE3D6A7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db7aa81a43241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7E775E-9CB6-4FEA-BD3F-80284B78E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6d9e61c42374d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947363-297C-435F-87F7-019E479E1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dd52c915abc4e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FDD79F-2E71-4F6A-A6DE-1C8C1F034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aa5d3a0d84d45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4FAF20-EEDC-45A8-87DA-29D8391AB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cbb280c4ee14b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A1B6FE-9F88-4C52-9C04-96236A27E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19">
            <a:extLst xmlns:a="http://schemas.openxmlformats.org/drawingml/2006/main">
              <a:ext uri="{FF2B5EF4-FFF2-40B4-BE49-F238E27FC236}">
                <a16:creationId xmlns:a16="http://schemas.microsoft.com/office/drawing/2014/main" id="{190CDE3F-19E8-4C95-9212-FF6480893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Illustrative samples. Calculate the means; estimate where change is zero.</a:t>
            </a:r>
          </a:p>
        </p:txBody>
      </p:sp>
      <p:graphicFrame>
        <p:nvGraphicFramePr>
          <p:cNvPr id="38" name=""/>
          <p:cNvGraphicFramePr/>
          <p:nvPr/>
        </p:nvGraphicFramePr>
        <p:xfrm>
          <a:off xmlns:a="http://schemas.openxmlformats.org/drawingml/2006/main" x="704850" y="2762250"/>
          <a:ext xmlns:a="http://schemas.openxmlformats.org/drawingml/2006/main" cx="10591800" cy="2333625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2647950"/>
                <a:gridCol w="2647950"/>
                <a:gridCol w="2647950"/>
                <a:gridCol w="2647950"/>
              </a:tblGrid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Sucrose / mol dm⁻³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Repeat 1 / %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Repeat 2 / %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Repeat 3 / %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</a:tr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18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20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22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10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12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14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0.4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0.6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−10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−8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−6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388938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0.8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−18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−20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−22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" name="copy-920">
            <a:extLst xmlns:a="http://schemas.openxmlformats.org/drawingml/2006/main">
              <a:ext uri="{FF2B5EF4-FFF2-40B4-BE49-F238E27FC236}">
                <a16:creationId xmlns:a16="http://schemas.microsoft.com/office/drawing/2014/main" id="{5F44E074-791D-42A1-8F15-1DC71FAA9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210175"/>
            <a:ext cx="1057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An extra repeat at 0.6 gives +9%. What should happen before excluding it?</a:t>
            </a:r>
          </a:p>
        </p:txBody>
      </p:sp>
      <p:sp>
        <p:nvSpPr>
          <p:cNvPr id="19" name="goto:10">
            <a:hlinkClick xmlns:r="http://schemas.openxmlformats.org/officeDocument/2006/relationships" xmlns:a="http://schemas.openxmlformats.org/drawingml/2006/main" r:id="R3ce49451264743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1E0EC8-A4D6-47D2-92E9-9B5D4F4AE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41975273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8CE6495-6DDC-4E7A-8717-31BA862F3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4176788-89DB-4D3D-814E-86C51026C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921">
            <a:extLst xmlns:a="http://schemas.openxmlformats.org/drawingml/2006/main">
              <a:ext uri="{FF2B5EF4-FFF2-40B4-BE49-F238E27FC236}">
                <a16:creationId xmlns:a16="http://schemas.microsoft.com/office/drawing/2014/main" id="{BBE41ABA-B715-4D96-B4C7-FB9A2F7FD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22">
            <a:extLst xmlns:a="http://schemas.openxmlformats.org/drawingml/2006/main">
              <a:ext uri="{FF2B5EF4-FFF2-40B4-BE49-F238E27FC236}">
                <a16:creationId xmlns:a16="http://schemas.microsoft.com/office/drawing/2014/main" id="{F861C736-CD4F-49F6-97DE-3EFFF48B6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923">
            <a:extLst xmlns:a="http://schemas.openxmlformats.org/drawingml/2006/main">
              <a:ext uri="{FF2B5EF4-FFF2-40B4-BE49-F238E27FC236}">
                <a16:creationId xmlns:a16="http://schemas.microsoft.com/office/drawing/2014/main" id="{82BC3F72-7443-48A6-AD7C-7371C22C4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FD98583-DA27-40DF-9672-5A12C1CB2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c45532de62e4e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0CE39B-8471-4C47-A6CE-C7A2F1D76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37dfb5b9f484f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549970-0084-4098-B4A9-1F6920CFF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0de5958116a42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765C83-0E9D-4DB4-95AC-8F0D9F155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6935b56771944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C11F83-D760-4513-899F-F5012A8D3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63013b7bc124d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926343-9E08-49B1-9858-5572A4E76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bdeb3017c0441b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B4AF7A2-1231-4041-8CFC-909F286AE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e6aba59ad174a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95987E-62D3-49D9-A452-F07439320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69e41ee46b54d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F47D2D-666D-49E8-A12A-7DEBC603C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fdc8b3d3db547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91EB22-8E9C-4FD7-8226-793FEA5F0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24">
            <a:extLst xmlns:a="http://schemas.openxmlformats.org/drawingml/2006/main">
              <a:ext uri="{FF2B5EF4-FFF2-40B4-BE49-F238E27FC236}">
                <a16:creationId xmlns:a16="http://schemas.microsoft.com/office/drawing/2014/main" id="{55297656-BBA3-44A5-B8F6-0D95951E5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mean percentage change falls from +12% at 0.2 mol dm⁻³ to −8% at 0.6 mol dm⁻³. Estimate the concentration where change may be zero and explain why the estimate should be reported as approximate. Suggest one additional data point that would improve it.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D5DC5368-DFFB-4A5B-9E83-4C3D1E73F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925">
            <a:extLst xmlns:a="http://schemas.openxmlformats.org/drawingml/2006/main">
              <a:ext uri="{FF2B5EF4-FFF2-40B4-BE49-F238E27FC236}">
                <a16:creationId xmlns:a16="http://schemas.microsoft.com/office/drawing/2014/main" id="{F9882C1E-FF87-45E1-9B95-E0B34CA5F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926">
            <a:extLst xmlns:a="http://schemas.openxmlformats.org/drawingml/2006/main">
              <a:ext uri="{FF2B5EF4-FFF2-40B4-BE49-F238E27FC236}">
                <a16:creationId xmlns:a16="http://schemas.microsoft.com/office/drawing/2014/main" id="{135472D3-A3ED-40E5-882A-263D0F909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Find each mean: add the repeats and divide by their number. Describe the trend. Keep unusual results visible and explain any choice to leave one out.</a:t>
            </a:r>
          </a:p>
        </p:txBody>
      </p:sp>
      <p:sp>
        <p:nvSpPr>
          <p:cNvPr id="20" name="copy-927">
            <a:extLst xmlns:a="http://schemas.openxmlformats.org/drawingml/2006/main">
              <a:ext uri="{FF2B5EF4-FFF2-40B4-BE49-F238E27FC236}">
                <a16:creationId xmlns:a16="http://schemas.microsoft.com/office/drawing/2014/main" id="{06D561B2-D1B7-40B0-AE87-5F7358CCF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46fb263b55f541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151AAC-E080-4E2E-9303-DC0A41B5B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771f5d9d812044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7A63EE-E79F-481C-8464-02C9EDE88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2678981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ABA7A0BA-16A0-4C1E-85CB-BB0B9AE64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344D121-2FAF-42E4-AC2B-17F06710A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928">
            <a:extLst xmlns:a="http://schemas.openxmlformats.org/drawingml/2006/main">
              <a:ext uri="{FF2B5EF4-FFF2-40B4-BE49-F238E27FC236}">
                <a16:creationId xmlns:a16="http://schemas.microsoft.com/office/drawing/2014/main" id="{A1877DAE-3962-4393-8856-F6435E817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29">
            <a:extLst xmlns:a="http://schemas.openxmlformats.org/drawingml/2006/main">
              <a:ext uri="{FF2B5EF4-FFF2-40B4-BE49-F238E27FC236}">
                <a16:creationId xmlns:a16="http://schemas.microsoft.com/office/drawing/2014/main" id="{EFFC8E5E-EB54-4C80-8C78-4021F9859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930">
            <a:extLst xmlns:a="http://schemas.openxmlformats.org/drawingml/2006/main">
              <a:ext uri="{FF2B5EF4-FFF2-40B4-BE49-F238E27FC236}">
                <a16:creationId xmlns:a16="http://schemas.microsoft.com/office/drawing/2014/main" id="{A121DA9E-FD86-46D3-A698-5BFCA766B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481A6B7-FB0A-4C9A-AEB0-2EC8700FD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fa7d1aefc1e46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1DA4DF-33CF-4E8B-9F2A-80C68C252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05b11f25ed94b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0CD1A6-00BC-4C91-B65D-41284D9D7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81277629557465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D1679F-0D71-4661-A512-56E6DFEF2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57ce98e895846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8A5865-9FDA-4EB8-B71D-D89AD52E2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f25f441cde94a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5C6E78-C9D3-4012-8D44-CA17CD375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f585bf3c45a450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4DC0FE-A621-451F-BFDC-3C82F6F9A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65bc10596964b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A4D146-5FB9-4CE4-9120-C91A3D865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142345afdcf43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77ACA3-CE78-406F-9EA1-F725877AD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42fcae603164c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A85062-386E-4489-ABCD-A72B2E51A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31">
            <a:extLst xmlns:a="http://schemas.openxmlformats.org/drawingml/2006/main">
              <a:ext uri="{FF2B5EF4-FFF2-40B4-BE49-F238E27FC236}">
                <a16:creationId xmlns:a16="http://schemas.microsoft.com/office/drawing/2014/main" id="{7768B826-6376-4138-9AB8-2DAD18544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Complete: an anomaly is not automatically wrong because…</a:t>
            </a:r>
          </a:p>
        </p:txBody>
      </p:sp>
      <p:sp>
        <p:nvSpPr>
          <p:cNvPr id="17" name="copy-932">
            <a:extLst xmlns:a="http://schemas.openxmlformats.org/drawingml/2006/main">
              <a:ext uri="{FF2B5EF4-FFF2-40B4-BE49-F238E27FC236}">
                <a16:creationId xmlns:a16="http://schemas.microsoft.com/office/drawing/2014/main" id="{04A4E9FB-6A3D-47A5-8B61-552C40CFE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933">
            <a:extLst xmlns:a="http://schemas.openxmlformats.org/drawingml/2006/main">
              <a:ext uri="{FF2B5EF4-FFF2-40B4-BE49-F238E27FC236}">
                <a16:creationId xmlns:a16="http://schemas.microsoft.com/office/drawing/2014/main" id="{CF59DE8C-262F-47E3-9669-D9EAF271A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934">
            <a:extLst xmlns:a="http://schemas.openxmlformats.org/drawingml/2006/main">
              <a:ext uri="{FF2B5EF4-FFF2-40B4-BE49-F238E27FC236}">
                <a16:creationId xmlns:a16="http://schemas.microsoft.com/office/drawing/2014/main" id="{04F38756-4160-412C-85B9-DE40A0DE2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935">
            <a:extLst xmlns:a="http://schemas.openxmlformats.org/drawingml/2006/main">
              <a:ext uri="{FF2B5EF4-FFF2-40B4-BE49-F238E27FC236}">
                <a16:creationId xmlns:a16="http://schemas.microsoft.com/office/drawing/2014/main" id="{911F33A9-C96C-4A37-8587-41F5B1931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936">
            <a:extLst xmlns:a="http://schemas.openxmlformats.org/drawingml/2006/main">
              <a:ext uri="{FF2B5EF4-FFF2-40B4-BE49-F238E27FC236}">
                <a16:creationId xmlns:a16="http://schemas.microsoft.com/office/drawing/2014/main" id="{BA470955-5387-4548-9ADC-E962E0E5D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937">
            <a:extLst xmlns:a="http://schemas.openxmlformats.org/drawingml/2006/main">
              <a:ext uri="{FF2B5EF4-FFF2-40B4-BE49-F238E27FC236}">
                <a16:creationId xmlns:a16="http://schemas.microsoft.com/office/drawing/2014/main" id="{0115D98B-D0E4-489C-B9D1-28B68FF63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174458207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52CA81E-7C5B-400B-A058-01BCAAEF2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7EA027A-666D-4984-96CD-5C2A54FAB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38">
            <a:extLst xmlns:a="http://schemas.openxmlformats.org/drawingml/2006/main">
              <a:ext uri="{FF2B5EF4-FFF2-40B4-BE49-F238E27FC236}">
                <a16:creationId xmlns:a16="http://schemas.microsoft.com/office/drawing/2014/main" id="{B5C5395E-E165-493D-A835-CC30A734D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W5L3</a:t>
            </a:r>
          </a:p>
        </p:txBody>
      </p:sp>
      <p:sp>
        <p:nvSpPr>
          <p:cNvPr id="4" name="copy-939">
            <a:extLst xmlns:a="http://schemas.openxmlformats.org/drawingml/2006/main">
              <a:ext uri="{FF2B5EF4-FFF2-40B4-BE49-F238E27FC236}">
                <a16:creationId xmlns:a16="http://schemas.microsoft.com/office/drawing/2014/main" id="{98F61022-54DF-422D-8E49-02C78AE6A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40">
            <a:extLst xmlns:a="http://schemas.openxmlformats.org/drawingml/2006/main">
              <a:ext uri="{FF2B5EF4-FFF2-40B4-BE49-F238E27FC236}">
                <a16:creationId xmlns:a16="http://schemas.microsoft.com/office/drawing/2014/main" id="{8AE80265-DC70-4DDD-B32A-10D0E77F3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9DAC367-1616-4D30-A0B1-884E7A244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fd5ac11c79e4f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296C356-A807-4993-9516-F822DD779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778cca58dae44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E3166B-00AD-4243-8720-A0F281D0F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515bfebc5f94cd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5BD334-D6DE-4B13-A425-F98185B0D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3539d7d9f6949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5239AF-8425-4F20-9AE4-35D47F7DC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1de18d2408f4dc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4AC50F-05F3-4545-AB65-BC8EB1C11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7a26c8837a741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14F592C-DD74-446D-BD5C-E4B5C42D5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f133b45debe48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2A87BE-363C-442E-9D84-9288ECD90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bda2505755441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5DB0BF-8894-474C-B53A-40AA3DA3A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cede13cdc5a40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55E7CB9-EBB0-4AF0-8E5A-91AAD4F87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41">
            <a:extLst xmlns:a="http://schemas.openxmlformats.org/drawingml/2006/main">
              <a:ext uri="{FF2B5EF4-FFF2-40B4-BE49-F238E27FC236}">
                <a16:creationId xmlns:a16="http://schemas.microsoft.com/office/drawing/2014/main" id="{F508826E-C5BF-4013-A921-F3488DA13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942">
            <a:extLst xmlns:a="http://schemas.openxmlformats.org/drawingml/2006/main">
              <a:ext uri="{FF2B5EF4-FFF2-40B4-BE49-F238E27FC236}">
                <a16:creationId xmlns:a16="http://schemas.microsoft.com/office/drawing/2014/main" id="{89E7D20E-677A-4621-A8D5-E719AD1B8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Mass loss relative to starting mass.</a:t>
            </a:r>
          </a:p>
        </p:txBody>
      </p:sp>
      <p:sp>
        <p:nvSpPr>
          <p:cNvPr id="18" name="copy-943">
            <a:extLst xmlns:a="http://schemas.openxmlformats.org/drawingml/2006/main">
              <a:ext uri="{FF2B5EF4-FFF2-40B4-BE49-F238E27FC236}">
                <a16:creationId xmlns:a16="http://schemas.microsoft.com/office/drawing/2014/main" id="{9B20E4CF-61BB-4E17-9D82-4D7EB1316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944">
            <a:extLst xmlns:a="http://schemas.openxmlformats.org/drawingml/2006/main">
              <a:ext uri="{FF2B5EF4-FFF2-40B4-BE49-F238E27FC236}">
                <a16:creationId xmlns:a16="http://schemas.microsoft.com/office/drawing/2014/main" id="{81245EAC-100B-477F-B9A1-7094D2BA3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To investigate it and justify a mean decision; unusual does not automatically mean wrong.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DF066BD3-3796-4654-9AE9-4A989C722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945">
            <a:extLst xmlns:a="http://schemas.openxmlformats.org/drawingml/2006/main">
              <a:ext uri="{FF2B5EF4-FFF2-40B4-BE49-F238E27FC236}">
                <a16:creationId xmlns:a16="http://schemas.microsoft.com/office/drawing/2014/main" id="{7D03FFCB-7E10-498B-9B25-D349F0154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it visible and investigate before deciding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0c2a3d3092ad4c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8E50D4B-2768-402B-BAA2-9417BF89E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7846621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2026-09-06T23:11:10.4760000Z</dcterms:created>
  <dcterms:modified xsi:type="dcterms:W3CDTF">2026-09-06T23:11:10.4760000Z</dcterms:modified>
</coreProperties>
</file>