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227917054a64159" /><Relationship Type="http://schemas.openxmlformats.org/officeDocument/2006/relationships/extended-properties" Target="/docProps/app.xml" Id="R4830a7359a5e4aed" /><Relationship Type="http://schemas.openxmlformats.org/officeDocument/2006/relationships/officeDocument" Target="/ppt/presentation.xml" Id="R3036d2cda6a54a2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6bc06f36ef44bbd"/>
  </p:sldMasterIdLst>
  <p:notesMasterIdLst>
    <p:notesMasterId xmlns:r="http://schemas.openxmlformats.org/officeDocument/2006/relationships" r:id="Rb5d5b7f8904a4c81"/>
  </p:notesMasterIdLst>
  <p:sldIdLst>
    <p:sldId xmlns:r="http://schemas.openxmlformats.org/officeDocument/2006/relationships" id="256" r:id="Rd77f109e11a4456f"/>
    <p:sldId xmlns:r="http://schemas.openxmlformats.org/officeDocument/2006/relationships" id="257" r:id="R965a07d0fc234aaa"/>
    <p:sldId xmlns:r="http://schemas.openxmlformats.org/officeDocument/2006/relationships" id="258" r:id="R7cb89c1db20f4e34"/>
    <p:sldId xmlns:r="http://schemas.openxmlformats.org/officeDocument/2006/relationships" id="259" r:id="R8bdd8bbc2d6841ea"/>
    <p:sldId xmlns:r="http://schemas.openxmlformats.org/officeDocument/2006/relationships" id="260" r:id="R2e53abf178674123"/>
    <p:sldId xmlns:r="http://schemas.openxmlformats.org/officeDocument/2006/relationships" id="261" r:id="Rd19e92778473433c"/>
    <p:sldId xmlns:r="http://schemas.openxmlformats.org/officeDocument/2006/relationships" id="262" r:id="R7e76b9a141b14df6"/>
    <p:sldId xmlns:r="http://schemas.openxmlformats.org/officeDocument/2006/relationships" id="263" r:id="R80eedf77dfff4add"/>
    <p:sldId xmlns:r="http://schemas.openxmlformats.org/officeDocument/2006/relationships" id="264" r:id="R6aec6b557ce841fd"/>
    <p:sldId xmlns:r="http://schemas.openxmlformats.org/officeDocument/2006/relationships" id="265" r:id="R3a912ef7d3d8426a"/>
    <p:sldId xmlns:r="http://schemas.openxmlformats.org/officeDocument/2006/relationships" id="266" r:id="R67398052df4d4b6c"/>
    <p:sldId xmlns:r="http://schemas.openxmlformats.org/officeDocument/2006/relationships" id="267" r:id="R77d9bf96e8224870"/>
    <p:sldId xmlns:r="http://schemas.openxmlformats.org/officeDocument/2006/relationships" id="268" r:id="Rabab00d2f64f45aa"/>
    <p:sldId xmlns:r="http://schemas.openxmlformats.org/officeDocument/2006/relationships" id="269" r:id="Rd4f6d3925e05414c"/>
    <p:sldId xmlns:r="http://schemas.openxmlformats.org/officeDocument/2006/relationships" id="270" r:id="Rf6e9bf7965514509"/>
    <p:sldId xmlns:r="http://schemas.openxmlformats.org/officeDocument/2006/relationships" id="271" r:id="R7fdf345ad9e24d7b"/>
    <p:sldId xmlns:r="http://schemas.openxmlformats.org/officeDocument/2006/relationships" id="272" r:id="R28a0b72e1f57436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5170731b29e4cb4" /><Relationship Type="http://schemas.openxmlformats.org/officeDocument/2006/relationships/slideMaster" Target="/ppt/slideMasters/slideMaster1.xml" Id="Rf6bc06f36ef44bbd" /><Relationship Type="http://schemas.openxmlformats.org/officeDocument/2006/relationships/notesMaster" Target="/ppt/notesMasters/notesMaster1.xml" Id="Rb5d5b7f8904a4c81" /><Relationship Type="http://schemas.openxmlformats.org/officeDocument/2006/relationships/presProps" Target="/ppt/presProps.xml" Id="R814f9bc6c7fe4e6f" /><Relationship Type="http://schemas.openxmlformats.org/officeDocument/2006/relationships/tableStyles" Target="/ppt/tableStyles.xml" Id="Rb18704f49c774518" /><Relationship Type="http://schemas.openxmlformats.org/officeDocument/2006/relationships/slide" Target="/ppt/slides/slide1.xml" Id="Rd77f109e11a4456f" /><Relationship Type="http://schemas.openxmlformats.org/officeDocument/2006/relationships/slide" Target="/ppt/slides/slide2.xml" Id="R965a07d0fc234aaa" /><Relationship Type="http://schemas.openxmlformats.org/officeDocument/2006/relationships/slide" Target="/ppt/slides/slide3.xml" Id="R7cb89c1db20f4e34" /><Relationship Type="http://schemas.openxmlformats.org/officeDocument/2006/relationships/slide" Target="/ppt/slides/slide4.xml" Id="R8bdd8bbc2d6841ea" /><Relationship Type="http://schemas.openxmlformats.org/officeDocument/2006/relationships/slide" Target="/ppt/slides/slide5.xml" Id="R2e53abf178674123" /><Relationship Type="http://schemas.openxmlformats.org/officeDocument/2006/relationships/slide" Target="/ppt/slides/slide6.xml" Id="Rd19e92778473433c" /><Relationship Type="http://schemas.openxmlformats.org/officeDocument/2006/relationships/slide" Target="/ppt/slides/slide7.xml" Id="R7e76b9a141b14df6" /><Relationship Type="http://schemas.openxmlformats.org/officeDocument/2006/relationships/slide" Target="/ppt/slides/slide8.xml" Id="R80eedf77dfff4add" /><Relationship Type="http://schemas.openxmlformats.org/officeDocument/2006/relationships/slide" Target="/ppt/slides/slide9.xml" Id="R6aec6b557ce841fd" /><Relationship Type="http://schemas.openxmlformats.org/officeDocument/2006/relationships/slide" Target="/ppt/slides/slide10.xml" Id="R3a912ef7d3d8426a" /><Relationship Type="http://schemas.openxmlformats.org/officeDocument/2006/relationships/slide" Target="/ppt/slides/slide11.xml" Id="R67398052df4d4b6c" /><Relationship Type="http://schemas.openxmlformats.org/officeDocument/2006/relationships/slide" Target="/ppt/slides/slide12.xml" Id="R77d9bf96e8224870" /><Relationship Type="http://schemas.openxmlformats.org/officeDocument/2006/relationships/slide" Target="/ppt/slides/slide13.xml" Id="Rabab00d2f64f45aa" /><Relationship Type="http://schemas.openxmlformats.org/officeDocument/2006/relationships/slide" Target="/ppt/slides/slide14.xml" Id="Rd4f6d3925e05414c" /><Relationship Type="http://schemas.openxmlformats.org/officeDocument/2006/relationships/slide" Target="/ppt/slides/slide15.xml" Id="Rf6e9bf7965514509" /><Relationship Type="http://schemas.openxmlformats.org/officeDocument/2006/relationships/slide" Target="/ppt/slides/slide16.xml" Id="R7fdf345ad9e24d7b" /><Relationship Type="http://schemas.openxmlformats.org/officeDocument/2006/relationships/slide" Target="/ppt/slides/slide17.xml" Id="R28a0b72e1f57436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4df6fb26f214f6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af7b9aa7b0f4178" /><Relationship Type="http://schemas.openxmlformats.org/officeDocument/2006/relationships/notesMaster" Target="/ppt/notesMasters/notesMaster1.xml" Id="R3df952e8df684ca5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a136c0dbbf434093" /><Relationship Type="http://schemas.openxmlformats.org/officeDocument/2006/relationships/notesMaster" Target="/ppt/notesMasters/notesMaster1.xml" Id="Reccb5e796a304e68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25e4aa12c88a4092" /><Relationship Type="http://schemas.openxmlformats.org/officeDocument/2006/relationships/notesMaster" Target="/ppt/notesMasters/notesMaster1.xml" Id="Rd3e0e97f683b423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54a2d0d7a9c415f" /><Relationship Type="http://schemas.openxmlformats.org/officeDocument/2006/relationships/notesMaster" Target="/ppt/notesMasters/notesMaster1.xml" Id="R0841d595a04447f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0aedc0652310402b" /><Relationship Type="http://schemas.openxmlformats.org/officeDocument/2006/relationships/notesMaster" Target="/ppt/notesMasters/notesMaster1.xml" Id="R91abc0461a91474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5c73f41b1414eb4" /><Relationship Type="http://schemas.openxmlformats.org/officeDocument/2006/relationships/notesMaster" Target="/ppt/notesMasters/notesMaster1.xml" Id="Rbb15aaaaaab2421a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b68d49f4626d4e0e" /><Relationship Type="http://schemas.openxmlformats.org/officeDocument/2006/relationships/notesMaster" Target="/ppt/notesMasters/notesMaster1.xml" Id="R52e228e8999b48a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5e175788c5b34aa9" /><Relationship Type="http://schemas.openxmlformats.org/officeDocument/2006/relationships/notesMaster" Target="/ppt/notesMasters/notesMaster1.xml" Id="Rb2110d3f953d447b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6222ab100524c44" /><Relationship Type="http://schemas.openxmlformats.org/officeDocument/2006/relationships/notesMaster" Target="/ppt/notesMasters/notesMaster1.xml" Id="R6d3a714de635491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4f1b19d86f440fd" /><Relationship Type="http://schemas.openxmlformats.org/officeDocument/2006/relationships/notesMaster" Target="/ppt/notesMasters/notesMaster1.xml" Id="R98c2a94a662f483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f008212639646cf" /><Relationship Type="http://schemas.openxmlformats.org/officeDocument/2006/relationships/notesMaster" Target="/ppt/notesMasters/notesMaster1.xml" Id="R8e2a7af59df441b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93a15a9e14f44a9" /><Relationship Type="http://schemas.openxmlformats.org/officeDocument/2006/relationships/notesMaster" Target="/ppt/notesMasters/notesMaster1.xml" Id="Rd77450dd124345b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9cea668bc464eb8" /><Relationship Type="http://schemas.openxmlformats.org/officeDocument/2006/relationships/notesMaster" Target="/ppt/notesMasters/notesMaster1.xml" Id="Rb8b6c8b7760d4cb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8e0af2c13e04d36" /><Relationship Type="http://schemas.openxmlformats.org/officeDocument/2006/relationships/notesMaster" Target="/ppt/notesMasters/notesMaster1.xml" Id="Rd60c6a6a68994ee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e6af2e85e0b476b" /><Relationship Type="http://schemas.openxmlformats.org/officeDocument/2006/relationships/notesMaster" Target="/ppt/notesMasters/notesMaster1.xml" Id="Re532451546234a9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caefce4c8e54c72" /><Relationship Type="http://schemas.openxmlformats.org/officeDocument/2006/relationships/notesMaster" Target="/ppt/notesMasters/notesMaster1.xml" Id="Rbd63b49dc3e44fb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e910fbafa2541ca" /><Relationship Type="http://schemas.openxmlformats.org/officeDocument/2006/relationships/notesMaster" Target="/ppt/notesMasters/notesMaster1.xml" Id="R5819c63f52fc423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Solution/sucrose concentration. | (Final mass − initial mass) ÷ initial mass × 100. | To avoid different amounts of surface solution distorting final mass.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 calculation cannot remove all measurement or biological uncertainty.</a:t>
            </a:r>
          </a:p>
          <a:p xmlns:a="http://schemas.openxmlformats.org/drawingml/2006/main">
            <a:r>
              <a:t>Correct. Dividing by initial mass makes different starting masses more comparable.</a:t>
            </a:r>
          </a:p>
          <a:p xmlns:a="http://schemas.openxmlformats.org/drawingml/2006/main">
            <a:r>
              <a:t>Percentage change does not guarantee a straight-line relationship.</a:t>
            </a:r>
          </a:p>
          <a:p xmlns:a="http://schemas.openxmlformats.org/drawingml/2006/main">
            <a:r>
              <a:t>Raw anomalous values must remain visible even if excluded from a mean.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https://madebymatt.uk/Lessons/Science_Teesside/Launch/SCI_L_W5_L2_OsmosisCP.html; existing vector illustration embedded for offline use.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Final mass compared with initial mass. Ask for the reason, then return to the original prediction.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method planner shows how each choice affects a fair test or the measurement.</a:t>
            </a:r>
          </a:p>
          <a:p xmlns:a="http://schemas.openxmlformats.org/drawingml/2006/main">
            <a:r>
              <a:t>Model limit: The sample data include variation. They cannot copy real handling, equipment limits or differences between potato pieces.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It removes all uncertainty — A calculation cannot remove all measurement or biological uncertainty.</a:t>
            </a:r>
          </a:p>
          <a:p xmlns:a="http://schemas.openxmlformats.org/drawingml/2006/main">
            <a:r>
              <a:t>B: It compares the change with the starting value — Correct. Dividing by initial mass makes different starting masses more comparable.</a:t>
            </a:r>
          </a:p>
          <a:p xmlns:a="http://schemas.openxmlformats.org/drawingml/2006/main">
            <a:r>
              <a:t>C: It makes every trend linear — Percentage change does not guarantee a straight-line relationship.</a:t>
            </a:r>
          </a:p>
          <a:p xmlns:a="http://schemas.openxmlformats.org/drawingml/2006/main">
            <a:r>
              <a:t>D: It deletes anomalies — Raw anomalous values must remain visible even if excluded from a mean.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sample data include variation. They cannot copy real handling, equipment limits or differences between potato pieces.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Water: +0.40 g, +10%.</a:t>
            </a:r>
          </a:p>
          <a:p xmlns:a="http://schemas.openxmlformats.org/drawingml/2006/main">
            <a:r>
              <a:t>0.4 mol dm⁻³: 0 g, 0%.</a:t>
            </a:r>
          </a:p>
          <a:p xmlns:a="http://schemas.openxmlformats.org/drawingml/2006/main">
            <a:r>
              <a:t>0.8 mol dm⁻³: −0.40 g, −10%.</a:t>
            </a:r>
          </a:p>
          <a:p xmlns:a="http://schemas.openxmlformats.org/drawingml/2006/main">
            <a:r>
              <a:t>Standardise blotting: surface liquid changes the measured final mass.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Different cylinder diameters change surface area and the amount of potato tissue, so concentration may not be the only cause of different percentage changes. Use a cork borer and cut equal lengths. Unequal blotting leaves different amounts of solution on the surface, changing the measured final mass; use the same blotting method and time. A negative percentage change means the potato lost mass because net water movement was out of its cells by osmosis.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Repeats show variation and can reduce random effects in a mean; they do not correct a systematic method error.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Today’s default cover route is planning and sample-data analysis. A full soak, repeated measurements and graph do not fit inside a six-minute shared-task slot.</a:t>
            </a:r>
          </a:p>
          <a:p xmlns:a="http://schemas.openxmlformats.org/drawingml/2006/main">
            <a:r>
              <a:t>Watch for: Only record practical completion for pupils who actually carry out the approved practical. Sample data and pre-soaked staff samples are not proof of that completion.</a:t>
            </a:r>
          </a:p>
          <a:p xmlns:a="http://schemas.openxmlformats.org/drawingml/2006/main">
            <a:r>
              <a:t>Least help first: Ask what must stay the same and what the named problem could do to the measured mass before suggesting an improvement.</a:t>
            </a:r>
          </a:p>
          <a:p xmlns:a="http://schemas.openxmlformats.org/drawingml/2006/main">
            <a:r>
              <a:t>Support cue: Change = final mass minus initial mass. Percentage change = change ÷ initial mass × 100. Keep the + or - sign.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W5 slides 8–10 and worksheet results/evaluation task.</a:t>
            </a:r>
          </a:p>
          <a:p xmlns:a="http://schemas.openxmlformats.org/drawingml/2006/main">
            <a:r>
              <a:t>Made by Matt LAUNCH Science draft, lesson-content.json, W5L2;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Osmosis, https://www.youtube.com/watch?v=B0cH91joZwA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W5L2.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87b8e01631d432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8bf14e76d174e68" /><Relationship Type="http://schemas.openxmlformats.org/officeDocument/2006/relationships/slideLayout" Target="/ppt/slideLayouts/slideLayout1.xml" Id="Ra88de51439924d7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88de51439924d7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baf2931096449a" /><Relationship Type="http://schemas.openxmlformats.org/officeDocument/2006/relationships/hyperlink" Target="/ppt/slides/slide1.xml" Id="Rb6035172701b4d43" /><Relationship Type="http://schemas.openxmlformats.org/officeDocument/2006/relationships/hyperlink" Target="/ppt/slides/slide2.xml" Id="R04e63a0e26e54c19" /><Relationship Type="http://schemas.openxmlformats.org/officeDocument/2006/relationships/hyperlink" Target="/ppt/slides/slide3.xml" Id="R9eb8b46fe62244ac" /><Relationship Type="http://schemas.openxmlformats.org/officeDocument/2006/relationships/hyperlink" Target="/ppt/slides/slide4.xml" Id="R250ddcc0419f4875" /><Relationship Type="http://schemas.openxmlformats.org/officeDocument/2006/relationships/hyperlink" Target="/ppt/slides/slide5.xml" Id="R1dd924bf29634455" /><Relationship Type="http://schemas.openxmlformats.org/officeDocument/2006/relationships/hyperlink" Target="/ppt/slides/slide6.xml" Id="R36fbdb8c6b4c419b" /><Relationship Type="http://schemas.openxmlformats.org/officeDocument/2006/relationships/hyperlink" Target="/ppt/slides/slide7.xml" Id="R8c4e1e32a8ae410a" /><Relationship Type="http://schemas.openxmlformats.org/officeDocument/2006/relationships/hyperlink" Target="/ppt/slides/slide8.xml" Id="Rcddc661aca8b41d8" /><Relationship Type="http://schemas.openxmlformats.org/officeDocument/2006/relationships/hyperlink" Target="/ppt/slides/slide13.xml" Id="Rca175238110842b8" /><Relationship Type="http://schemas.openxmlformats.org/officeDocument/2006/relationships/image" Target="/ppt/media/image.png" Id="Rf4ddefcb7f2647a8" /><Relationship Type="http://schemas.openxmlformats.org/officeDocument/2006/relationships/hyperlink" Target="/ppt/slides/slide9.xml" Id="R9f183289762146f0" /><Relationship Type="http://schemas.openxmlformats.org/officeDocument/2006/relationships/notesSlide" Target="/ppt/notesSlides/notesSlide1.xml" Id="R5c520beeb976418a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21fddf95094593" /><Relationship Type="http://schemas.openxmlformats.org/officeDocument/2006/relationships/hyperlink" Target="/ppt/slides/slide1.xml" Id="R177f40e99e47454d" /><Relationship Type="http://schemas.openxmlformats.org/officeDocument/2006/relationships/hyperlink" Target="/ppt/slides/slide2.xml" Id="R907bc84c990646f6" /><Relationship Type="http://schemas.openxmlformats.org/officeDocument/2006/relationships/hyperlink" Target="/ppt/slides/slide3.xml" Id="Rb306735d9bba4b0b" /><Relationship Type="http://schemas.openxmlformats.org/officeDocument/2006/relationships/hyperlink" Target="/ppt/slides/slide4.xml" Id="Ra343663781104cc8" /><Relationship Type="http://schemas.openxmlformats.org/officeDocument/2006/relationships/hyperlink" Target="/ppt/slides/slide5.xml" Id="R8230684b6d234aa0" /><Relationship Type="http://schemas.openxmlformats.org/officeDocument/2006/relationships/hyperlink" Target="/ppt/slides/slide6.xml" Id="R11d90a19a25349ac" /><Relationship Type="http://schemas.openxmlformats.org/officeDocument/2006/relationships/hyperlink" Target="/ppt/slides/slide7.xml" Id="R6e919e1c9b6442c5" /><Relationship Type="http://schemas.openxmlformats.org/officeDocument/2006/relationships/hyperlink" Target="/ppt/slides/slide8.xml" Id="Rde4a68f652594362" /><Relationship Type="http://schemas.openxmlformats.org/officeDocument/2006/relationships/hyperlink" Target="/ppt/slides/slide13.xml" Id="Rac450859556a4df0" /><Relationship Type="http://schemas.openxmlformats.org/officeDocument/2006/relationships/hyperlink" Target="/ppt/slides/slide4.xml" Id="Racf974375deb412e" /><Relationship Type="http://schemas.openxmlformats.org/officeDocument/2006/relationships/notesSlide" Target="/ppt/notesSlides/notesSlide10.xml" Id="R5e7b33cc7fab4140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45a8104e3d4a49" /><Relationship Type="http://schemas.openxmlformats.org/officeDocument/2006/relationships/hyperlink" Target="/ppt/slides/slide1.xml" Id="R7890da7edd964978" /><Relationship Type="http://schemas.openxmlformats.org/officeDocument/2006/relationships/hyperlink" Target="/ppt/slides/slide2.xml" Id="R9856b8aa0cb84071" /><Relationship Type="http://schemas.openxmlformats.org/officeDocument/2006/relationships/hyperlink" Target="/ppt/slides/slide3.xml" Id="R006ba8cce6ef4369" /><Relationship Type="http://schemas.openxmlformats.org/officeDocument/2006/relationships/hyperlink" Target="/ppt/slides/slide4.xml" Id="R05b0ea55ec204576" /><Relationship Type="http://schemas.openxmlformats.org/officeDocument/2006/relationships/hyperlink" Target="/ppt/slides/slide5.xml" Id="R5c1f2ea0b7324023" /><Relationship Type="http://schemas.openxmlformats.org/officeDocument/2006/relationships/hyperlink" Target="/ppt/slides/slide6.xml" Id="R1ae69e52b85c4b6c" /><Relationship Type="http://schemas.openxmlformats.org/officeDocument/2006/relationships/hyperlink" Target="/ppt/slides/slide7.xml" Id="R38e8349be79942f9" /><Relationship Type="http://schemas.openxmlformats.org/officeDocument/2006/relationships/hyperlink" Target="/ppt/slides/slide8.xml" Id="R47495671f75f461d" /><Relationship Type="http://schemas.openxmlformats.org/officeDocument/2006/relationships/hyperlink" Target="/ppt/slides/slide13.xml" Id="R2367fce2f5ab453b" /><Relationship Type="http://schemas.openxmlformats.org/officeDocument/2006/relationships/hyperlink" Target="/ppt/slides/slide6.xml" Id="R2a52f9176c384daa" /><Relationship Type="http://schemas.openxmlformats.org/officeDocument/2006/relationships/notesSlide" Target="/ppt/notesSlides/notesSlide11.xml" Id="R339ff70bf95946f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ba3dbe78004b02" /><Relationship Type="http://schemas.openxmlformats.org/officeDocument/2006/relationships/hyperlink" Target="/ppt/slides/slide1.xml" Id="R37e22acaa29d4cbb" /><Relationship Type="http://schemas.openxmlformats.org/officeDocument/2006/relationships/hyperlink" Target="/ppt/slides/slide2.xml" Id="Rfe027aa58e074908" /><Relationship Type="http://schemas.openxmlformats.org/officeDocument/2006/relationships/hyperlink" Target="/ppt/slides/slide3.xml" Id="Rb4cacd2d26404a7c" /><Relationship Type="http://schemas.openxmlformats.org/officeDocument/2006/relationships/hyperlink" Target="/ppt/slides/slide4.xml" Id="Re36916eec3344695" /><Relationship Type="http://schemas.openxmlformats.org/officeDocument/2006/relationships/hyperlink" Target="/ppt/slides/slide5.xml" Id="R6a508c5e3e5e42b4" /><Relationship Type="http://schemas.openxmlformats.org/officeDocument/2006/relationships/hyperlink" Target="/ppt/slides/slide6.xml" Id="R33a843e306e04bf0" /><Relationship Type="http://schemas.openxmlformats.org/officeDocument/2006/relationships/hyperlink" Target="/ppt/slides/slide7.xml" Id="Readff89891324513" /><Relationship Type="http://schemas.openxmlformats.org/officeDocument/2006/relationships/hyperlink" Target="/ppt/slides/slide8.xml" Id="Rdd04b8ca985e4997" /><Relationship Type="http://schemas.openxmlformats.org/officeDocument/2006/relationships/hyperlink" Target="/ppt/slides/slide13.xml" Id="Ra9dd3a825e7a451f" /><Relationship Type="http://schemas.openxmlformats.org/officeDocument/2006/relationships/hyperlink" Target="/ppt/slides/slide7.xml" Id="Rc2b65fe534f44ebe" /><Relationship Type="http://schemas.openxmlformats.org/officeDocument/2006/relationships/notesSlide" Target="/ppt/notesSlides/notesSlide12.xml" Id="Rcc89d567ad6c422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9f9e27faa94ab0" /><Relationship Type="http://schemas.openxmlformats.org/officeDocument/2006/relationships/hyperlink" Target="/ppt/slides/slide1.xml" Id="Ra52c4c6432ab4b41" /><Relationship Type="http://schemas.openxmlformats.org/officeDocument/2006/relationships/hyperlink" Target="/ppt/slides/slide2.xml" Id="Redae979fc2a844df" /><Relationship Type="http://schemas.openxmlformats.org/officeDocument/2006/relationships/hyperlink" Target="/ppt/slides/slide3.xml" Id="R715a9fcb00894525" /><Relationship Type="http://schemas.openxmlformats.org/officeDocument/2006/relationships/hyperlink" Target="/ppt/slides/slide4.xml" Id="R67e5440c02da44e2" /><Relationship Type="http://schemas.openxmlformats.org/officeDocument/2006/relationships/hyperlink" Target="/ppt/slides/slide5.xml" Id="R552fdc58fad0419b" /><Relationship Type="http://schemas.openxmlformats.org/officeDocument/2006/relationships/hyperlink" Target="/ppt/slides/slide6.xml" Id="Rb04521eddac945ce" /><Relationship Type="http://schemas.openxmlformats.org/officeDocument/2006/relationships/hyperlink" Target="/ppt/slides/slide7.xml" Id="Rc3cfc157699f4814" /><Relationship Type="http://schemas.openxmlformats.org/officeDocument/2006/relationships/hyperlink" Target="/ppt/slides/slide8.xml" Id="R5a579f1afdeb4484" /><Relationship Type="http://schemas.openxmlformats.org/officeDocument/2006/relationships/hyperlink" Target="/ppt/slides/slide13.xml" Id="R509abd66090f467a" /><Relationship Type="http://schemas.openxmlformats.org/officeDocument/2006/relationships/hyperlink" Target="/ppt/slides/slide14.xml" Id="R6a455ea2bc09415d" /><Relationship Type="http://schemas.openxmlformats.org/officeDocument/2006/relationships/hyperlink" Target="/ppt/slides/slide15.xml" Id="Rd50ec77f4b7b480a" /><Relationship Type="http://schemas.openxmlformats.org/officeDocument/2006/relationships/hyperlink" Target="W5L2_standard.pdf" TargetMode="External" Id="R154eb0a3099749bb" /><Relationship Type="http://schemas.openxmlformats.org/officeDocument/2006/relationships/hyperlink" Target="W5L2_supported.pdf" TargetMode="External" Id="R566dc8719c1046c1" /><Relationship Type="http://schemas.openxmlformats.org/officeDocument/2006/relationships/hyperlink" Target="W5L2_depth.pdf" TargetMode="External" Id="Rbe05e617851f4c73" /><Relationship Type="http://schemas.openxmlformats.org/officeDocument/2006/relationships/hyperlink" Target="W5L2_Worksheet.docx" TargetMode="External" Id="R02d9a0dea5564d69" /><Relationship Type="http://schemas.openxmlformats.org/officeDocument/2006/relationships/hyperlink" Target="https://madebymatt.uk/Lessons/Science_Teesside/Launch/SCI_L_W5_L2_OsmosisCP.html" TargetMode="External" Id="Rd6843a3f54c34efb" /><Relationship Type="http://schemas.openxmlformats.org/officeDocument/2006/relationships/hyperlink" Target="/ppt/slides/slide16.xml" Id="Rb715c0882f254c2e" /><Relationship Type="http://schemas.openxmlformats.org/officeDocument/2006/relationships/notesSlide" Target="/ppt/notesSlides/notesSlide13.xml" Id="R96b6a9dac5674fa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400e048ba4402f" /><Relationship Type="http://schemas.openxmlformats.org/officeDocument/2006/relationships/hyperlink" Target="/ppt/slides/slide1.xml" Id="Rd2962e44fbc94558" /><Relationship Type="http://schemas.openxmlformats.org/officeDocument/2006/relationships/hyperlink" Target="/ppt/slides/slide2.xml" Id="R85351b193a814e49" /><Relationship Type="http://schemas.openxmlformats.org/officeDocument/2006/relationships/hyperlink" Target="/ppt/slides/slide3.xml" Id="R60cd432b4f2347a4" /><Relationship Type="http://schemas.openxmlformats.org/officeDocument/2006/relationships/hyperlink" Target="/ppt/slides/slide4.xml" Id="R46f689a1227348b4" /><Relationship Type="http://schemas.openxmlformats.org/officeDocument/2006/relationships/hyperlink" Target="/ppt/slides/slide5.xml" Id="Ra9663738f4fb42d9" /><Relationship Type="http://schemas.openxmlformats.org/officeDocument/2006/relationships/hyperlink" Target="/ppt/slides/slide6.xml" Id="Rd1375476c9bb4af8" /><Relationship Type="http://schemas.openxmlformats.org/officeDocument/2006/relationships/hyperlink" Target="/ppt/slides/slide7.xml" Id="R6d161823c1544578" /><Relationship Type="http://schemas.openxmlformats.org/officeDocument/2006/relationships/hyperlink" Target="/ppt/slides/slide8.xml" Id="R4ece7ea60eec414f" /><Relationship Type="http://schemas.openxmlformats.org/officeDocument/2006/relationships/hyperlink" Target="/ppt/slides/slide13.xml" Id="R9c8a4d26d1074b9e" /><Relationship Type="http://schemas.openxmlformats.org/officeDocument/2006/relationships/image" Target="/ppt/media/image3.png" Id="R1a29f954821c443d" /><Relationship Type="http://schemas.openxmlformats.org/officeDocument/2006/relationships/hyperlink" Target="/ppt/slides/slide7.xml" Id="Rc1ee5877896a448b" /><Relationship Type="http://schemas.openxmlformats.org/officeDocument/2006/relationships/notesSlide" Target="/ppt/notesSlides/notesSlide14.xml" Id="Rfc1f69501ddb4667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096818350f4909" /><Relationship Type="http://schemas.openxmlformats.org/officeDocument/2006/relationships/hyperlink" Target="/ppt/slides/slide1.xml" Id="Ra3b7371051fa4248" /><Relationship Type="http://schemas.openxmlformats.org/officeDocument/2006/relationships/hyperlink" Target="/ppt/slides/slide2.xml" Id="R71615c3243f34dbe" /><Relationship Type="http://schemas.openxmlformats.org/officeDocument/2006/relationships/hyperlink" Target="/ppt/slides/slide3.xml" Id="Reb8f87e4604f4870" /><Relationship Type="http://schemas.openxmlformats.org/officeDocument/2006/relationships/hyperlink" Target="/ppt/slides/slide4.xml" Id="Rc7752a3808c141ae" /><Relationship Type="http://schemas.openxmlformats.org/officeDocument/2006/relationships/hyperlink" Target="/ppt/slides/slide5.xml" Id="Ra4d2598108e74b4d" /><Relationship Type="http://schemas.openxmlformats.org/officeDocument/2006/relationships/hyperlink" Target="/ppt/slides/slide6.xml" Id="Rd27b1a34fa904640" /><Relationship Type="http://schemas.openxmlformats.org/officeDocument/2006/relationships/hyperlink" Target="/ppt/slides/slide7.xml" Id="Rb0e3cf57080a47fe" /><Relationship Type="http://schemas.openxmlformats.org/officeDocument/2006/relationships/hyperlink" Target="/ppt/slides/slide8.xml" Id="Rdc1f2ae3ede24343" /><Relationship Type="http://schemas.openxmlformats.org/officeDocument/2006/relationships/hyperlink" Target="/ppt/slides/slide13.xml" Id="R570c1aaa1a9c45af" /><Relationship Type="http://schemas.openxmlformats.org/officeDocument/2006/relationships/image" Target="/ppt/media/image4.png" Id="Rafbf742b31c24ec5" /><Relationship Type="http://schemas.openxmlformats.org/officeDocument/2006/relationships/hyperlink" Target="/ppt/slides/slide7.xml" Id="Ra6e78b06d20f4506" /><Relationship Type="http://schemas.openxmlformats.org/officeDocument/2006/relationships/notesSlide" Target="/ppt/notesSlides/notesSlide15.xml" Id="R310669ae5672417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c5215fb6914325" /><Relationship Type="http://schemas.openxmlformats.org/officeDocument/2006/relationships/hyperlink" Target="/ppt/slides/slide1.xml" Id="R11096d7f38454cc0" /><Relationship Type="http://schemas.openxmlformats.org/officeDocument/2006/relationships/hyperlink" Target="/ppt/slides/slide2.xml" Id="Rdf14567aa2974815" /><Relationship Type="http://schemas.openxmlformats.org/officeDocument/2006/relationships/hyperlink" Target="/ppt/slides/slide3.xml" Id="Refdb748da0b54c96" /><Relationship Type="http://schemas.openxmlformats.org/officeDocument/2006/relationships/hyperlink" Target="/ppt/slides/slide4.xml" Id="Rf49f9e32b6ed42a7" /><Relationship Type="http://schemas.openxmlformats.org/officeDocument/2006/relationships/hyperlink" Target="/ppt/slides/slide5.xml" Id="R4d91879e83944543" /><Relationship Type="http://schemas.openxmlformats.org/officeDocument/2006/relationships/hyperlink" Target="/ppt/slides/slide6.xml" Id="Ra44581197f494cdd" /><Relationship Type="http://schemas.openxmlformats.org/officeDocument/2006/relationships/hyperlink" Target="/ppt/slides/slide7.xml" Id="Rbc26c3fd542d448b" /><Relationship Type="http://schemas.openxmlformats.org/officeDocument/2006/relationships/hyperlink" Target="/ppt/slides/slide8.xml" Id="R6cb0467ce76543d4" /><Relationship Type="http://schemas.openxmlformats.org/officeDocument/2006/relationships/hyperlink" Target="/ppt/slides/slide13.xml" Id="Ref4741d3e1fa4863" /><Relationship Type="http://schemas.openxmlformats.org/officeDocument/2006/relationships/image" Target="/ppt/media/image5.png" Id="Rebcf86e0c8bb4c8e" /><Relationship Type="http://schemas.openxmlformats.org/officeDocument/2006/relationships/hyperlink" Target="https://www.youtube.com/watch?v=B0cH91joZwA" TargetMode="External" Id="Rb3b8c393364447ef" /><Relationship Type="http://schemas.openxmlformats.org/officeDocument/2006/relationships/notesSlide" Target="/ppt/notesSlides/notesSlide16.xml" Id="R4a00c6f6cd42474d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c4f4f8387f4126" /><Relationship Type="http://schemas.openxmlformats.org/officeDocument/2006/relationships/hyperlink" Target="/ppt/slides/slide1.xml" Id="Rb1573803a434482e" /><Relationship Type="http://schemas.openxmlformats.org/officeDocument/2006/relationships/hyperlink" Target="/ppt/slides/slide2.xml" Id="R70e1669a65634dba" /><Relationship Type="http://schemas.openxmlformats.org/officeDocument/2006/relationships/hyperlink" Target="/ppt/slides/slide3.xml" Id="R176c0f3bff7a4bbf" /><Relationship Type="http://schemas.openxmlformats.org/officeDocument/2006/relationships/hyperlink" Target="/ppt/slides/slide4.xml" Id="Rc6d3833463264b67" /><Relationship Type="http://schemas.openxmlformats.org/officeDocument/2006/relationships/hyperlink" Target="/ppt/slides/slide5.xml" Id="R52362759404b44c9" /><Relationship Type="http://schemas.openxmlformats.org/officeDocument/2006/relationships/hyperlink" Target="/ppt/slides/slide6.xml" Id="Rb31882e6f2894848" /><Relationship Type="http://schemas.openxmlformats.org/officeDocument/2006/relationships/hyperlink" Target="/ppt/slides/slide7.xml" Id="R4e25ec7986264e8e" /><Relationship Type="http://schemas.openxmlformats.org/officeDocument/2006/relationships/hyperlink" Target="/ppt/slides/slide8.xml" Id="R06fad7f13034495f" /><Relationship Type="http://schemas.openxmlformats.org/officeDocument/2006/relationships/hyperlink" Target="/ppt/slides/slide13.xml" Id="R659f9e2361c14e23" /><Relationship Type="http://schemas.openxmlformats.org/officeDocument/2006/relationships/image" Target="/ppt/media/image6.png" Id="R13d6596d8130490e" /><Relationship Type="http://schemas.openxmlformats.org/officeDocument/2006/relationships/hyperlink" Target="/ppt/slides/slide3.xml" Id="Re2e534bd00df4955" /><Relationship Type="http://schemas.openxmlformats.org/officeDocument/2006/relationships/notesSlide" Target="/ppt/notesSlides/notesSlide17.xml" Id="Ra025b603ccbe4be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efe048779a4261" /><Relationship Type="http://schemas.openxmlformats.org/officeDocument/2006/relationships/hyperlink" Target="/ppt/slides/slide1.xml" Id="R8da895474f68499a" /><Relationship Type="http://schemas.openxmlformats.org/officeDocument/2006/relationships/hyperlink" Target="/ppt/slides/slide2.xml" Id="R763a603756554ccc" /><Relationship Type="http://schemas.openxmlformats.org/officeDocument/2006/relationships/hyperlink" Target="/ppt/slides/slide3.xml" Id="Raea9732ae3ff4035" /><Relationship Type="http://schemas.openxmlformats.org/officeDocument/2006/relationships/hyperlink" Target="/ppt/slides/slide4.xml" Id="Rb01a7ef05e49445d" /><Relationship Type="http://schemas.openxmlformats.org/officeDocument/2006/relationships/hyperlink" Target="/ppt/slides/slide5.xml" Id="Ra606caa8978949a2" /><Relationship Type="http://schemas.openxmlformats.org/officeDocument/2006/relationships/hyperlink" Target="/ppt/slides/slide6.xml" Id="Rfb88b1b857364aea" /><Relationship Type="http://schemas.openxmlformats.org/officeDocument/2006/relationships/hyperlink" Target="/ppt/slides/slide7.xml" Id="Rfd44f7d00a4643c8" /><Relationship Type="http://schemas.openxmlformats.org/officeDocument/2006/relationships/hyperlink" Target="/ppt/slides/slide8.xml" Id="Rb9b4c96f991246e3" /><Relationship Type="http://schemas.openxmlformats.org/officeDocument/2006/relationships/hyperlink" Target="/ppt/slides/slide13.xml" Id="Rad88d56ba67b4717" /><Relationship Type="http://schemas.openxmlformats.org/officeDocument/2006/relationships/hyperlink" Target="/ppt/slides/slide9.xml" Id="R7eea384766414acc" /><Relationship Type="http://schemas.openxmlformats.org/officeDocument/2006/relationships/notesSlide" Target="/ppt/notesSlides/notesSlide2.xml" Id="Rbe2813062aab422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a500b54e0624c32" /><Relationship Type="http://schemas.openxmlformats.org/officeDocument/2006/relationships/hyperlink" Target="/ppt/slides/slide1.xml" Id="R0f16c00931f848af" /><Relationship Type="http://schemas.openxmlformats.org/officeDocument/2006/relationships/hyperlink" Target="/ppt/slides/slide2.xml" Id="R8818d394db9441d6" /><Relationship Type="http://schemas.openxmlformats.org/officeDocument/2006/relationships/hyperlink" Target="/ppt/slides/slide3.xml" Id="Rd2d9cbe52a9e4cc7" /><Relationship Type="http://schemas.openxmlformats.org/officeDocument/2006/relationships/hyperlink" Target="/ppt/slides/slide4.xml" Id="R274196b8dcd94449" /><Relationship Type="http://schemas.openxmlformats.org/officeDocument/2006/relationships/hyperlink" Target="/ppt/slides/slide5.xml" Id="R0163f0522fa34022" /><Relationship Type="http://schemas.openxmlformats.org/officeDocument/2006/relationships/hyperlink" Target="/ppt/slides/slide6.xml" Id="Rf96bdb0363824f40" /><Relationship Type="http://schemas.openxmlformats.org/officeDocument/2006/relationships/hyperlink" Target="/ppt/slides/slide7.xml" Id="R41a94941efec4d20" /><Relationship Type="http://schemas.openxmlformats.org/officeDocument/2006/relationships/hyperlink" Target="/ppt/slides/slide8.xml" Id="R414bc7735e194cb3" /><Relationship Type="http://schemas.openxmlformats.org/officeDocument/2006/relationships/hyperlink" Target="/ppt/slides/slide13.xml" Id="R6e2ea0c248104f8c" /><Relationship Type="http://schemas.openxmlformats.org/officeDocument/2006/relationships/hyperlink" Target="/ppt/slides/slide17.xml" Id="Rb618c195165c4420" /><Relationship Type="http://schemas.openxmlformats.org/officeDocument/2006/relationships/hyperlink" Target="/ppt/slides/slide16.xml" Id="R298b55ca7d91434c" /><Relationship Type="http://schemas.openxmlformats.org/officeDocument/2006/relationships/notesSlide" Target="/ppt/notesSlides/notesSlide3.xml" Id="R8676c6ba796445d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9a98c0806c40e2" /><Relationship Type="http://schemas.openxmlformats.org/officeDocument/2006/relationships/hyperlink" Target="/ppt/slides/slide1.xml" Id="R927d47d30f054ca6" /><Relationship Type="http://schemas.openxmlformats.org/officeDocument/2006/relationships/hyperlink" Target="/ppt/slides/slide2.xml" Id="Rf40ca2c242ef4483" /><Relationship Type="http://schemas.openxmlformats.org/officeDocument/2006/relationships/hyperlink" Target="/ppt/slides/slide3.xml" Id="Rf669fb3e11c4448e" /><Relationship Type="http://schemas.openxmlformats.org/officeDocument/2006/relationships/hyperlink" Target="/ppt/slides/slide4.xml" Id="Rd441e277b36449d1" /><Relationship Type="http://schemas.openxmlformats.org/officeDocument/2006/relationships/hyperlink" Target="/ppt/slides/slide5.xml" Id="Re8d2b8d8957044eb" /><Relationship Type="http://schemas.openxmlformats.org/officeDocument/2006/relationships/hyperlink" Target="/ppt/slides/slide6.xml" Id="R7c4dc138b42f4c79" /><Relationship Type="http://schemas.openxmlformats.org/officeDocument/2006/relationships/hyperlink" Target="/ppt/slides/slide7.xml" Id="R6be9454667fb45f1" /><Relationship Type="http://schemas.openxmlformats.org/officeDocument/2006/relationships/hyperlink" Target="/ppt/slides/slide8.xml" Id="R6033817fb19a4689" /><Relationship Type="http://schemas.openxmlformats.org/officeDocument/2006/relationships/hyperlink" Target="/ppt/slides/slide13.xml" Id="Rbf50e5da16984412" /><Relationship Type="http://schemas.openxmlformats.org/officeDocument/2006/relationships/hyperlink" Target="/ppt/slides/slide10.xml" Id="R14b0e7ecfddf4172" /><Relationship Type="http://schemas.openxmlformats.org/officeDocument/2006/relationships/hyperlink" Target="/ppt/slides/slide10.xml" Id="R842dcd22d3e2422d" /><Relationship Type="http://schemas.openxmlformats.org/officeDocument/2006/relationships/hyperlink" Target="/ppt/slides/slide10.xml" Id="R3e0e3f9c267841fc" /><Relationship Type="http://schemas.openxmlformats.org/officeDocument/2006/relationships/hyperlink" Target="/ppt/slides/slide10.xml" Id="R2cab88f2bc8145c9" /><Relationship Type="http://schemas.openxmlformats.org/officeDocument/2006/relationships/hyperlink" Target="/ppt/slides/slide10.xml" Id="Rfe7b320f463d48e9" /><Relationship Type="http://schemas.openxmlformats.org/officeDocument/2006/relationships/notesSlide" Target="/ppt/notesSlides/notesSlide4.xml" Id="R4ef4023128b8473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4ccc89c0a94b4f" /><Relationship Type="http://schemas.openxmlformats.org/officeDocument/2006/relationships/hyperlink" Target="/ppt/slides/slide1.xml" Id="R459f3733a6d444d6" /><Relationship Type="http://schemas.openxmlformats.org/officeDocument/2006/relationships/hyperlink" Target="/ppt/slides/slide2.xml" Id="R8c5bc6fd187240f6" /><Relationship Type="http://schemas.openxmlformats.org/officeDocument/2006/relationships/hyperlink" Target="/ppt/slides/slide3.xml" Id="Rf82c71e8538b4a8d" /><Relationship Type="http://schemas.openxmlformats.org/officeDocument/2006/relationships/hyperlink" Target="/ppt/slides/slide4.xml" Id="R76dd3913e9824d93" /><Relationship Type="http://schemas.openxmlformats.org/officeDocument/2006/relationships/hyperlink" Target="/ppt/slides/slide5.xml" Id="Re851b775c0cf41bd" /><Relationship Type="http://schemas.openxmlformats.org/officeDocument/2006/relationships/hyperlink" Target="/ppt/slides/slide6.xml" Id="R6554d59a48e84acb" /><Relationship Type="http://schemas.openxmlformats.org/officeDocument/2006/relationships/hyperlink" Target="/ppt/slides/slide7.xml" Id="R436c13ae73054a57" /><Relationship Type="http://schemas.openxmlformats.org/officeDocument/2006/relationships/hyperlink" Target="/ppt/slides/slide8.xml" Id="R5f533da010cd46f8" /><Relationship Type="http://schemas.openxmlformats.org/officeDocument/2006/relationships/hyperlink" Target="/ppt/slides/slide13.xml" Id="R99ecefa25bbe4ab0" /><Relationship Type="http://schemas.openxmlformats.org/officeDocument/2006/relationships/image" Target="/ppt/media/image2.png" Id="Rc09d62ac41cb45f1" /><Relationship Type="http://schemas.openxmlformats.org/officeDocument/2006/relationships/notesSlide" Target="/ppt/notesSlides/notesSlide5.xml" Id="Rbfcb0e16e77c4b7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6d06a62c2d4e3a" /><Relationship Type="http://schemas.openxmlformats.org/officeDocument/2006/relationships/hyperlink" Target="/ppt/slides/slide1.xml" Id="R5ea447a612574049" /><Relationship Type="http://schemas.openxmlformats.org/officeDocument/2006/relationships/hyperlink" Target="/ppt/slides/slide2.xml" Id="R4e0f6bfe1b5241b7" /><Relationship Type="http://schemas.openxmlformats.org/officeDocument/2006/relationships/hyperlink" Target="/ppt/slides/slide3.xml" Id="R011aedbd4bed40a7" /><Relationship Type="http://schemas.openxmlformats.org/officeDocument/2006/relationships/hyperlink" Target="/ppt/slides/slide4.xml" Id="R4296929bbe2d41e7" /><Relationship Type="http://schemas.openxmlformats.org/officeDocument/2006/relationships/hyperlink" Target="/ppt/slides/slide5.xml" Id="R7475efe704684827" /><Relationship Type="http://schemas.openxmlformats.org/officeDocument/2006/relationships/hyperlink" Target="/ppt/slides/slide6.xml" Id="R34b5405132764698" /><Relationship Type="http://schemas.openxmlformats.org/officeDocument/2006/relationships/hyperlink" Target="/ppt/slides/slide7.xml" Id="Rb7147d7b16dc4698" /><Relationship Type="http://schemas.openxmlformats.org/officeDocument/2006/relationships/hyperlink" Target="/ppt/slides/slide8.xml" Id="R852fb901be8a4859" /><Relationship Type="http://schemas.openxmlformats.org/officeDocument/2006/relationships/hyperlink" Target="/ppt/slides/slide13.xml" Id="R195f5260110b4c4a" /><Relationship Type="http://schemas.openxmlformats.org/officeDocument/2006/relationships/hyperlink" Target="/ppt/slides/slide11.xml" Id="Rfc715181de334484" /><Relationship Type="http://schemas.openxmlformats.org/officeDocument/2006/relationships/notesSlide" Target="/ppt/notesSlides/notesSlide6.xml" Id="R4913ced493384f4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3bfd783e964358" /><Relationship Type="http://schemas.openxmlformats.org/officeDocument/2006/relationships/hyperlink" Target="/ppt/slides/slide1.xml" Id="R776ec022fb8d419d" /><Relationship Type="http://schemas.openxmlformats.org/officeDocument/2006/relationships/hyperlink" Target="/ppt/slides/slide2.xml" Id="R4269176930b44626" /><Relationship Type="http://schemas.openxmlformats.org/officeDocument/2006/relationships/hyperlink" Target="/ppt/slides/slide3.xml" Id="Rcd8842a1a667410c" /><Relationship Type="http://schemas.openxmlformats.org/officeDocument/2006/relationships/hyperlink" Target="/ppt/slides/slide4.xml" Id="R15f0a96294ea4864" /><Relationship Type="http://schemas.openxmlformats.org/officeDocument/2006/relationships/hyperlink" Target="/ppt/slides/slide5.xml" Id="R68643e7525764431" /><Relationship Type="http://schemas.openxmlformats.org/officeDocument/2006/relationships/hyperlink" Target="/ppt/slides/slide6.xml" Id="R52edaa1a21f44f35" /><Relationship Type="http://schemas.openxmlformats.org/officeDocument/2006/relationships/hyperlink" Target="/ppt/slides/slide7.xml" Id="Rba1a852487b9422e" /><Relationship Type="http://schemas.openxmlformats.org/officeDocument/2006/relationships/hyperlink" Target="/ppt/slides/slide8.xml" Id="R477ec88f2ff6485b" /><Relationship Type="http://schemas.openxmlformats.org/officeDocument/2006/relationships/hyperlink" Target="/ppt/slides/slide13.xml" Id="Rf5a3100576734e71" /><Relationship Type="http://schemas.openxmlformats.org/officeDocument/2006/relationships/hyperlink" Target="/ppt/slides/slide14.xml" Id="R61b55a7452e5401d" /><Relationship Type="http://schemas.openxmlformats.org/officeDocument/2006/relationships/hyperlink" Target="/ppt/slides/slide12.xml" Id="R41f0bb1d6a6e4b18" /><Relationship Type="http://schemas.openxmlformats.org/officeDocument/2006/relationships/notesSlide" Target="/ppt/notesSlides/notesSlide7.xml" Id="R86e52057f257491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3a11814d53415d" /><Relationship Type="http://schemas.openxmlformats.org/officeDocument/2006/relationships/hyperlink" Target="/ppt/slides/slide1.xml" Id="Rf47f6eaae9f541ca" /><Relationship Type="http://schemas.openxmlformats.org/officeDocument/2006/relationships/hyperlink" Target="/ppt/slides/slide2.xml" Id="R8b0a0048847e4d1e" /><Relationship Type="http://schemas.openxmlformats.org/officeDocument/2006/relationships/hyperlink" Target="/ppt/slides/slide3.xml" Id="R8287be68755a4c29" /><Relationship Type="http://schemas.openxmlformats.org/officeDocument/2006/relationships/hyperlink" Target="/ppt/slides/slide4.xml" Id="R40c2c99504064921" /><Relationship Type="http://schemas.openxmlformats.org/officeDocument/2006/relationships/hyperlink" Target="/ppt/slides/slide5.xml" Id="R0ff8d9e7d6b14855" /><Relationship Type="http://schemas.openxmlformats.org/officeDocument/2006/relationships/hyperlink" Target="/ppt/slides/slide6.xml" Id="Rb2d9ca7b674342bf" /><Relationship Type="http://schemas.openxmlformats.org/officeDocument/2006/relationships/hyperlink" Target="/ppt/slides/slide7.xml" Id="R0fcaa32df3bd426b" /><Relationship Type="http://schemas.openxmlformats.org/officeDocument/2006/relationships/hyperlink" Target="/ppt/slides/slide8.xml" Id="R915ae5333b5d4652" /><Relationship Type="http://schemas.openxmlformats.org/officeDocument/2006/relationships/hyperlink" Target="/ppt/slides/slide13.xml" Id="Rb0594b2da04e4396" /><Relationship Type="http://schemas.openxmlformats.org/officeDocument/2006/relationships/notesSlide" Target="/ppt/notesSlides/notesSlide8.xml" Id="R0865e7265f4849e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823819f92b40ea" /><Relationship Type="http://schemas.openxmlformats.org/officeDocument/2006/relationships/hyperlink" Target="/ppt/slides/slide1.xml" Id="R5beb9440ed0941f0" /><Relationship Type="http://schemas.openxmlformats.org/officeDocument/2006/relationships/hyperlink" Target="/ppt/slides/slide2.xml" Id="R5e268b8e1348498a" /><Relationship Type="http://schemas.openxmlformats.org/officeDocument/2006/relationships/hyperlink" Target="/ppt/slides/slide3.xml" Id="R8b0b2708531b4c30" /><Relationship Type="http://schemas.openxmlformats.org/officeDocument/2006/relationships/hyperlink" Target="/ppt/slides/slide4.xml" Id="Rc7b572baa00b441b" /><Relationship Type="http://schemas.openxmlformats.org/officeDocument/2006/relationships/hyperlink" Target="/ppt/slides/slide5.xml" Id="R7d42de09316d4b37" /><Relationship Type="http://schemas.openxmlformats.org/officeDocument/2006/relationships/hyperlink" Target="/ppt/slides/slide6.xml" Id="R79363468abf5415d" /><Relationship Type="http://schemas.openxmlformats.org/officeDocument/2006/relationships/hyperlink" Target="/ppt/slides/slide7.xml" Id="Rc34c9b87ed464e7f" /><Relationship Type="http://schemas.openxmlformats.org/officeDocument/2006/relationships/hyperlink" Target="/ppt/slides/slide8.xml" Id="Rf4866befb5824ff7" /><Relationship Type="http://schemas.openxmlformats.org/officeDocument/2006/relationships/hyperlink" Target="/ppt/slides/slide13.xml" Id="R495fa4ecb79646d5" /><Relationship Type="http://schemas.openxmlformats.org/officeDocument/2006/relationships/hyperlink" Target="/ppt/slides/slide2.xml" Id="R7d6b6f82b982447c" /><Relationship Type="http://schemas.openxmlformats.org/officeDocument/2006/relationships/notesSlide" Target="/ppt/notesSlides/notesSlide9.xml" Id="Rb845b1766bde4be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16B2A03A-EBEC-4DA9-B3CC-D096B311B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9A7A29F-362B-4F00-A94E-CCBEEA569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770">
            <a:extLst xmlns:a="http://schemas.openxmlformats.org/drawingml/2006/main">
              <a:ext uri="{FF2B5EF4-FFF2-40B4-BE49-F238E27FC236}">
                <a16:creationId xmlns:a16="http://schemas.microsoft.com/office/drawing/2014/main" id="{5CF28B2A-C7F0-443E-BC5B-652D73D07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771">
            <a:extLst xmlns:a="http://schemas.openxmlformats.org/drawingml/2006/main">
              <a:ext uri="{FF2B5EF4-FFF2-40B4-BE49-F238E27FC236}">
                <a16:creationId xmlns:a16="http://schemas.microsoft.com/office/drawing/2014/main" id="{98996969-E76A-452E-BF80-21C74CEFE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772">
            <a:extLst xmlns:a="http://schemas.openxmlformats.org/drawingml/2006/main">
              <a:ext uri="{FF2B5EF4-FFF2-40B4-BE49-F238E27FC236}">
                <a16:creationId xmlns:a16="http://schemas.microsoft.com/office/drawing/2014/main" id="{2DB6FB7A-ADDF-4361-B68E-997F3E67DF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Planning osmosis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3C91426-690D-4011-9C16-50DD1532C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6035172701b4d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A907D9B-27DD-447F-B2AA-DD457D7AA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4e63a0e26e54c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3533B43-BE3B-4807-B74C-AB9CD43CA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9eb8b46fe62244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D8508E0-0241-4194-AA9E-D86607EC8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50ddcc0419f487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54FB9B-70C5-46EB-A7B3-C1CAB816E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1dd924bf2963445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84C978-6DFB-449B-B6C3-8EA41E8B8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6fbdb8c6b4c41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651F2CC-1338-42D4-B9D7-F9EC77DE4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c4e1e32a8ae410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3746D5-1A51-4451-93BF-D94D22CFF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ddc661aca8b41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191861-C10A-4F3C-ABB8-237354831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a175238110842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7736871-E032-45C8-B6BA-86C38EA66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73">
            <a:extLst xmlns:a="http://schemas.openxmlformats.org/drawingml/2006/main">
              <a:ext uri="{FF2B5EF4-FFF2-40B4-BE49-F238E27FC236}">
                <a16:creationId xmlns:a16="http://schemas.microsoft.com/office/drawing/2014/main" id="{89C0F590-AE44-4050-B99A-09D841564F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plan a potato osmosis investigation, calculate percentage change from sample data and evaluate the controls.</a:t>
            </a:r>
          </a:p>
        </p:txBody>
      </p:sp>
      <p:sp>
        <p:nvSpPr>
          <p:cNvPr id="17" name="copy-774">
            <a:extLst xmlns:a="http://schemas.openxmlformats.org/drawingml/2006/main">
              <a:ext uri="{FF2B5EF4-FFF2-40B4-BE49-F238E27FC236}">
                <a16:creationId xmlns:a16="http://schemas.microsoft.com/office/drawing/2014/main" id="{11BCB9D3-813E-4F05-B986-4040E7A63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775">
            <a:extLst xmlns:a="http://schemas.openxmlformats.org/drawingml/2006/main">
              <a:ext uri="{FF2B5EF4-FFF2-40B4-BE49-F238E27FC236}">
                <a16:creationId xmlns:a16="http://schemas.microsoft.com/office/drawing/2014/main" id="{7DC230FF-9217-4224-B8AF-B9A8D44F8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776">
            <a:extLst xmlns:a="http://schemas.openxmlformats.org/drawingml/2006/main">
              <a:ext uri="{FF2B5EF4-FFF2-40B4-BE49-F238E27FC236}">
                <a16:creationId xmlns:a16="http://schemas.microsoft.com/office/drawing/2014/main" id="{08E80672-80E4-4F61-9AA5-0D87794A2A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State the independent variable in a potato osmosis investigation.</a:t>
            </a:r>
          </a:p>
        </p:txBody>
      </p:sp>
      <p:sp>
        <p:nvSpPr>
          <p:cNvPr id="20" name="copy-777">
            <a:extLst xmlns:a="http://schemas.openxmlformats.org/drawingml/2006/main">
              <a:ext uri="{FF2B5EF4-FFF2-40B4-BE49-F238E27FC236}">
                <a16:creationId xmlns:a16="http://schemas.microsoft.com/office/drawing/2014/main" id="{FBFA1610-A29C-4FA4-94BD-2D8DD90FD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778">
            <a:extLst xmlns:a="http://schemas.openxmlformats.org/drawingml/2006/main">
              <a:ext uri="{FF2B5EF4-FFF2-40B4-BE49-F238E27FC236}">
                <a16:creationId xmlns:a16="http://schemas.microsoft.com/office/drawing/2014/main" id="{A56EB674-9936-49B2-820F-78F27EDAE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the percentage-change equation.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79C19EE8-F0AB-444E-B549-99AB36786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5L2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4ddefcb7f2647a8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9f183289762146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2C35FF1-79A1-4731-93BE-361DE4196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90158222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1B989F0A-5BF3-401E-A19F-F08297A64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879125B-D86E-4857-8DA7-EC38FFD7E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39">
            <a:extLst xmlns:a="http://schemas.openxmlformats.org/drawingml/2006/main">
              <a:ext uri="{FF2B5EF4-FFF2-40B4-BE49-F238E27FC236}">
                <a16:creationId xmlns:a16="http://schemas.microsoft.com/office/drawing/2014/main" id="{24B5805B-E435-40CD-895F-A524B3B37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40">
            <a:extLst xmlns:a="http://schemas.openxmlformats.org/drawingml/2006/main">
              <a:ext uri="{FF2B5EF4-FFF2-40B4-BE49-F238E27FC236}">
                <a16:creationId xmlns:a16="http://schemas.microsoft.com/office/drawing/2014/main" id="{DDBFC15B-31FC-4B60-B3D1-B32D8A9F3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41">
            <a:extLst xmlns:a="http://schemas.openxmlformats.org/drawingml/2006/main">
              <a:ext uri="{FF2B5EF4-FFF2-40B4-BE49-F238E27FC236}">
                <a16:creationId xmlns:a16="http://schemas.microsoft.com/office/drawing/2014/main" id="{07F4CFEC-2B71-4827-AB24-D48A7FEC5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ABB7D6B-2007-4859-8DD3-951D2077F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77f40e99e4745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859F82-AEA7-4251-8B9A-9F314AC37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07bc84c990646f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BA8118-2E58-46BB-87F5-30D7E4E1A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306735d9bba4b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09E21E-61A6-45A5-B6EB-CC4E95887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a343663781104c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90E1B8-4EB0-45AE-A767-1C2F65168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230684b6d234a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8C52394-5650-4E20-BD0D-447F20E54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11d90a19a25349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A0A6B8-DB29-4FC5-BEB3-839E42CE3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e919e1c9b6442c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3424870-39F9-46AC-8B64-C39C857C8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e4a68f65259436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5A3E7CF-026D-48ED-89C2-9688E4F1F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c450859556a4d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4CD581-A5E2-4EAE-84EE-ECEE6CC5B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42">
            <a:extLst xmlns:a="http://schemas.openxmlformats.org/drawingml/2006/main">
              <a:ext uri="{FF2B5EF4-FFF2-40B4-BE49-F238E27FC236}">
                <a16:creationId xmlns:a16="http://schemas.microsoft.com/office/drawing/2014/main" id="{4EECFB86-656B-499F-9C42-DF7DEECEF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It compares the change with the starting value</a:t>
            </a:r>
          </a:p>
        </p:txBody>
      </p:sp>
      <p:sp>
        <p:nvSpPr>
          <p:cNvPr id="17" name="copy-843">
            <a:extLst xmlns:a="http://schemas.openxmlformats.org/drawingml/2006/main">
              <a:ext uri="{FF2B5EF4-FFF2-40B4-BE49-F238E27FC236}">
                <a16:creationId xmlns:a16="http://schemas.microsoft.com/office/drawing/2014/main" id="{AAF6ADE7-BE25-4AA3-A0C1-7EE8B1540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Correct. Dividing by initial mass makes different starting masses more comparable.</a:t>
            </a:r>
          </a:p>
        </p:txBody>
      </p:sp>
      <p:sp>
        <p:nvSpPr>
          <p:cNvPr id="18" name="copy-844">
            <a:extLst xmlns:a="http://schemas.openxmlformats.org/drawingml/2006/main">
              <a:ext uri="{FF2B5EF4-FFF2-40B4-BE49-F238E27FC236}">
                <a16:creationId xmlns:a16="http://schemas.microsoft.com/office/drawing/2014/main" id="{7DEB4643-B788-4D02-AA23-726279AC0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acf974375deb41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40A6A7-9B4D-4322-8BBB-AF9363D19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107431792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962A7B0F-FF66-4BAB-A942-57B990F5C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0CD3DB9-CDF1-46A3-8E4D-EC17B38FA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45">
            <a:extLst xmlns:a="http://schemas.openxmlformats.org/drawingml/2006/main">
              <a:ext uri="{FF2B5EF4-FFF2-40B4-BE49-F238E27FC236}">
                <a16:creationId xmlns:a16="http://schemas.microsoft.com/office/drawing/2014/main" id="{E775EC79-C0EF-4420-8FB2-97D193B73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46">
            <a:extLst xmlns:a="http://schemas.openxmlformats.org/drawingml/2006/main">
              <a:ext uri="{FF2B5EF4-FFF2-40B4-BE49-F238E27FC236}">
                <a16:creationId xmlns:a16="http://schemas.microsoft.com/office/drawing/2014/main" id="{9D68F158-365B-4F92-BB0A-33271BD76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47">
            <a:extLst xmlns:a="http://schemas.openxmlformats.org/drawingml/2006/main">
              <a:ext uri="{FF2B5EF4-FFF2-40B4-BE49-F238E27FC236}">
                <a16:creationId xmlns:a16="http://schemas.microsoft.com/office/drawing/2014/main" id="{A37C313F-8F76-47FD-8FCA-C6CAD7380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7B97B66-F1C2-4DDD-B5F8-4A1C10AA9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890da7edd9649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24A4DB2-C5D0-43A0-AD3F-D3EB297B63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856b8aa0cb840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2557CD-F92C-4E4F-A382-7A6BF0FCC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06ba8cce6ef436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B4D1CE-F64A-4E0F-8636-8E5BF52D7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5b0ea55ec2045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EA70162-9FE7-4361-AA2F-02A4151C9B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c1f2ea0b732402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40068CF-8D93-4741-8D86-79ADC2E87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1ae69e52b85c4b6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EB7A2F3-9EC1-4DCD-93A5-5AF2D2AB9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8e8349be79942f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F34011-43B7-4097-99C7-D2A5949C7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7495671f75f46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557118-838F-4B22-ADF0-533EC7D81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367fce2f5ab453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77B438D-4A91-47A6-98B2-B8A2FC861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48">
            <a:extLst xmlns:a="http://schemas.openxmlformats.org/drawingml/2006/main">
              <a:ext uri="{FF2B5EF4-FFF2-40B4-BE49-F238E27FC236}">
                <a16:creationId xmlns:a16="http://schemas.microsoft.com/office/drawing/2014/main" id="{2C4A9EBF-F4E7-4494-87F0-FBBD9CCE1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Water: +0.40 g, +10%.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0.4 mol dm⁻³: 0 g, 0%.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0.8 mol dm⁻³: −0.40 g, −10%.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Standardise blotting: surface liquid changes the measured final mass.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2a52f9176c384da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D20D52C-8096-4843-8A07-C9A4347D6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1394335385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854D3BF6-C6D3-462F-9A4D-F0B8B3FA2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6A82509-AAE6-4434-B1A2-0140808BF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49">
            <a:extLst xmlns:a="http://schemas.openxmlformats.org/drawingml/2006/main">
              <a:ext uri="{FF2B5EF4-FFF2-40B4-BE49-F238E27FC236}">
                <a16:creationId xmlns:a16="http://schemas.microsoft.com/office/drawing/2014/main" id="{5F37E0A9-0877-4696-A667-B71B6F61F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50">
            <a:extLst xmlns:a="http://schemas.openxmlformats.org/drawingml/2006/main">
              <a:ext uri="{FF2B5EF4-FFF2-40B4-BE49-F238E27FC236}">
                <a16:creationId xmlns:a16="http://schemas.microsoft.com/office/drawing/2014/main" id="{9B0B3F45-0C03-4BC5-B9C4-B597E3EE1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51">
            <a:extLst xmlns:a="http://schemas.openxmlformats.org/drawingml/2006/main">
              <a:ext uri="{FF2B5EF4-FFF2-40B4-BE49-F238E27FC236}">
                <a16:creationId xmlns:a16="http://schemas.microsoft.com/office/drawing/2014/main" id="{F7DF806E-85B1-435A-A5D6-FD7553812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FE695A3-F2F8-451F-A9E5-9DABA7091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7e22acaa29d4cb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D1DCD0-CB42-49ED-B008-61E26FAE6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e027aa58e07490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4DC3ABF-7C5D-449E-86AD-FA77673D22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4cacd2d26404a7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598EBA1-35F5-47F9-B446-2D1D1C78F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36916eec33446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2EFD64D-1062-4978-A165-E799B8500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a508c5e3e5e42b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324D44-8891-4802-8DC2-D20CB0E74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3a843e306e04b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9836C5-C9B3-4D27-B12C-BBC91EFCD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adff8989132451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2C44151-B427-4899-A2D3-743ABBFBD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d04b8ca985e49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A269A4-230D-43E2-9332-0D56DA9AF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9dd3a825e7a451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DCAA9A4-EE14-42A4-808E-2CEA8189F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52">
            <a:extLst xmlns:a="http://schemas.openxmlformats.org/drawingml/2006/main">
              <a:ext uri="{FF2B5EF4-FFF2-40B4-BE49-F238E27FC236}">
                <a16:creationId xmlns:a16="http://schemas.microsoft.com/office/drawing/2014/main" id="{5EF8342B-D712-4F64-A98B-9FC50FF6B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Different cylinder diameters change surface area and the amount of potato tissue, so concentration may not be the only cause of different percentage changes. Use a cork borer and cut equal lengths. Unequal blotting leaves different amounts of solution on the surface, changing the measured final mass; use the same blotting method and time. A negative percentage change means the potato lost mass because net water movement was out of its cells by osmosis.</a:t>
            </a:r>
          </a:p>
        </p:txBody>
      </p:sp>
      <p:sp>
        <p:nvSpPr>
          <p:cNvPr id="17" name="copy-853">
            <a:extLst xmlns:a="http://schemas.openxmlformats.org/drawingml/2006/main">
              <a:ext uri="{FF2B5EF4-FFF2-40B4-BE49-F238E27FC236}">
                <a16:creationId xmlns:a16="http://schemas.microsoft.com/office/drawing/2014/main" id="{31A6BE6F-E81F-4677-BEDA-2A8792E3C0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c2b65fe534f44e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9BC6276-AA3B-4667-BE3E-27040AA25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369574921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99BAE147-39F3-4ADC-AAFA-2C5879326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AE86D2A-8F43-45EE-97FE-9687A4AA2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54">
            <a:extLst xmlns:a="http://schemas.openxmlformats.org/drawingml/2006/main">
              <a:ext uri="{FF2B5EF4-FFF2-40B4-BE49-F238E27FC236}">
                <a16:creationId xmlns:a16="http://schemas.microsoft.com/office/drawing/2014/main" id="{37CD315D-4C72-44B0-9679-CB1D88CDD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55">
            <a:extLst xmlns:a="http://schemas.openxmlformats.org/drawingml/2006/main">
              <a:ext uri="{FF2B5EF4-FFF2-40B4-BE49-F238E27FC236}">
                <a16:creationId xmlns:a16="http://schemas.microsoft.com/office/drawing/2014/main" id="{105B1506-D26C-4886-8854-A9E5A505A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56">
            <a:extLst xmlns:a="http://schemas.openxmlformats.org/drawingml/2006/main">
              <a:ext uri="{FF2B5EF4-FFF2-40B4-BE49-F238E27FC236}">
                <a16:creationId xmlns:a16="http://schemas.microsoft.com/office/drawing/2014/main" id="{6252A712-A314-42B4-B9A9-F30E35A0D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B990B68-63C3-40FF-9677-9ABDAA789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52c4c6432ab4b4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352C12-D264-4D17-AE68-6B1F77E3C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dae979fc2a844d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5414FF8-2F27-4598-8E71-F2667F92C0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15a9fcb0089452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ED64E4-8E48-4477-ADA7-3F7C10FF7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7e5440c02da44e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C959FC-3D32-4A83-8302-C397EB22C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52fdc58fad041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369D15B-8071-4957-A8AF-E08319AB3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04521eddac945c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5C713FE-36C2-488F-B43A-053E1040A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3cfc157699f481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A8CCEA4-5771-4145-89D2-AAADBB7077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a579f1afdeb448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14C97E-8A0D-4065-89A9-7D27605BB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09abd66090f467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DE6833-F923-485A-8EAE-15D0ED40C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57">
            <a:extLst xmlns:a="http://schemas.openxmlformats.org/drawingml/2006/main">
              <a:ext uri="{FF2B5EF4-FFF2-40B4-BE49-F238E27FC236}">
                <a16:creationId xmlns:a16="http://schemas.microsoft.com/office/drawing/2014/main" id="{17AC6E43-3FE4-44EC-BA9B-FC4DDD12CF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6a455ea2bc0941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D1068E2-96E4-4811-B912-9728E4027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d50ec77f4b7b480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6BB9C5-6F24-405A-930F-005D320A9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5L2_standard.pdf">
            <a:hlinkClick xmlns:r="http://schemas.openxmlformats.org/officeDocument/2006/relationships" xmlns:a="http://schemas.openxmlformats.org/drawingml/2006/main" r:id="R154eb0a3099749bb"/>
            <a:extLst xmlns:a="http://schemas.openxmlformats.org/drawingml/2006/main">
              <a:ext uri="{FF2B5EF4-FFF2-40B4-BE49-F238E27FC236}">
                <a16:creationId xmlns:a16="http://schemas.microsoft.com/office/drawing/2014/main" id="{BA1DB8B9-1B95-47A3-88B9-5877C7D68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5L2_supported.pdf">
            <a:hlinkClick xmlns:r="http://schemas.openxmlformats.org/officeDocument/2006/relationships" xmlns:a="http://schemas.openxmlformats.org/drawingml/2006/main" r:id="R566dc8719c1046c1"/>
            <a:extLst xmlns:a="http://schemas.openxmlformats.org/drawingml/2006/main">
              <a:ext uri="{FF2B5EF4-FFF2-40B4-BE49-F238E27FC236}">
                <a16:creationId xmlns:a16="http://schemas.microsoft.com/office/drawing/2014/main" id="{88E65007-EB25-4309-A6ED-ABF7EA3AE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5L2_depth.pdf">
            <a:hlinkClick xmlns:r="http://schemas.openxmlformats.org/officeDocument/2006/relationships" xmlns:a="http://schemas.openxmlformats.org/drawingml/2006/main" r:id="Rbe05e617851f4c73"/>
            <a:extLst xmlns:a="http://schemas.openxmlformats.org/drawingml/2006/main">
              <a:ext uri="{FF2B5EF4-FFF2-40B4-BE49-F238E27FC236}">
                <a16:creationId xmlns:a16="http://schemas.microsoft.com/office/drawing/2014/main" id="{19B75895-AE15-4977-9A54-675D67692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5L2_Worksheet.docx">
            <a:hlinkClick xmlns:r="http://schemas.openxmlformats.org/officeDocument/2006/relationships" xmlns:a="http://schemas.openxmlformats.org/drawingml/2006/main" r:id="R02d9a0dea5564d69"/>
            <a:extLst xmlns:a="http://schemas.openxmlformats.org/drawingml/2006/main">
              <a:ext uri="{FF2B5EF4-FFF2-40B4-BE49-F238E27FC236}">
                <a16:creationId xmlns:a16="http://schemas.microsoft.com/office/drawing/2014/main" id="{5C7C5F9E-C6C2-4B7B-BEE3-8050F3E5B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5_L2_OsmosisCP.html">
            <a:hlinkClick xmlns:r="http://schemas.openxmlformats.org/officeDocument/2006/relationships" xmlns:a="http://schemas.openxmlformats.org/drawingml/2006/main" r:id="Rd6843a3f54c34efb"/>
            <a:extLst xmlns:a="http://schemas.openxmlformats.org/drawingml/2006/main">
              <a:ext uri="{FF2B5EF4-FFF2-40B4-BE49-F238E27FC236}">
                <a16:creationId xmlns:a16="http://schemas.microsoft.com/office/drawing/2014/main" id="{3D2884DA-D7E6-4208-A4FB-BF5B2BBF6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858">
            <a:extLst xmlns:a="http://schemas.openxmlformats.org/drawingml/2006/main">
              <a:ext uri="{FF2B5EF4-FFF2-40B4-BE49-F238E27FC236}">
                <a16:creationId xmlns:a16="http://schemas.microsoft.com/office/drawing/2014/main" id="{DAD8DA3A-DC03-47CB-AAFF-C5CF39E90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b715c0882f254c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5290DBE-E5EA-436C-AA02-91AD085BB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165282311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6E0584AD-C9A8-43E2-9D6C-C191D1D86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9C018E4-6307-43E0-AA08-305C0478C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59">
            <a:extLst xmlns:a="http://schemas.openxmlformats.org/drawingml/2006/main">
              <a:ext uri="{FF2B5EF4-FFF2-40B4-BE49-F238E27FC236}">
                <a16:creationId xmlns:a16="http://schemas.microsoft.com/office/drawing/2014/main" id="{DACEF892-E8FB-4FA9-8DBD-86A648CBF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60">
            <a:extLst xmlns:a="http://schemas.openxmlformats.org/drawingml/2006/main">
              <a:ext uri="{FF2B5EF4-FFF2-40B4-BE49-F238E27FC236}">
                <a16:creationId xmlns:a16="http://schemas.microsoft.com/office/drawing/2014/main" id="{2DA83FE7-0C62-4ECD-A024-003A29032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61">
            <a:extLst xmlns:a="http://schemas.openxmlformats.org/drawingml/2006/main">
              <a:ext uri="{FF2B5EF4-FFF2-40B4-BE49-F238E27FC236}">
                <a16:creationId xmlns:a16="http://schemas.microsoft.com/office/drawing/2014/main" id="{7C1CF598-9657-4A8E-A33E-3186A13AC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0099DA13-8FEF-4ABA-AF62-9A0B7BEFD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2962e44fbc945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604017-FC47-4C90-9C5B-486F925FE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5351b193a814e4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2705DC-67CD-47D8-8A40-9C829D563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0cd432b4f2347a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80947E-8CCC-444F-A96C-F4EBFA7B4D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6f689a1227348b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4A558CE-7FAA-4DCA-BC46-A929CDC26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9663738f4fb42d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FBDE8B1-F21A-43E4-9CB2-FCF9115F8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1375476c9bb4af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BB4030-0644-4BB2-B113-BB3BDB4AF3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d161823c15445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D167068-457A-4CA8-BFBE-60BFB3456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ece7ea60eec41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01C463-E01B-45ED-9F4E-2FB11C272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c8a4d26d1074b9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3E8ECC6-AA58-4DD4-97E4-F5654636D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5L2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a29f954821c443d"/>
          <a:stretch xmlns:a="http://schemas.openxmlformats.org/drawingml/2006/main"/>
        </p:blipFill>
        <p:spPr>
          <a:xfrm xmlns:a="http://schemas.openxmlformats.org/drawingml/2006/main">
            <a:off x="6089726" y="1809750"/>
            <a:ext cx="3393923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862">
            <a:extLst xmlns:a="http://schemas.openxmlformats.org/drawingml/2006/main">
              <a:ext uri="{FF2B5EF4-FFF2-40B4-BE49-F238E27FC236}">
                <a16:creationId xmlns:a16="http://schemas.microsoft.com/office/drawing/2014/main" id="{3B79EEC3-FAF9-463D-AF8F-1F03A28A7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c1ee5877896a44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ED59415-135F-46A2-AABC-197E34E947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656841382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766FA49D-4B56-4AF8-8C95-112936077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758C606-2B64-4938-9621-4E82AAAF8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63">
            <a:extLst xmlns:a="http://schemas.openxmlformats.org/drawingml/2006/main">
              <a:ext uri="{FF2B5EF4-FFF2-40B4-BE49-F238E27FC236}">
                <a16:creationId xmlns:a16="http://schemas.microsoft.com/office/drawing/2014/main" id="{65ADE294-9C87-4495-BD2C-E67E16533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64">
            <a:extLst xmlns:a="http://schemas.openxmlformats.org/drawingml/2006/main">
              <a:ext uri="{FF2B5EF4-FFF2-40B4-BE49-F238E27FC236}">
                <a16:creationId xmlns:a16="http://schemas.microsoft.com/office/drawing/2014/main" id="{E5FD1B1E-312B-494E-9794-E25F9BF48D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65">
            <a:extLst xmlns:a="http://schemas.openxmlformats.org/drawingml/2006/main">
              <a:ext uri="{FF2B5EF4-FFF2-40B4-BE49-F238E27FC236}">
                <a16:creationId xmlns:a16="http://schemas.microsoft.com/office/drawing/2014/main" id="{A0EC66EE-556E-47CF-AD1A-E4D27FB50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CBE2292-F4A0-4D75-8ED5-2CB3903FC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3b7371051fa42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791D34-1B45-4F06-A30D-843C168B3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1615c3243f34d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116AE7-1AD4-4DF2-B3CA-5804B3CBC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eb8f87e4604f48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EA9766B-2E84-4979-AFCF-039D678A5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7752a3808c141a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EC261A1-DAA6-4E98-A5B3-7CE54A762F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4d2598108e74b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32B521-BFBD-4E59-9EAB-66DA5F102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27b1a34fa90464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E94144-70CA-4D52-9494-44167D462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0e3cf57080a47f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65F17F2-63E2-46E4-8932-002ECC8D9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c1f2ae3ede243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03C2DF3-E257-4DAD-A181-D81DB4ADB6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70c1aaa1a9c45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AEFCD1-8D68-4143-8476-4F555E821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5L2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fbf742b31c24ec5"/>
          <a:stretch xmlns:a="http://schemas.openxmlformats.org/drawingml/2006/main"/>
        </p:blipFill>
        <p:spPr>
          <a:xfrm xmlns:a="http://schemas.openxmlformats.org/drawingml/2006/main">
            <a:off x="5740769" y="1809750"/>
            <a:ext cx="4091837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866">
            <a:extLst xmlns:a="http://schemas.openxmlformats.org/drawingml/2006/main">
              <a:ext uri="{FF2B5EF4-FFF2-40B4-BE49-F238E27FC236}">
                <a16:creationId xmlns:a16="http://schemas.microsoft.com/office/drawing/2014/main" id="{21D45ABE-30A0-437E-A70C-9B2B27FF95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a6e78b06d20f45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F7AD3C-8016-412A-8C02-D11DE91E7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488181681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B5614A18-8BDC-4690-918F-26CD5976B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FDC8DDF-4B78-4F1F-8D04-E0486AB64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67">
            <a:extLst xmlns:a="http://schemas.openxmlformats.org/drawingml/2006/main">
              <a:ext uri="{FF2B5EF4-FFF2-40B4-BE49-F238E27FC236}">
                <a16:creationId xmlns:a16="http://schemas.microsoft.com/office/drawing/2014/main" id="{95947BB9-A8D5-4214-8A24-608B2CE56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68">
            <a:extLst xmlns:a="http://schemas.openxmlformats.org/drawingml/2006/main">
              <a:ext uri="{FF2B5EF4-FFF2-40B4-BE49-F238E27FC236}">
                <a16:creationId xmlns:a16="http://schemas.microsoft.com/office/drawing/2014/main" id="{C06DE4C3-8719-4432-8F18-29DBEFE9C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69">
            <a:extLst xmlns:a="http://schemas.openxmlformats.org/drawingml/2006/main">
              <a:ext uri="{FF2B5EF4-FFF2-40B4-BE49-F238E27FC236}">
                <a16:creationId xmlns:a16="http://schemas.microsoft.com/office/drawing/2014/main" id="{40EA778D-B661-4BB7-B3CD-C486CAE00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72E3F7F-49A2-40EA-9906-872F3DF43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1096d7f38454cc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30F055F-3842-42C0-9044-79D9A6D4C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f14567aa29748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8463A7-A890-4958-AEE5-6899F3B73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efdb748da0b54c9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9C0E10E-A8D4-403E-945D-BAE5460F3D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49f9e32b6ed42a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E5C6D6-6040-4CBE-BCF1-8FFB4704E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d91879e839445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5349E42-B8E1-4E96-964D-404940F8E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44581197f494cd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F5E9DF9-FD55-4B1C-8304-F41B09CCF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c26c3fd542d44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AC64B25-D70A-4224-B288-7BAFCB497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cb0467ce76543d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E2EE1B-75EB-444E-BBF1-A3F1D43CD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f4741d3e1fa486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FEF141-23BD-4038-9DBA-5A082375E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15C3D486-D13D-4FFA-ABB4-EB91C97C6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5L2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bcf86e0c8bb4c8e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870">
            <a:extLst xmlns:a="http://schemas.openxmlformats.org/drawingml/2006/main">
              <a:ext uri="{FF2B5EF4-FFF2-40B4-BE49-F238E27FC236}">
                <a16:creationId xmlns:a16="http://schemas.microsoft.com/office/drawing/2014/main" id="{F77E82D5-14F2-4F54-9B03-290CE3CBC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Osmosis</a:t>
            </a:r>
          </a:p>
        </p:txBody>
      </p:sp>
      <p:sp>
        <p:nvSpPr>
          <p:cNvPr id="19" name="copy-871">
            <a:extLst xmlns:a="http://schemas.openxmlformats.org/drawingml/2006/main">
              <a:ext uri="{FF2B5EF4-FFF2-40B4-BE49-F238E27FC236}">
                <a16:creationId xmlns:a16="http://schemas.microsoft.com/office/drawing/2014/main" id="{C2369CF2-CCEC-4A34-BEFF-3D74163EC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substance moves, through what, and in which net direction?</a:t>
            </a:r>
          </a:p>
        </p:txBody>
      </p:sp>
      <p:sp>
        <p:nvSpPr>
          <p:cNvPr id="20" name="url:https://www.youtube.com/watch?v=B0cH91joZwA">
            <a:hlinkClick xmlns:r="http://schemas.openxmlformats.org/officeDocument/2006/relationships" xmlns:a="http://schemas.openxmlformats.org/drawingml/2006/main" r:id="Rb3b8c393364447ef"/>
            <a:extLst xmlns:a="http://schemas.openxmlformats.org/drawingml/2006/main">
              <a:ext uri="{FF2B5EF4-FFF2-40B4-BE49-F238E27FC236}">
                <a16:creationId xmlns:a16="http://schemas.microsoft.com/office/drawing/2014/main" id="{364B654B-2DD5-4000-AE2C-CB81BEFCC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872">
            <a:extLst xmlns:a="http://schemas.openxmlformats.org/drawingml/2006/main">
              <a:ext uri="{FF2B5EF4-FFF2-40B4-BE49-F238E27FC236}">
                <a16:creationId xmlns:a16="http://schemas.microsoft.com/office/drawing/2014/main" id="{E4B5DA25-E341-41BD-8634-2EAC21ED4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21403889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BA15A798-FBD6-4D9C-B788-BC70C8831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ECAD519A-2FB5-4130-ABB4-AB3A74F67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73">
            <a:extLst xmlns:a="http://schemas.openxmlformats.org/drawingml/2006/main">
              <a:ext uri="{FF2B5EF4-FFF2-40B4-BE49-F238E27FC236}">
                <a16:creationId xmlns:a16="http://schemas.microsoft.com/office/drawing/2014/main" id="{A00F6FF7-4C61-43EC-8F4F-BD37522A9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74">
            <a:extLst xmlns:a="http://schemas.openxmlformats.org/drawingml/2006/main">
              <a:ext uri="{FF2B5EF4-FFF2-40B4-BE49-F238E27FC236}">
                <a16:creationId xmlns:a16="http://schemas.microsoft.com/office/drawing/2014/main" id="{EB2A7BA2-E997-419C-ABF4-1C71620B1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75">
            <a:extLst xmlns:a="http://schemas.openxmlformats.org/drawingml/2006/main">
              <a:ext uri="{FF2B5EF4-FFF2-40B4-BE49-F238E27FC236}">
                <a16:creationId xmlns:a16="http://schemas.microsoft.com/office/drawing/2014/main" id="{5D8FC4CC-C441-4C9A-883F-01D6AE8E9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0EEB01F8-DB98-48C1-861F-BCF74F918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1573803a43448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A71E45-CC64-4191-8F9A-14245271C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0e1669a65634db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6F01298-3960-4F09-9744-1F468A7FA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76c0f3bff7a4b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D4B4EB-9A7E-45F4-8F4C-E2CB48E437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6d3833463264b6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3AAF21-210D-43E5-9260-5838EB17F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2362759404b44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DDA7FB3-E6CD-4E84-BC18-33FF0F000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31882e6f28948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F9A02C-71BF-4B34-BC52-7999296AB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e25ec7986264e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628EA3-F3E3-492C-AB0E-429198408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6fad7f1303449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711BD0-FF67-42F4-98E9-CAD351B24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659f9e2361c14e2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E3AB40-FB23-4651-9993-055BF03B6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5L2 scientific resource, slide 17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3d6596d8130490e"/>
          <a:stretch xmlns:a="http://schemas.openxmlformats.org/drawingml/2006/main"/>
        </p:blipFill>
        <p:spPr>
          <a:xfrm xmlns:a="http://schemas.openxmlformats.org/drawingml/2006/main">
            <a:off x="2200910" y="1752600"/>
            <a:ext cx="7599680" cy="3562350"/>
          </a:xfrm>
          <a:prstGeom xmlns:a="http://schemas.openxmlformats.org/drawingml/2006/main" prst="rect">
            <a:avLst/>
          </a:prstGeom>
        </p:spPr>
      </p:pic>
      <p:sp>
        <p:nvSpPr>
          <p:cNvPr id="17" name="copy-876">
            <a:extLst xmlns:a="http://schemas.openxmlformats.org/drawingml/2006/main">
              <a:ext uri="{FF2B5EF4-FFF2-40B4-BE49-F238E27FC236}">
                <a16:creationId xmlns:a16="http://schemas.microsoft.com/office/drawing/2014/main" id="{F0A8DFC4-F7FA-4B1E-801E-D1593B6A6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e2e534bd00df495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7E57BD-0D12-487E-94D7-3694B84AC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</p:spTree>
    <p:extLst>
      <p:ext uri="{BB962C8B-B14F-4D97-AF65-F5344CB8AC3E}">
        <p14:creationId xmlns:p14="http://schemas.microsoft.com/office/powerpoint/2010/main" val="38726836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8572876A-1ECF-4333-9D9C-34F87AD80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1CA8F11-A42F-46DF-AE70-9BA919300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779">
            <a:extLst xmlns:a="http://schemas.openxmlformats.org/drawingml/2006/main">
              <a:ext uri="{FF2B5EF4-FFF2-40B4-BE49-F238E27FC236}">
                <a16:creationId xmlns:a16="http://schemas.microsoft.com/office/drawing/2014/main" id="{C2E7C73A-30E2-47EF-8C33-98F24949E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780">
            <a:extLst xmlns:a="http://schemas.openxmlformats.org/drawingml/2006/main">
              <a:ext uri="{FF2B5EF4-FFF2-40B4-BE49-F238E27FC236}">
                <a16:creationId xmlns:a16="http://schemas.microsoft.com/office/drawing/2014/main" id="{6F1ECCF8-C9FE-433B-8FAD-3EADA2686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781">
            <a:extLst xmlns:a="http://schemas.openxmlformats.org/drawingml/2006/main">
              <a:ext uri="{FF2B5EF4-FFF2-40B4-BE49-F238E27FC236}">
                <a16:creationId xmlns:a16="http://schemas.microsoft.com/office/drawing/2014/main" id="{3CF7657A-EBED-4A7C-A3A1-931A93B82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ABC9731-0397-4F2F-8471-57D0ADCEB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da895474f6849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E54874B-775B-4333-A5FB-E2000DE50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63a603756554c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07B9052-9B44-4A60-9E52-1144404F1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aea9732ae3ff40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1336B18-F16E-4743-B611-F1DCE8E71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01a7ef05e4944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E78527-D05D-4197-986F-F7E66E5E5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606caa8978949a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8A0387-A843-4D5A-BDDF-84709A08CE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b88b1b857364ae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32BF07-FEA4-45AB-A070-EB82BF8D4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d44f7d00a4643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6D3639-AC1D-44C3-A837-97E736D05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9b4c96f991246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DB0813-C3A7-43FF-A416-EF0B22F0E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d88d56ba67b47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F25DBE-CB84-4EA6-AAC5-4B1403B74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82">
            <a:extLst xmlns:a="http://schemas.openxmlformats.org/drawingml/2006/main">
              <a:ext uri="{FF2B5EF4-FFF2-40B4-BE49-F238E27FC236}">
                <a16:creationId xmlns:a16="http://schemas.microsoft.com/office/drawing/2014/main" id="{1FACC3B3-6FBC-4573-B003-BD842A14D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Two identical potato cylinders start at 3.00 g. Which result would be strongest evidence of net water movement: colour change, final mass or beaker position?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A421AE95-9C9D-4730-886D-A3AC6C20D8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783">
            <a:extLst xmlns:a="http://schemas.openxmlformats.org/drawingml/2006/main">
              <a:ext uri="{FF2B5EF4-FFF2-40B4-BE49-F238E27FC236}">
                <a16:creationId xmlns:a16="http://schemas.microsoft.com/office/drawing/2014/main" id="{4FFE568B-07DC-4059-9590-340BDD695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Colour change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ABB146DC-11AA-4676-B863-F4D058E18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784">
            <a:extLst xmlns:a="http://schemas.openxmlformats.org/drawingml/2006/main">
              <a:ext uri="{FF2B5EF4-FFF2-40B4-BE49-F238E27FC236}">
                <a16:creationId xmlns:a16="http://schemas.microsoft.com/office/drawing/2014/main" id="{56FDC9C5-4709-47DE-9564-D22940F47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Final mass compared with initial mass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961D0374-DFCC-4067-9F67-A725B0626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785">
            <a:extLst xmlns:a="http://schemas.openxmlformats.org/drawingml/2006/main">
              <a:ext uri="{FF2B5EF4-FFF2-40B4-BE49-F238E27FC236}">
                <a16:creationId xmlns:a16="http://schemas.microsoft.com/office/drawing/2014/main" id="{945628C1-30A4-4731-976B-3461DEC95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Beaker position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7eea384766414a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F472892-0F35-44C7-BCB9-4DDF5F476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152029590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E7BA91E5-48C0-4528-B739-03F5EF208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9DFE93F-C8FE-449D-B960-FB4229009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786">
            <a:extLst xmlns:a="http://schemas.openxmlformats.org/drawingml/2006/main">
              <a:ext uri="{FF2B5EF4-FFF2-40B4-BE49-F238E27FC236}">
                <a16:creationId xmlns:a16="http://schemas.microsoft.com/office/drawing/2014/main" id="{5CFCA51E-4F95-46C3-864E-941A1C0AB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787">
            <a:extLst xmlns:a="http://schemas.openxmlformats.org/drawingml/2006/main">
              <a:ext uri="{FF2B5EF4-FFF2-40B4-BE49-F238E27FC236}">
                <a16:creationId xmlns:a16="http://schemas.microsoft.com/office/drawing/2014/main" id="{C8FEF073-7933-421B-956A-B980FD5FC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788">
            <a:extLst xmlns:a="http://schemas.openxmlformats.org/drawingml/2006/main">
              <a:ext uri="{FF2B5EF4-FFF2-40B4-BE49-F238E27FC236}">
                <a16:creationId xmlns:a16="http://schemas.microsoft.com/office/drawing/2014/main" id="{46BFA4BD-B1BB-4500-AA8B-67A5C142D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6292AEB-1376-48AA-9E2D-5D998EDB9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0f16c00931f848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003DCC-0C57-466C-9B5E-8F5124DF3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818d394db9441d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2C57042-7557-4F44-8F43-56CB9C900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2d9cbe52a9e4c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6701398-21F7-46D5-BF13-729E8C600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74196b8dcd9444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A48B0E4-17C7-4FE3-856F-4E59426FBE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163f0522fa340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D51641D-9219-45A7-A00B-80E98F64B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96bdb0363824f4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54F480-65F3-4364-9970-0F9D69B5D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1a94941efec4d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D455CAC-24B9-44F4-9BB1-9CDE002C0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14bc7735e194c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4C44F3-98D9-4EB8-AD0F-3B6D9E7AA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6e2ea0c248104f8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3423DC-2F1D-4407-80B8-AFB3102BC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89">
            <a:extLst xmlns:a="http://schemas.openxmlformats.org/drawingml/2006/main">
              <a:ext uri="{FF2B5EF4-FFF2-40B4-BE49-F238E27FC236}">
                <a16:creationId xmlns:a16="http://schemas.microsoft.com/office/drawing/2014/main" id="{25C721F8-702C-41CC-B96C-E60A04B6B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790">
            <a:extLst xmlns:a="http://schemas.openxmlformats.org/drawingml/2006/main">
              <a:ext uri="{FF2B5EF4-FFF2-40B4-BE49-F238E27FC236}">
                <a16:creationId xmlns:a16="http://schemas.microsoft.com/office/drawing/2014/main" id="{85568B87-8245-423B-A964-0ED845F12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Change solution concentration and measure the potato cylinder’s mass change.</a:t>
            </a:r>
          </a:p>
        </p:txBody>
      </p:sp>
      <p:sp>
        <p:nvSpPr>
          <p:cNvPr id="18" name="copy-791">
            <a:extLst xmlns:a="http://schemas.openxmlformats.org/drawingml/2006/main">
              <a:ext uri="{FF2B5EF4-FFF2-40B4-BE49-F238E27FC236}">
                <a16:creationId xmlns:a16="http://schemas.microsoft.com/office/drawing/2014/main" id="{0A8A2D9C-87B0-4453-9434-C1B79992F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792">
            <a:extLst xmlns:a="http://schemas.openxmlformats.org/drawingml/2006/main">
              <a:ext uri="{FF2B5EF4-FFF2-40B4-BE49-F238E27FC236}">
                <a16:creationId xmlns:a16="http://schemas.microsoft.com/office/drawing/2014/main" id="{4E3A21C8-A759-4EBB-8446-3097E60A6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Control potato source, dimensions, solution volume, time, temperature and blotting method.</a:t>
            </a:r>
          </a:p>
        </p:txBody>
      </p:sp>
      <p:sp>
        <p:nvSpPr>
          <p:cNvPr id="20" name="copy-793">
            <a:extLst xmlns:a="http://schemas.openxmlformats.org/drawingml/2006/main">
              <a:ext uri="{FF2B5EF4-FFF2-40B4-BE49-F238E27FC236}">
                <a16:creationId xmlns:a16="http://schemas.microsoft.com/office/drawing/2014/main" id="{A3379EA2-CB30-4B3E-8674-C0D159C78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794">
            <a:extLst xmlns:a="http://schemas.openxmlformats.org/drawingml/2006/main">
              <a:ext uri="{FF2B5EF4-FFF2-40B4-BE49-F238E27FC236}">
                <a16:creationId xmlns:a16="http://schemas.microsoft.com/office/drawing/2014/main" id="{4D512389-E674-4B24-A42B-21B356437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repeats where possible and keep every raw value, including an unusual result.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B3EE3EED-8990-4683-8435-7D15E43D74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b618c195165c44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9B9009F-D998-468B-A1A3-0A11605A0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298b55ca7d91434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B1BD7C-3DB5-4685-B6D1-A59A37BFC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609F28F9-D709-4C46-928A-36A84CCBBD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Plan a fair comparison</a:t>
            </a:r>
          </a:p>
        </p:txBody>
      </p:sp>
      <p:sp>
        <p:nvSpPr>
          <p:cNvPr id="28" name="variable-0">
            <a:extLst xmlns:a="http://schemas.openxmlformats.org/drawingml/2006/main">
              <a:ext uri="{FF2B5EF4-FFF2-40B4-BE49-F238E27FC236}">
                <a16:creationId xmlns:a16="http://schemas.microsoft.com/office/drawing/2014/main" id="{59A1A507-1ED7-4D6A-A8FE-C7C4C923D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53350" y="2581275"/>
            <a:ext cx="1190625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CHANGE</a:t>
            </a:r>
          </a:p>
        </p:txBody>
      </p:sp>
      <p:sp>
        <p:nvSpPr>
          <p:cNvPr id="29" name="value-0">
            <a:extLst xmlns:a="http://schemas.openxmlformats.org/drawingml/2006/main">
              <a:ext uri="{FF2B5EF4-FFF2-40B4-BE49-F238E27FC236}">
                <a16:creationId xmlns:a16="http://schemas.microsoft.com/office/drawing/2014/main" id="{A6A1FFDD-92BE-44A9-8D58-0656D3267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2543175"/>
            <a:ext cx="21240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Concentration</a:t>
            </a:r>
          </a:p>
        </p:txBody>
      </p:sp>
      <p:sp>
        <p:nvSpPr>
          <p:cNvPr id="30" name="row-0">
            <a:extLst xmlns:a="http://schemas.openxmlformats.org/drawingml/2006/main">
              <a:ext uri="{FF2B5EF4-FFF2-40B4-BE49-F238E27FC236}">
                <a16:creationId xmlns:a16="http://schemas.microsoft.com/office/drawing/2014/main" id="{20E2EB19-BB78-437A-85FD-ED165F169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53350" y="3067050"/>
            <a:ext cx="34480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variable-1">
            <a:extLst xmlns:a="http://schemas.openxmlformats.org/drawingml/2006/main">
              <a:ext uri="{FF2B5EF4-FFF2-40B4-BE49-F238E27FC236}">
                <a16:creationId xmlns:a16="http://schemas.microsoft.com/office/drawing/2014/main" id="{A405EF68-4D54-48D3-9A09-267D36F3A6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53350" y="3200400"/>
            <a:ext cx="1190625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MEASURE</a:t>
            </a:r>
          </a:p>
        </p:txBody>
      </p:sp>
      <p:sp>
        <p:nvSpPr>
          <p:cNvPr id="32" name="value-1">
            <a:extLst xmlns:a="http://schemas.openxmlformats.org/drawingml/2006/main">
              <a:ext uri="{FF2B5EF4-FFF2-40B4-BE49-F238E27FC236}">
                <a16:creationId xmlns:a16="http://schemas.microsoft.com/office/drawing/2014/main" id="{C4195249-D240-4F25-914F-6E8ADC686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3162300"/>
            <a:ext cx="21240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Mass change</a:t>
            </a:r>
          </a:p>
        </p:txBody>
      </p:sp>
      <p:sp>
        <p:nvSpPr>
          <p:cNvPr id="33" name="row-1">
            <a:extLst xmlns:a="http://schemas.openxmlformats.org/drawingml/2006/main">
              <a:ext uri="{FF2B5EF4-FFF2-40B4-BE49-F238E27FC236}">
                <a16:creationId xmlns:a16="http://schemas.microsoft.com/office/drawing/2014/main" id="{F447E6E4-647A-4DE2-B90B-656D7C310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53350" y="3686175"/>
            <a:ext cx="34480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variable-2">
            <a:extLst xmlns:a="http://schemas.openxmlformats.org/drawingml/2006/main">
              <a:ext uri="{FF2B5EF4-FFF2-40B4-BE49-F238E27FC236}">
                <a16:creationId xmlns:a16="http://schemas.microsoft.com/office/drawing/2014/main" id="{3EBFE12E-0431-4D02-A404-C27F54469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53350" y="3819525"/>
            <a:ext cx="1190625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KEEP SAME</a:t>
            </a:r>
          </a:p>
        </p:txBody>
      </p:sp>
      <p:sp>
        <p:nvSpPr>
          <p:cNvPr id="35" name="value-2">
            <a:extLst xmlns:a="http://schemas.openxmlformats.org/drawingml/2006/main">
              <a:ext uri="{FF2B5EF4-FFF2-40B4-BE49-F238E27FC236}">
                <a16:creationId xmlns:a16="http://schemas.microsoft.com/office/drawing/2014/main" id="{5ED5C991-7548-439B-8872-0D4D5237F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3781425"/>
            <a:ext cx="21240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Other conditions</a:t>
            </a:r>
          </a:p>
        </p:txBody>
      </p:sp>
    </p:spTree>
    <p:extLst>
      <p:ext uri="{BB962C8B-B14F-4D97-AF65-F5344CB8AC3E}">
        <p14:creationId xmlns:p14="http://schemas.microsoft.com/office/powerpoint/2010/main" val="131053088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FFF8C589-8A04-4436-9C6C-BA79EBBBF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79B6634-B686-4A3D-93CD-1129A89E4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795">
            <a:extLst xmlns:a="http://schemas.openxmlformats.org/drawingml/2006/main">
              <a:ext uri="{FF2B5EF4-FFF2-40B4-BE49-F238E27FC236}">
                <a16:creationId xmlns:a16="http://schemas.microsoft.com/office/drawing/2014/main" id="{CEC7E011-5DF6-488C-A865-65D518758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796">
            <a:extLst xmlns:a="http://schemas.openxmlformats.org/drawingml/2006/main">
              <a:ext uri="{FF2B5EF4-FFF2-40B4-BE49-F238E27FC236}">
                <a16:creationId xmlns:a16="http://schemas.microsoft.com/office/drawing/2014/main" id="{C56D8FFF-29FF-4F08-AD59-53C01183C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797">
            <a:extLst xmlns:a="http://schemas.openxmlformats.org/drawingml/2006/main">
              <a:ext uri="{FF2B5EF4-FFF2-40B4-BE49-F238E27FC236}">
                <a16:creationId xmlns:a16="http://schemas.microsoft.com/office/drawing/2014/main" id="{FFE1B0D8-B2CA-4E2D-A18B-89998A2F3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15DF81B-1EF9-4BBD-8E5E-E2E4E1DFD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27d47d30f054ca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E7F322-7B2E-4702-AD40-4E527DE6B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40ca2c242ef44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2B2564-2076-48D9-B2BC-9194BDDE8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669fb3e11c444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1E136D-FE8D-4BA3-AB88-4E95207C6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441e277b36449d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24902E-0358-424E-90D3-D801B3541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8d2b8d8957044e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6201457-7859-465C-82FC-FA8FC74EE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c4dc138b42f4c7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533F323-BBA7-41A9-8450-62CE68FAAF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be9454667fb45f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71CC21-0C71-4DB4-92F7-E72A7F825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033817fb19a468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D447EA-E918-46E2-94D3-BBEDDA77D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f50e5da169844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6B9014B-C16F-4066-8BAC-7666CF6F6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98">
            <a:extLst xmlns:a="http://schemas.openxmlformats.org/drawingml/2006/main">
              <a:ext uri="{FF2B5EF4-FFF2-40B4-BE49-F238E27FC236}">
                <a16:creationId xmlns:a16="http://schemas.microsoft.com/office/drawing/2014/main" id="{99FFB9EC-3284-4980-94C4-508A97152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Why is percentage change more useful than mass change alone when starting masses differ?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14b0e7ecfddf41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918BD28-1A0E-4751-A28C-A93D7F348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It removes all uncertainty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842dcd22d3e2422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5850B1-F941-41D8-9E12-1DA65B844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It compares the change with the starting value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3e0e3f9c267841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0E4BDE-A974-4BE2-A728-2AE53E941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It makes every trend linear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2cab88f2bc8145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927689-24C1-40D0-94A4-DD1A2F89F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It deletes anomalies</a:t>
            </a:r>
          </a:p>
        </p:txBody>
      </p:sp>
      <p:sp>
        <p:nvSpPr>
          <p:cNvPr id="21" name="copy-799">
            <a:extLst xmlns:a="http://schemas.openxmlformats.org/drawingml/2006/main">
              <a:ext uri="{FF2B5EF4-FFF2-40B4-BE49-F238E27FC236}">
                <a16:creationId xmlns:a16="http://schemas.microsoft.com/office/drawing/2014/main" id="{C09F5FDF-C599-419E-A4B7-72D593DCA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fe7b320f463d48e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286BDE-6C4E-4947-8DD0-ADBB245EB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94074965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4CAD0012-6E22-4042-B99B-90A4AE6FD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AD3D432-B9F7-4989-B3C0-7C9B0EEDD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00">
            <a:extLst xmlns:a="http://schemas.openxmlformats.org/drawingml/2006/main">
              <a:ext uri="{FF2B5EF4-FFF2-40B4-BE49-F238E27FC236}">
                <a16:creationId xmlns:a16="http://schemas.microsoft.com/office/drawing/2014/main" id="{E59E5DE3-7299-4D1B-BA3F-4BC58C798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01">
            <a:extLst xmlns:a="http://schemas.openxmlformats.org/drawingml/2006/main">
              <a:ext uri="{FF2B5EF4-FFF2-40B4-BE49-F238E27FC236}">
                <a16:creationId xmlns:a16="http://schemas.microsoft.com/office/drawing/2014/main" id="{9C7D05B1-250E-4924-BE85-98A5B1821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802">
            <a:extLst xmlns:a="http://schemas.openxmlformats.org/drawingml/2006/main">
              <a:ext uri="{FF2B5EF4-FFF2-40B4-BE49-F238E27FC236}">
                <a16:creationId xmlns:a16="http://schemas.microsoft.com/office/drawing/2014/main" id="{DB98049D-9E49-4ABC-A125-8A3BEA4AF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7E68DB4-FC91-41CF-92C6-64BF90322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59f3733a6d444d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8E02D4-0A55-4D70-BB4A-70898B857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c5bc6fd187240f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F544CB8-B17B-44F2-A40B-86ED89BE6B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82c71e8538b4a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1AEDDB5-2953-4098-9D42-54846575D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6dd3913e9824d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454A419-D71B-4930-8A58-0832AE013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851b775c0cf41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4C1B0D-61E9-402D-BD78-1DF1C75C5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554d59a48e84ac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12A498-24ED-4361-B33F-73E4A8A2A4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36c13ae73054a5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2ECB10-19CC-45D5-B68B-50119EC50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f533da010cd46f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C1AB22B-6C39-499B-A855-2C1A61805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9ecefa25bbe4a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87D3FC-1192-4A09-A3AE-EAA1414B7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03">
            <a:extLst xmlns:a="http://schemas.openxmlformats.org/drawingml/2006/main">
              <a:ext uri="{FF2B5EF4-FFF2-40B4-BE49-F238E27FC236}">
                <a16:creationId xmlns:a16="http://schemas.microsoft.com/office/drawing/2014/main" id="{6A34E26D-5920-4C32-8AD6-C075FD27F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804">
            <a:extLst xmlns:a="http://schemas.openxmlformats.org/drawingml/2006/main">
              <a:ext uri="{FF2B5EF4-FFF2-40B4-BE49-F238E27FC236}">
                <a16:creationId xmlns:a16="http://schemas.microsoft.com/office/drawing/2014/main" id="{FC41C775-BC80-4965-A102-A1B478F24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Percentage change = (final mass − initial mass) ÷ initial mass × 100.</a:t>
            </a:r>
          </a:p>
        </p:txBody>
      </p:sp>
      <p:sp>
        <p:nvSpPr>
          <p:cNvPr id="18" name="copy-805">
            <a:extLst xmlns:a="http://schemas.openxmlformats.org/drawingml/2006/main">
              <a:ext uri="{FF2B5EF4-FFF2-40B4-BE49-F238E27FC236}">
                <a16:creationId xmlns:a16="http://schemas.microsoft.com/office/drawing/2014/main" id="{BC36E3F3-794C-460A-8E60-FE01F5F55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806">
            <a:extLst xmlns:a="http://schemas.openxmlformats.org/drawingml/2006/main">
              <a:ext uri="{FF2B5EF4-FFF2-40B4-BE49-F238E27FC236}">
                <a16:creationId xmlns:a16="http://schemas.microsoft.com/office/drawing/2014/main" id="{EA384849-8E87-452F-B14A-7A619F326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positive result means mass gain; a negative result means mass loss.</a:t>
            </a:r>
          </a:p>
        </p:txBody>
      </p:sp>
      <p:sp>
        <p:nvSpPr>
          <p:cNvPr id="20" name="copy-807">
            <a:extLst xmlns:a="http://schemas.openxmlformats.org/drawingml/2006/main">
              <a:ext uri="{FF2B5EF4-FFF2-40B4-BE49-F238E27FC236}">
                <a16:creationId xmlns:a16="http://schemas.microsoft.com/office/drawing/2014/main" id="{4AB663DF-BFCE-465B-A613-F25368A66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808">
            <a:extLst xmlns:a="http://schemas.openxmlformats.org/drawingml/2006/main">
              <a:ext uri="{FF2B5EF4-FFF2-40B4-BE49-F238E27FC236}">
                <a16:creationId xmlns:a16="http://schemas.microsoft.com/office/drawing/2014/main" id="{D1294AF2-646E-463E-B9BF-E6945DE26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Link each weakness to its effect on the result and a clear improvement.</a:t>
            </a:r>
          </a:p>
        </p:txBody>
      </p:sp>
      <p:pic>
        <p:nvPicPr>
          <p:cNvPr id="46" name="W5L2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09d62ac41cb45f1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7315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BFAE4333-94BC-488F-990C-FFAD0AAA3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2DBF9C2-B7C0-448A-A6F6-380E1FB19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809">
            <a:extLst xmlns:a="http://schemas.openxmlformats.org/drawingml/2006/main">
              <a:ext uri="{FF2B5EF4-FFF2-40B4-BE49-F238E27FC236}">
                <a16:creationId xmlns:a16="http://schemas.microsoft.com/office/drawing/2014/main" id="{D9847FB5-0231-490E-BCB3-89B1CCDD2B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10">
            <a:extLst xmlns:a="http://schemas.openxmlformats.org/drawingml/2006/main">
              <a:ext uri="{FF2B5EF4-FFF2-40B4-BE49-F238E27FC236}">
                <a16:creationId xmlns:a16="http://schemas.microsoft.com/office/drawing/2014/main" id="{9E982AAD-5989-4863-99BA-811369BF2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811">
            <a:extLst xmlns:a="http://schemas.openxmlformats.org/drawingml/2006/main">
              <a:ext uri="{FF2B5EF4-FFF2-40B4-BE49-F238E27FC236}">
                <a16:creationId xmlns:a16="http://schemas.microsoft.com/office/drawing/2014/main" id="{B9A0BD41-BB10-4B00-9F45-47F1F8A19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Plan a fair comparison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D0DE6D9-18D7-4592-B312-45093FDA4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ea447a61257404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FD541BC-4AC6-4818-8C14-A4303A2E9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e0f6bfe1b5241b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B004F3-E0C8-499A-8F78-160DED26A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11aedbd4bed40a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117E0DB-95FA-4502-9A82-83A8A2DEB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296929bbe2d41e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9AFFCA3-1262-4A7B-8B84-90164591E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475efe70468482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616C65-5FBF-4880-A16E-3C0CF3FFE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4b54051327646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12F9E59-41A9-46FB-9524-A07CBA903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7147d7b16dc46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E188D27-62CD-4AC7-A1C5-E100980E7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852fb901be8a485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3EB44FB-8E0D-4C64-948B-539B19E42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95f5260110b4c4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AF92EBD-E5B7-41B9-B7AB-70345E2D8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12">
            <a:extLst xmlns:a="http://schemas.openxmlformats.org/drawingml/2006/main">
              <a:ext uri="{FF2B5EF4-FFF2-40B4-BE49-F238E27FC236}">
                <a16:creationId xmlns:a16="http://schemas.microsoft.com/office/drawing/2014/main" id="{C8A53084-EFF3-4D0B-A33C-D286EBD25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Sample data. Calculate signed change, then choose a control.</a:t>
            </a:r>
          </a:p>
        </p:txBody>
      </p:sp>
      <p:graphicFrame>
        <p:nvGraphicFramePr>
          <p:cNvPr id="38" name=""/>
          <p:cNvGraphicFramePr/>
          <p:nvPr/>
        </p:nvGraphicFramePr>
        <p:xfrm>
          <a:off xmlns:a="http://schemas.openxmlformats.org/drawingml/2006/main" x="704850" y="2762250"/>
          <a:ext xmlns:a="http://schemas.openxmlformats.org/drawingml/2006/main" cx="10591800" cy="20955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530600"/>
                <a:gridCol w="3530600"/>
                <a:gridCol w="3530600"/>
              </a:tblGrid>
              <a:tr h="523875"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Solution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Initial / g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Final / g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</a:tr>
              <a:tr h="523875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Water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4.00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4.40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523875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0.4 mol dm⁻³ sucrose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4.00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4.00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523875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0.8 mol dm⁻³ sucrose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4.00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3.60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8" name="copy-813">
            <a:extLst xmlns:a="http://schemas.openxmlformats.org/drawingml/2006/main">
              <a:ext uri="{FF2B5EF4-FFF2-40B4-BE49-F238E27FC236}">
                <a16:creationId xmlns:a16="http://schemas.microsoft.com/office/drawing/2014/main" id="{FACABBC1-FE63-4944-ABE8-C74941D3E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5019675"/>
            <a:ext cx="1057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should stay the same? What would inconsistent blotting do?</a:t>
            </a:r>
          </a:p>
        </p:txBody>
      </p:sp>
      <p:sp>
        <p:nvSpPr>
          <p:cNvPr id="19" name="goto:10">
            <a:hlinkClick xmlns:r="http://schemas.openxmlformats.org/officeDocument/2006/relationships" xmlns:a="http://schemas.openxmlformats.org/drawingml/2006/main" r:id="Rfc715181de33448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AEFF18-FDC0-4688-8098-94F9D4B0F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199811678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70B5AEF2-93FA-4528-BFF2-8A684D17D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E6E6C5E-D72E-446A-A9CA-12F32B13D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814">
            <a:extLst xmlns:a="http://schemas.openxmlformats.org/drawingml/2006/main">
              <a:ext uri="{FF2B5EF4-FFF2-40B4-BE49-F238E27FC236}">
                <a16:creationId xmlns:a16="http://schemas.microsoft.com/office/drawing/2014/main" id="{E7F62791-B9F4-4894-BA08-0AE908C502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15">
            <a:extLst xmlns:a="http://schemas.openxmlformats.org/drawingml/2006/main">
              <a:ext uri="{FF2B5EF4-FFF2-40B4-BE49-F238E27FC236}">
                <a16:creationId xmlns:a16="http://schemas.microsoft.com/office/drawing/2014/main" id="{B39FB9BB-1748-4C41-B6BD-EBB7FD78E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816">
            <a:extLst xmlns:a="http://schemas.openxmlformats.org/drawingml/2006/main">
              <a:ext uri="{FF2B5EF4-FFF2-40B4-BE49-F238E27FC236}">
                <a16:creationId xmlns:a16="http://schemas.microsoft.com/office/drawing/2014/main" id="{4E60AC1F-8168-4B70-B653-E831E0B8F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FB72E9F-8C13-4289-A5F3-C48E802D3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76ec022fb8d419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6DA2BA-64B1-4950-89D1-9A68E5883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269176930b4462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5600094-C9AC-46BA-82F9-A23BACB6B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d8842a1a66741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495949A-C1FA-4074-9FFA-0B09D6AA8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15f0a96294ea486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058240-7887-4D1C-8829-74AB1B74E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8643e752576443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3E2445-0806-4152-8645-4085423AD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2edaa1a21f44f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91AE4CE-9838-4E7A-90FD-66676504E4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a1a852487b942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909C079-56FF-4693-8753-41DCC19117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77ec88f2ff6485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1664BD-C090-40CF-A985-C2238EA50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5a3100576734e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B013626-0FC7-4229-87AA-98C952748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17">
            <a:extLst xmlns:a="http://schemas.openxmlformats.org/drawingml/2006/main">
              <a:ext uri="{FF2B5EF4-FFF2-40B4-BE49-F238E27FC236}">
                <a16:creationId xmlns:a16="http://schemas.microsoft.com/office/drawing/2014/main" id="{6007FC08-8DE7-4016-B4DC-4D6DBA2FC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Potato diameters differ, and blotting varies from 2 to 10 seconds. Explain each problem, its effect on results and one improvement. Then explain what a negative percentage mass change means for osmosis.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7EC0FB38-3469-4A89-BE2C-98D9112CC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818">
            <a:extLst xmlns:a="http://schemas.openxmlformats.org/drawingml/2006/main">
              <a:ext uri="{FF2B5EF4-FFF2-40B4-BE49-F238E27FC236}">
                <a16:creationId xmlns:a16="http://schemas.microsoft.com/office/drawing/2014/main" id="{1F159286-C1F6-4C9D-83E1-79B67D915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819">
            <a:extLst xmlns:a="http://schemas.openxmlformats.org/drawingml/2006/main">
              <a:ext uri="{FF2B5EF4-FFF2-40B4-BE49-F238E27FC236}">
                <a16:creationId xmlns:a16="http://schemas.microsoft.com/office/drawing/2014/main" id="{A7771377-4BFB-407A-9C18-A8394310E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Change = final mass minus initial mass. Percentage change = change ÷ initial mass × 100. Keep the + or - sign.</a:t>
            </a:r>
          </a:p>
        </p:txBody>
      </p:sp>
      <p:sp>
        <p:nvSpPr>
          <p:cNvPr id="20" name="copy-820">
            <a:extLst xmlns:a="http://schemas.openxmlformats.org/drawingml/2006/main">
              <a:ext uri="{FF2B5EF4-FFF2-40B4-BE49-F238E27FC236}">
                <a16:creationId xmlns:a16="http://schemas.microsoft.com/office/drawing/2014/main" id="{B55EB884-0B04-4ABB-A159-2083AD140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61b55a7452e540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DB8DA3D-FFB0-40D3-8D45-E4BA16F70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41f0bb1d6a6e4b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D897F5F-01AB-4091-8E43-A0585ADBB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61665985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4ACB6320-73EA-4580-8952-168AD4E91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129CDDE8-EBF5-42FE-BBCB-17882526D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821">
            <a:extLst xmlns:a="http://schemas.openxmlformats.org/drawingml/2006/main">
              <a:ext uri="{FF2B5EF4-FFF2-40B4-BE49-F238E27FC236}">
                <a16:creationId xmlns:a16="http://schemas.microsoft.com/office/drawing/2014/main" id="{2D88B939-9869-4D27-81A9-19B3DF403F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22">
            <a:extLst xmlns:a="http://schemas.openxmlformats.org/drawingml/2006/main">
              <a:ext uri="{FF2B5EF4-FFF2-40B4-BE49-F238E27FC236}">
                <a16:creationId xmlns:a16="http://schemas.microsoft.com/office/drawing/2014/main" id="{78F68470-0D5E-4BF3-9DC6-35AFE30C0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823">
            <a:extLst xmlns:a="http://schemas.openxmlformats.org/drawingml/2006/main">
              <a:ext uri="{FF2B5EF4-FFF2-40B4-BE49-F238E27FC236}">
                <a16:creationId xmlns:a16="http://schemas.microsoft.com/office/drawing/2014/main" id="{7F5184B3-123D-42E2-B405-90A0447A33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723B3D1B-8BF2-4111-B354-6F60AF1F6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47f6eaae9f541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75837E-00F3-4CD9-9468-593B8BAA5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b0a0048847e4d1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AEFCD5-67FC-4459-B5AB-7F2039DBD8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287be68755a4c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8641BB8-01D4-45E2-AA48-D475F9B9D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0c2c9950406492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C27F048-7DCE-4FB3-BBFB-99177A87C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ff8d9e7d6b1485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DCF4E5-CFB3-4592-9F45-D495CE304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2d9ca7b674342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6725E23-79CF-43A8-AF36-5974773D71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fcaa32df3bd42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70BE76-5A98-4489-AA28-8AEB5F6B5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15ae5333b5d465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E360C4B-803F-40A7-8F45-AD25DF4D4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0594b2da04e439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B24D2C2-BF2E-4921-92F1-5CEE34B43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24">
            <a:extLst xmlns:a="http://schemas.openxmlformats.org/drawingml/2006/main">
              <a:ext uri="{FF2B5EF4-FFF2-40B4-BE49-F238E27FC236}">
                <a16:creationId xmlns:a16="http://schemas.microsoft.com/office/drawing/2014/main" id="{37F91EC4-30C2-4707-A833-A59DD67C7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Why is ‘repeat it’ incomplete as an evaluation unless you explain what repeats improve?</a:t>
            </a:r>
          </a:p>
        </p:txBody>
      </p:sp>
      <p:sp>
        <p:nvSpPr>
          <p:cNvPr id="17" name="copy-825">
            <a:extLst xmlns:a="http://schemas.openxmlformats.org/drawingml/2006/main">
              <a:ext uri="{FF2B5EF4-FFF2-40B4-BE49-F238E27FC236}">
                <a16:creationId xmlns:a16="http://schemas.microsoft.com/office/drawing/2014/main" id="{F0E7403D-1971-4C4F-B3A4-5461AAA1E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826">
            <a:extLst xmlns:a="http://schemas.openxmlformats.org/drawingml/2006/main">
              <a:ext uri="{FF2B5EF4-FFF2-40B4-BE49-F238E27FC236}">
                <a16:creationId xmlns:a16="http://schemas.microsoft.com/office/drawing/2014/main" id="{57651A10-F508-42A8-8699-5DAB1A5B9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827">
            <a:extLst xmlns:a="http://schemas.openxmlformats.org/drawingml/2006/main">
              <a:ext uri="{FF2B5EF4-FFF2-40B4-BE49-F238E27FC236}">
                <a16:creationId xmlns:a16="http://schemas.microsoft.com/office/drawing/2014/main" id="{B5176D1E-4006-4070-B529-E4BE73D96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828">
            <a:extLst xmlns:a="http://schemas.openxmlformats.org/drawingml/2006/main">
              <a:ext uri="{FF2B5EF4-FFF2-40B4-BE49-F238E27FC236}">
                <a16:creationId xmlns:a16="http://schemas.microsoft.com/office/drawing/2014/main" id="{BFC8D97F-2D18-48F4-B9B3-614755D82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829">
            <a:extLst xmlns:a="http://schemas.openxmlformats.org/drawingml/2006/main">
              <a:ext uri="{FF2B5EF4-FFF2-40B4-BE49-F238E27FC236}">
                <a16:creationId xmlns:a16="http://schemas.microsoft.com/office/drawing/2014/main" id="{E708E9AF-2469-4250-A39B-0645A3289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830">
            <a:extLst xmlns:a="http://schemas.openxmlformats.org/drawingml/2006/main">
              <a:ext uri="{FF2B5EF4-FFF2-40B4-BE49-F238E27FC236}">
                <a16:creationId xmlns:a16="http://schemas.microsoft.com/office/drawing/2014/main" id="{89318263-B60F-407D-B7F7-87E7345B7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737792751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F5840DEC-0592-46AC-B26C-CFE00F63D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986CF33-5955-45FB-9224-1E1F667E7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31">
            <a:extLst xmlns:a="http://schemas.openxmlformats.org/drawingml/2006/main">
              <a:ext uri="{FF2B5EF4-FFF2-40B4-BE49-F238E27FC236}">
                <a16:creationId xmlns:a16="http://schemas.microsoft.com/office/drawing/2014/main" id="{70ABCCE4-082A-457F-A026-023DB3E3F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W5L2</a:t>
            </a:r>
          </a:p>
        </p:txBody>
      </p:sp>
      <p:sp>
        <p:nvSpPr>
          <p:cNvPr id="4" name="copy-832">
            <a:extLst xmlns:a="http://schemas.openxmlformats.org/drawingml/2006/main">
              <a:ext uri="{FF2B5EF4-FFF2-40B4-BE49-F238E27FC236}">
                <a16:creationId xmlns:a16="http://schemas.microsoft.com/office/drawing/2014/main" id="{6C3AE082-86BF-4FCB-A7BC-3D350EA4E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33">
            <a:extLst xmlns:a="http://schemas.openxmlformats.org/drawingml/2006/main">
              <a:ext uri="{FF2B5EF4-FFF2-40B4-BE49-F238E27FC236}">
                <a16:creationId xmlns:a16="http://schemas.microsoft.com/office/drawing/2014/main" id="{BC3E2460-8C45-4A16-A9D7-DB5E094CB1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4BC6E771-3B86-4415-94DD-73871E4DB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beb9440ed0941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09AF6C6-11DF-48FB-BA84-5C970347F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e268b8e1348498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1A24DE-DC38-4250-BF9F-F4EC13180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b0b2708531b4c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5FF233-12D8-4D40-A682-04E21C659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7b572baa00b44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9F2B90-108A-4778-B008-B9361C3C4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d42de09316d4b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FE7038-4AE7-4209-8E16-BF827C393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9363468abf541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D778180-C835-46F3-946D-138598D88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34c9b87ed464e7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356438-5AB5-4C9D-A959-DFFA1B8E7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4866befb5824f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ACB0363-E390-4EA1-9875-E617C49C4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95fa4ecb79646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E9C835-B604-4E8F-B035-43D65B178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34">
            <a:extLst xmlns:a="http://schemas.openxmlformats.org/drawingml/2006/main">
              <a:ext uri="{FF2B5EF4-FFF2-40B4-BE49-F238E27FC236}">
                <a16:creationId xmlns:a16="http://schemas.microsoft.com/office/drawing/2014/main" id="{5EE316DE-7073-482D-AA89-3DA631FA4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835">
            <a:extLst xmlns:a="http://schemas.openxmlformats.org/drawingml/2006/main">
              <a:ext uri="{FF2B5EF4-FFF2-40B4-BE49-F238E27FC236}">
                <a16:creationId xmlns:a16="http://schemas.microsoft.com/office/drawing/2014/main" id="{D18D6F58-D8BD-4228-95F4-74E116A62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Solution/sucrose concentration.</a:t>
            </a:r>
          </a:p>
        </p:txBody>
      </p:sp>
      <p:sp>
        <p:nvSpPr>
          <p:cNvPr id="18" name="copy-836">
            <a:extLst xmlns:a="http://schemas.openxmlformats.org/drawingml/2006/main">
              <a:ext uri="{FF2B5EF4-FFF2-40B4-BE49-F238E27FC236}">
                <a16:creationId xmlns:a16="http://schemas.microsoft.com/office/drawing/2014/main" id="{B32AA98E-A686-43D1-8C7E-12D566B4E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837">
            <a:extLst xmlns:a="http://schemas.openxmlformats.org/drawingml/2006/main">
              <a:ext uri="{FF2B5EF4-FFF2-40B4-BE49-F238E27FC236}">
                <a16:creationId xmlns:a16="http://schemas.microsoft.com/office/drawing/2014/main" id="{07DB81C2-678D-4A32-B3B0-5094A436B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(Final mass − initial mass) ÷ initial mass × 100.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7DEAE66B-25DF-462D-9F4D-CC9D97AD5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838">
            <a:extLst xmlns:a="http://schemas.openxmlformats.org/drawingml/2006/main">
              <a:ext uri="{FF2B5EF4-FFF2-40B4-BE49-F238E27FC236}">
                <a16:creationId xmlns:a16="http://schemas.microsoft.com/office/drawing/2014/main" id="{1CDE5D7D-DD2A-464A-B6EB-1F7CC6E5B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Final mass compared with initial mass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7d6b6f82b982447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68A8DC1-DC09-4098-B7EF-1ADF7031A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160742620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2026-09-06T23:08:12.5020000Z</dcterms:created>
  <dcterms:modified xsi:type="dcterms:W3CDTF">2026-09-06T23:08:12.5030000Z</dcterms:modified>
</coreProperties>
</file>