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40253e606874741" /><Relationship Type="http://schemas.openxmlformats.org/officeDocument/2006/relationships/extended-properties" Target="/docProps/app.xml" Id="R4d301ca56bd843c5" /><Relationship Type="http://schemas.openxmlformats.org/officeDocument/2006/relationships/officeDocument" Target="/ppt/presentation.xml" Id="R33ccab428af34f57" /></Relationships>
</file>

<file path=ppt/presentation.xml><?xml version="1.0" encoding="utf-8"?>
<p:presentation xmlns:p="http://schemas.openxmlformats.org/presentationml/2006/main">
  <p:sldMasterIdLst>
    <p:sldMasterId xmlns:r="http://schemas.openxmlformats.org/officeDocument/2006/relationships" id="2147483648" r:id="R1415029534f540e6"/>
  </p:sldMasterIdLst>
  <p:notesMasterIdLst>
    <p:notesMasterId xmlns:r="http://schemas.openxmlformats.org/officeDocument/2006/relationships" r:id="Raca7e9d042944157"/>
  </p:notesMasterIdLst>
  <p:sldIdLst>
    <p:sldId xmlns:r="http://schemas.openxmlformats.org/officeDocument/2006/relationships" id="256" r:id="R0c39793637cb4131"/>
    <p:sldId xmlns:r="http://schemas.openxmlformats.org/officeDocument/2006/relationships" id="257" r:id="Re641e2a468a34375"/>
    <p:sldId xmlns:r="http://schemas.openxmlformats.org/officeDocument/2006/relationships" id="258" r:id="R886e66358c4348aa"/>
    <p:sldId xmlns:r="http://schemas.openxmlformats.org/officeDocument/2006/relationships" id="259" r:id="R1f6c79f7cc854a5b"/>
    <p:sldId xmlns:r="http://schemas.openxmlformats.org/officeDocument/2006/relationships" id="260" r:id="R5723eb130e294e3a"/>
    <p:sldId xmlns:r="http://schemas.openxmlformats.org/officeDocument/2006/relationships" id="261" r:id="R01832eef20f14e78"/>
    <p:sldId xmlns:r="http://schemas.openxmlformats.org/officeDocument/2006/relationships" id="262" r:id="Rb5fb323527074c01"/>
    <p:sldId xmlns:r="http://schemas.openxmlformats.org/officeDocument/2006/relationships" id="263" r:id="Rc82965b2dafc4a24"/>
    <p:sldId xmlns:r="http://schemas.openxmlformats.org/officeDocument/2006/relationships" id="264" r:id="R0a97514436a34569"/>
    <p:sldId xmlns:r="http://schemas.openxmlformats.org/officeDocument/2006/relationships" id="265" r:id="Re45c0eb09b254c4e"/>
    <p:sldId xmlns:r="http://schemas.openxmlformats.org/officeDocument/2006/relationships" id="266" r:id="Rc399bd67de834282"/>
    <p:sldId xmlns:r="http://schemas.openxmlformats.org/officeDocument/2006/relationships" id="267" r:id="Rcc33944c1ca94f12"/>
    <p:sldId xmlns:r="http://schemas.openxmlformats.org/officeDocument/2006/relationships" id="268" r:id="Rdd9b52714ba9434a"/>
    <p:sldId xmlns:r="http://schemas.openxmlformats.org/officeDocument/2006/relationships" id="269" r:id="Ra8d301da208a4536"/>
    <p:sldId xmlns:r="http://schemas.openxmlformats.org/officeDocument/2006/relationships" id="270" r:id="R407031c812cd4ece"/>
    <p:sldId xmlns:r="http://schemas.openxmlformats.org/officeDocument/2006/relationships" id="271" r:id="R797f2b7f26a847cf"/>
    <p:sldId xmlns:r="http://schemas.openxmlformats.org/officeDocument/2006/relationships" id="272" r:id="R2593772d7d964e12"/>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5146ebcee0c746dd" /><Relationship Type="http://schemas.openxmlformats.org/officeDocument/2006/relationships/slideMaster" Target="/ppt/slideMasters/slideMaster1.xml" Id="R1415029534f540e6" /><Relationship Type="http://schemas.openxmlformats.org/officeDocument/2006/relationships/notesMaster" Target="/ppt/notesMasters/notesMaster1.xml" Id="Raca7e9d042944157" /><Relationship Type="http://schemas.openxmlformats.org/officeDocument/2006/relationships/presProps" Target="/ppt/presProps.xml" Id="R97372fe41a864aa5" /><Relationship Type="http://schemas.openxmlformats.org/officeDocument/2006/relationships/tableStyles" Target="/ppt/tableStyles.xml" Id="R243e49660ca0446f" /><Relationship Type="http://schemas.openxmlformats.org/officeDocument/2006/relationships/slide" Target="/ppt/slides/slide1.xml" Id="R0c39793637cb4131" /><Relationship Type="http://schemas.openxmlformats.org/officeDocument/2006/relationships/slide" Target="/ppt/slides/slide2.xml" Id="Re641e2a468a34375" /><Relationship Type="http://schemas.openxmlformats.org/officeDocument/2006/relationships/slide" Target="/ppt/slides/slide3.xml" Id="R886e66358c4348aa" /><Relationship Type="http://schemas.openxmlformats.org/officeDocument/2006/relationships/slide" Target="/ppt/slides/slide4.xml" Id="R1f6c79f7cc854a5b" /><Relationship Type="http://schemas.openxmlformats.org/officeDocument/2006/relationships/slide" Target="/ppt/slides/slide5.xml" Id="R5723eb130e294e3a" /><Relationship Type="http://schemas.openxmlformats.org/officeDocument/2006/relationships/slide" Target="/ppt/slides/slide6.xml" Id="R01832eef20f14e78" /><Relationship Type="http://schemas.openxmlformats.org/officeDocument/2006/relationships/slide" Target="/ppt/slides/slide7.xml" Id="Rb5fb323527074c01" /><Relationship Type="http://schemas.openxmlformats.org/officeDocument/2006/relationships/slide" Target="/ppt/slides/slide8.xml" Id="Rc82965b2dafc4a24" /><Relationship Type="http://schemas.openxmlformats.org/officeDocument/2006/relationships/slide" Target="/ppt/slides/slide9.xml" Id="R0a97514436a34569" /><Relationship Type="http://schemas.openxmlformats.org/officeDocument/2006/relationships/slide" Target="/ppt/slides/slide10.xml" Id="Re45c0eb09b254c4e" /><Relationship Type="http://schemas.openxmlformats.org/officeDocument/2006/relationships/slide" Target="/ppt/slides/slide11.xml" Id="Rc399bd67de834282" /><Relationship Type="http://schemas.openxmlformats.org/officeDocument/2006/relationships/slide" Target="/ppt/slides/slide12.xml" Id="Rcc33944c1ca94f12" /><Relationship Type="http://schemas.openxmlformats.org/officeDocument/2006/relationships/slide" Target="/ppt/slides/slide13.xml" Id="Rdd9b52714ba9434a" /><Relationship Type="http://schemas.openxmlformats.org/officeDocument/2006/relationships/slide" Target="/ppt/slides/slide14.xml" Id="Ra8d301da208a4536" /><Relationship Type="http://schemas.openxmlformats.org/officeDocument/2006/relationships/slide" Target="/ppt/slides/slide15.xml" Id="R407031c812cd4ece" /><Relationship Type="http://schemas.openxmlformats.org/officeDocument/2006/relationships/slide" Target="/ppt/slides/slide16.xml" Id="R797f2b7f26a847cf" /><Relationship Type="http://schemas.openxmlformats.org/officeDocument/2006/relationships/slide" Target="/ppt/slides/slide17.xml" Id="R2593772d7d964e12"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0aa8a2383bb84db7"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aada75ddce745ae" /><Relationship Type="http://schemas.openxmlformats.org/officeDocument/2006/relationships/notesMaster" Target="/ppt/notesMasters/notesMaster1.xml" Id="Raf46aa66968d4406"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b3016401462a41c7" /><Relationship Type="http://schemas.openxmlformats.org/officeDocument/2006/relationships/notesMaster" Target="/ppt/notesMasters/notesMaster1.xml" Id="R107f8c9d50964dd7"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168d13e09b24dfd" /><Relationship Type="http://schemas.openxmlformats.org/officeDocument/2006/relationships/notesMaster" Target="/ppt/notesMasters/notesMaster1.xml" Id="Rce174ba8692c4eb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7e21c3b5a8e945c6" /><Relationship Type="http://schemas.openxmlformats.org/officeDocument/2006/relationships/notesMaster" Target="/ppt/notesMasters/notesMaster1.xml" Id="Ra5d60a665b054ef2"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9552e936b4254a5c" /><Relationship Type="http://schemas.openxmlformats.org/officeDocument/2006/relationships/notesMaster" Target="/ppt/notesMasters/notesMaster1.xml" Id="R5a8b8e23e0014205"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20ac06a6c903418e" /><Relationship Type="http://schemas.openxmlformats.org/officeDocument/2006/relationships/notesMaster" Target="/ppt/notesMasters/notesMaster1.xml" Id="R5e66884d90df43c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6f0c25ed02344c52" /><Relationship Type="http://schemas.openxmlformats.org/officeDocument/2006/relationships/notesMaster" Target="/ppt/notesMasters/notesMaster1.xml" Id="Rd08e300901bd437b"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3f0582296a794d22" /><Relationship Type="http://schemas.openxmlformats.org/officeDocument/2006/relationships/notesMaster" Target="/ppt/notesMasters/notesMaster1.xml" Id="R2b32503a85f6422b"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a1667e2dc1e4459e" /><Relationship Type="http://schemas.openxmlformats.org/officeDocument/2006/relationships/notesMaster" Target="/ppt/notesMasters/notesMaster1.xml" Id="R2d445d048d1d47b3" /></Relationships>
</file>

<file path=ppt/notesSlides/_rels/notesSlide2.xml.rels>&#65279;<?xml version="1.0" encoding="utf-8"?><Relationships xmlns="http://schemas.openxmlformats.org/package/2006/relationships"><Relationship Type="http://schemas.openxmlformats.org/officeDocument/2006/relationships/slide" Target="/ppt/slides/slide2.xml" Id="Rfb81ad44868d461f" /><Relationship Type="http://schemas.openxmlformats.org/officeDocument/2006/relationships/notesMaster" Target="/ppt/notesMasters/notesMaster1.xml" Id="Rd7bb3ee324b2410b" /></Relationships>
</file>

<file path=ppt/notesSlides/_rels/notesSlide3.xml.rels>&#65279;<?xml version="1.0" encoding="utf-8"?><Relationships xmlns="http://schemas.openxmlformats.org/package/2006/relationships"><Relationship Type="http://schemas.openxmlformats.org/officeDocument/2006/relationships/slide" Target="/ppt/slides/slide3.xml" Id="Rb6886ba6fac84f0c" /><Relationship Type="http://schemas.openxmlformats.org/officeDocument/2006/relationships/notesMaster" Target="/ppt/notesMasters/notesMaster1.xml" Id="Rcf17998f42354d58" /></Relationships>
</file>

<file path=ppt/notesSlides/_rels/notesSlide4.xml.rels>&#65279;<?xml version="1.0" encoding="utf-8"?><Relationships xmlns="http://schemas.openxmlformats.org/package/2006/relationships"><Relationship Type="http://schemas.openxmlformats.org/officeDocument/2006/relationships/slide" Target="/ppt/slides/slide4.xml" Id="R78500e288f4c4b4e" /><Relationship Type="http://schemas.openxmlformats.org/officeDocument/2006/relationships/notesMaster" Target="/ppt/notesMasters/notesMaster1.xml" Id="R2ee04377eeea4dc6" /></Relationships>
</file>

<file path=ppt/notesSlides/_rels/notesSlide5.xml.rels>&#65279;<?xml version="1.0" encoding="utf-8"?><Relationships xmlns="http://schemas.openxmlformats.org/package/2006/relationships"><Relationship Type="http://schemas.openxmlformats.org/officeDocument/2006/relationships/slide" Target="/ppt/slides/slide5.xml" Id="R76ae8c4270594ba0" /><Relationship Type="http://schemas.openxmlformats.org/officeDocument/2006/relationships/notesMaster" Target="/ppt/notesMasters/notesMaster1.xml" Id="Rcdb17a75ab7e40d8" /></Relationships>
</file>

<file path=ppt/notesSlides/_rels/notesSlide6.xml.rels>&#65279;<?xml version="1.0" encoding="utf-8"?><Relationships xmlns="http://schemas.openxmlformats.org/package/2006/relationships"><Relationship Type="http://schemas.openxmlformats.org/officeDocument/2006/relationships/slide" Target="/ppt/slides/slide6.xml" Id="R6da36abc5d7d42de" /><Relationship Type="http://schemas.openxmlformats.org/officeDocument/2006/relationships/notesMaster" Target="/ppt/notesMasters/notesMaster1.xml" Id="R7bfb8516b7704279" /></Relationships>
</file>

<file path=ppt/notesSlides/_rels/notesSlide7.xml.rels>&#65279;<?xml version="1.0" encoding="utf-8"?><Relationships xmlns="http://schemas.openxmlformats.org/package/2006/relationships"><Relationship Type="http://schemas.openxmlformats.org/officeDocument/2006/relationships/slide" Target="/ppt/slides/slide7.xml" Id="R7a12e23eb3484200" /><Relationship Type="http://schemas.openxmlformats.org/officeDocument/2006/relationships/notesMaster" Target="/ppt/notesMasters/notesMaster1.xml" Id="R4ec96be619404c8d" /></Relationships>
</file>

<file path=ppt/notesSlides/_rels/notesSlide8.xml.rels>&#65279;<?xml version="1.0" encoding="utf-8"?><Relationships xmlns="http://schemas.openxmlformats.org/package/2006/relationships"><Relationship Type="http://schemas.openxmlformats.org/officeDocument/2006/relationships/slide" Target="/ppt/slides/slide8.xml" Id="R91a2bdaebaa14bcf" /><Relationship Type="http://schemas.openxmlformats.org/officeDocument/2006/relationships/notesMaster" Target="/ppt/notesMasters/notesMaster1.xml" Id="R2c6e3af02b3f461e" /></Relationships>
</file>

<file path=ppt/notesSlides/_rels/notesSlide9.xml.rels>&#65279;<?xml version="1.0" encoding="utf-8"?><Relationships xmlns="http://schemas.openxmlformats.org/package/2006/relationships"><Relationship Type="http://schemas.openxmlformats.org/officeDocument/2006/relationships/slide" Target="/ppt/slides/slide9.xml" Id="Raea7ab410a154da2" /><Relationship Type="http://schemas.openxmlformats.org/officeDocument/2006/relationships/notesMaster" Target="/ppt/notesMasters/notesMaster1.xml" Id="Rf675e31630884ff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Arrival, 3 minutes. Monday / Wednesday / Friday P1, 09:30–10:10. Use reveals within this slot; appendix slides are not added time.</a:t>
            </a:r>
          </a:p>
          <a:p xmlns:a="http://schemas.openxmlformats.org/drawingml/2006/main">
            <a:r>
              <a:t>Retrieval answers: The overall difference between movements in opposite directions. | Which substances can pass into or out of a cell. | No; random movement continues both ways.</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This describes diffusion generally and does not specify water or the membrane.</a:t>
            </a:r>
          </a:p>
          <a:p xmlns:a="http://schemas.openxmlformats.org/drawingml/2006/main">
            <a:r>
              <a:t>Accurate GCSE phrasing for this course.</a:t>
            </a:r>
          </a:p>
          <a:p xmlns:a="http://schemas.openxmlformats.org/drawingml/2006/main">
            <a:r>
              <a:t>This describes active transport.</a:t>
            </a:r>
          </a:p>
          <a:p xmlns:a="http://schemas.openxmlformats.org/drawingml/2006/main">
            <a:r>
              <a:t>Avoid purposeful language; use random motion and net movement.</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Pupils should justify, compare and revise rather than copy a complete answer before trying.</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Staff guide includes question-by-question answers. Do not distribute this presentation as a secure assessment paper.</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File buttons use relative links for downloaded/synced folders. OneDrive preview may not resolve relative links. Use the embedded pages or open the named file in the week folder.</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at most 90 seconds within I Do. Pause on the first relevant example; ask for a reason. This is an optional concept clip, not evidence of practical completion.</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 image: https://madebymatt.uk/Lessons/Science_Teesside/Launch/SCI_L_W5_L1_Osmosis.html; existing vector illustration embedded for offline use.</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Starter, 4 minutes. Monday / Wednesday / Friday P1, 09:30–10:10. Use reveals within this slot; appendix slides are not added time.</a:t>
            </a:r>
          </a:p>
          <a:p xmlns:a="http://schemas.openxmlformats.org/drawingml/2006/main">
            <a:r>
              <a:t>Correct: Water. Ask for the reason, then return to the original prediction.</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5 minutes. Monday / Wednesday / Friday P1, 09:30–10:10. Use reveals within this slot; appendix slides are not added time.</a:t>
            </a:r>
          </a:p>
          <a:p xmlns:a="http://schemas.openxmlformats.org/drawingml/2006/main">
            <a:r>
              <a:t>The model keeps water and solute visually distinct and counts water crossings in both directions.</a:t>
            </a:r>
          </a:p>
          <a:p xmlns:a="http://schemas.openxmlformats.org/drawingml/2006/main">
            <a:r>
              <a:t>Model limit: Dots do not show the full molecular interactions or water potential used in more advanced Biology.</a:t>
            </a:r>
          </a:p>
          <a:p xmlns:a="http://schemas.openxmlformats.org/drawingml/2006/main">
            <a:r>
              <a:t>Video replaces up to 90 seconds of explanation; use the still diagram if unavailable.</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5 minutes. Monday / Wednesday / Friday P1, 09:30–10:10. Use reveals within this slot; appendix slides are not added time.</a:t>
            </a:r>
          </a:p>
          <a:p xmlns:a="http://schemas.openxmlformats.org/drawingml/2006/main">
            <a:r>
              <a:t>A: Movement of any particles from high to low concentration — This describes diffusion generally and does not specify water or the membrane.</a:t>
            </a:r>
          </a:p>
          <a:p xmlns:a="http://schemas.openxmlformats.org/drawingml/2006/main">
            <a:r>
              <a:t>B: Net movement of water through a partially permeable membrane from a more dilute to a more concentrated solution — Accurate GCSE phrasing for this course.</a:t>
            </a:r>
          </a:p>
          <a:p xmlns:a="http://schemas.openxmlformats.org/drawingml/2006/main">
            <a:r>
              <a:t>C: Movement against a gradient using energy — This describes active transport.</a:t>
            </a:r>
          </a:p>
          <a:p xmlns:a="http://schemas.openxmlformats.org/drawingml/2006/main">
            <a:r>
              <a:t>D: Water moving because it wants to dilute solute — Avoid purposeful language; use random motion and net movement.</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2, 4 minutes. Monday / Wednesday / Friday P1, 09:30–10:10. Use reveals within this slot; appendix slides are not added time.</a:t>
            </a:r>
          </a:p>
          <a:p xmlns:a="http://schemas.openxmlformats.org/drawingml/2006/main">
            <a:r>
              <a:t>Dots do not show the full molecular interactions or water potential used in more advanced Biology.</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2 · Task, 6 minutes. Monday / Wednesday / Friday P1, 09:30–10:10. Use reveals within this slot; appendix slides are not added time.</a:t>
            </a:r>
          </a:p>
          <a:p xmlns:a="http://schemas.openxmlformats.org/drawingml/2006/main">
            <a:r>
              <a:t>A: net water movement into the cell.</a:t>
            </a:r>
          </a:p>
          <a:p xmlns:a="http://schemas.openxmlformats.org/drawingml/2006/main">
            <a:r>
              <a:t>B: no net movement; water still moves both ways.</a:t>
            </a:r>
          </a:p>
          <a:p xmlns:a="http://schemas.openxmlformats.org/drawingml/2006/main">
            <a:r>
              <a:t>C: net water movement out of the cell.</a:t>
            </a:r>
          </a:p>
          <a:p xmlns:a="http://schemas.openxmlformats.org/drawingml/2006/main">
            <a:r>
              <a:t>Osmosis needs a partially permeable membrane.</a:t>
            </a:r>
          </a:p>
          <a:p xmlns:a="http://schemas.openxmlformats.org/drawingml/2006/main">
            <a:r>
              <a:t>Run the printed activity or this board; one route is enough.</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Independent Task, 10 minutes. Monday / Wednesday / Friday P1, 09:30–10:10. Use reveals within this slot; appendix slides are not added time.</a:t>
            </a:r>
          </a:p>
          <a:p xmlns:a="http://schemas.openxmlformats.org/drawingml/2006/main">
            <a:r>
              <a:t>Model answer: Water moves out of the plant cell by osmosis because the surrounding sugar solution is more concentrated and the cell membrane is partially permeable. Water can cross the membrane in the model, but the larger solute particles are blocked. Unlike active transport, osmosis does not move solute against a concentration gradient using cellular energy.</a:t>
            </a:r>
          </a:p>
          <a:p xmlns:a="http://schemas.openxmlformats.org/drawingml/2006/main">
            <a:r>
              <a:t>Select only questions that fit the ten-minute slot. W7L3: Q2, Q3 and Q5 total 11 marks. The full paper needs a separate 25-minute slot.</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Exit, 3 minutes. Monday / Wednesday / Friday P1, 09:30–10:10. Use reveals within this slot; appendix slides are not added time.</a:t>
            </a:r>
          </a:p>
          <a:p xmlns:a="http://schemas.openxmlformats.org/drawingml/2006/main">
            <a:r>
              <a:t>Exit answer: Water and a partially permeable membrane; also state the correct net direction.</a:t>
            </a:r>
          </a:p>
          <a:p xmlns:a="http://schemas.openxmlformats.org/drawingml/2006/main">
            <a:r>
              <a:t>Receive the request, record the agreed next action and check it next lesson. Keep responses private when requested.</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Read only after an attempt; retain the pupil’s first view.</a:t>
            </a:r>
          </a:p>
          <a:p xmlns:a="http://schemas.openxmlformats.org/drawingml/2006/main">
            <a:r>
              <a:t>Core explanation: Osmosis is net water movement through a partially permeable membrane from a more dilute to a more concentrated solution.</a:t>
            </a:r>
          </a:p>
          <a:p xmlns:a="http://schemas.openxmlformats.org/drawingml/2006/main">
            <a:r>
              <a:t>Watch for: The potato is tissue, not a single membrane. Its cells have membranes. “Concentrated” must be relative to the solution on the other side.</a:t>
            </a:r>
          </a:p>
          <a:p xmlns:a="http://schemas.openxmlformats.org/drawingml/2006/main">
            <a:r>
              <a:t>Least help first: Ask what can cross the membrane and compare the solutions before giving any direction cue.</a:t>
            </a:r>
          </a:p>
          <a:p xmlns:a="http://schemas.openxmlformats.org/drawingml/2006/main">
            <a:r>
              <a:t>Support cue: Name the substance that moves. Check which solution is more dilute. Add the membrane and net direction. Start: “Water moves…”</a:t>
            </a:r>
          </a:p>
          <a:p xmlns:a="http://schemas.openxmlformats.org/drawingml/2006/main">
            <a:r>
              <a:t>[Sources]</a:t>
            </a:r>
          </a:p>
          <a:p xmlns:a="http://schemas.openxmlformats.org/drawingml/2006/main">
            <a:r>
              <a:t>User-supplied LAUNCH W3–W7 pack: W5 Osmosis slides 5–7 and worksheet Task 1.</a:t>
            </a:r>
          </a:p>
          <a:p xmlns:a="http://schemas.openxmlformats.org/drawingml/2006/main">
            <a:r>
              <a:t>Made by Matt LAUNCH Science draft, lesson-content.json, W5L1;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Osmosis, https://www.youtube.com/watch?v=B0cH91joZwA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W5L1.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ad5c42d583ff472f"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3b414838fc44db6" /><Relationship Type="http://schemas.openxmlformats.org/officeDocument/2006/relationships/slideLayout" Target="/ppt/slideLayouts/slideLayout1.xml" Id="Rdbb30c55eb454f58"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bb30c55eb454f58"/>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b940b3381b344d3" /><Relationship Type="http://schemas.openxmlformats.org/officeDocument/2006/relationships/hyperlink" Target="/ppt/slides/slide1.xml" Id="Rd9afcd6e280e4fbf" /><Relationship Type="http://schemas.openxmlformats.org/officeDocument/2006/relationships/hyperlink" Target="/ppt/slides/slide2.xml" Id="Ra875509e53784f35" /><Relationship Type="http://schemas.openxmlformats.org/officeDocument/2006/relationships/hyperlink" Target="/ppt/slides/slide3.xml" Id="R3aecffb46f264e41" /><Relationship Type="http://schemas.openxmlformats.org/officeDocument/2006/relationships/hyperlink" Target="/ppt/slides/slide4.xml" Id="Recba3f6971e74d9b" /><Relationship Type="http://schemas.openxmlformats.org/officeDocument/2006/relationships/hyperlink" Target="/ppt/slides/slide5.xml" Id="Ra2ab552707f44c56" /><Relationship Type="http://schemas.openxmlformats.org/officeDocument/2006/relationships/hyperlink" Target="/ppt/slides/slide6.xml" Id="R2202f7c9a2cb47e0" /><Relationship Type="http://schemas.openxmlformats.org/officeDocument/2006/relationships/hyperlink" Target="/ppt/slides/slide7.xml" Id="Rff65088bc6a746d2" /><Relationship Type="http://schemas.openxmlformats.org/officeDocument/2006/relationships/hyperlink" Target="/ppt/slides/slide8.xml" Id="Rf26ad4f23a4f4704" /><Relationship Type="http://schemas.openxmlformats.org/officeDocument/2006/relationships/hyperlink" Target="/ppt/slides/slide13.xml" Id="R91a384c36fd344d5" /><Relationship Type="http://schemas.openxmlformats.org/officeDocument/2006/relationships/image" Target="/ppt/media/image.png" Id="R5d5867857d1e4aff" /><Relationship Type="http://schemas.openxmlformats.org/officeDocument/2006/relationships/hyperlink" Target="/ppt/slides/slide9.xml" Id="Rf805b0bd59924e2e" /><Relationship Type="http://schemas.openxmlformats.org/officeDocument/2006/relationships/notesSlide" Target="/ppt/notesSlides/notesSlide1.xml" Id="R9e6e63e153be4240"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50620b3aa4624a95" /><Relationship Type="http://schemas.openxmlformats.org/officeDocument/2006/relationships/hyperlink" Target="/ppt/slides/slide1.xml" Id="R6857afdf8e19463e" /><Relationship Type="http://schemas.openxmlformats.org/officeDocument/2006/relationships/hyperlink" Target="/ppt/slides/slide2.xml" Id="R46367f83b55c4603" /><Relationship Type="http://schemas.openxmlformats.org/officeDocument/2006/relationships/hyperlink" Target="/ppt/slides/slide3.xml" Id="Rcb8c6a5d7d66452f" /><Relationship Type="http://schemas.openxmlformats.org/officeDocument/2006/relationships/hyperlink" Target="/ppt/slides/slide4.xml" Id="Raad23fda8e9f4e71" /><Relationship Type="http://schemas.openxmlformats.org/officeDocument/2006/relationships/hyperlink" Target="/ppt/slides/slide5.xml" Id="R7ae02eb863b449d5" /><Relationship Type="http://schemas.openxmlformats.org/officeDocument/2006/relationships/hyperlink" Target="/ppt/slides/slide6.xml" Id="Rba2d314b42a34df6" /><Relationship Type="http://schemas.openxmlformats.org/officeDocument/2006/relationships/hyperlink" Target="/ppt/slides/slide7.xml" Id="R0f64a48116d14e19" /><Relationship Type="http://schemas.openxmlformats.org/officeDocument/2006/relationships/hyperlink" Target="/ppt/slides/slide8.xml" Id="Rc975e6140b9c4688" /><Relationship Type="http://schemas.openxmlformats.org/officeDocument/2006/relationships/hyperlink" Target="/ppt/slides/slide13.xml" Id="Rb6274b8ceb9444b0" /><Relationship Type="http://schemas.openxmlformats.org/officeDocument/2006/relationships/hyperlink" Target="/ppt/slides/slide4.xml" Id="R9de7a21ef0ba4644" /><Relationship Type="http://schemas.openxmlformats.org/officeDocument/2006/relationships/notesSlide" Target="/ppt/notesSlides/notesSlide10.xml" Id="R4a328b20f28c4ce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6186e8021184897" /><Relationship Type="http://schemas.openxmlformats.org/officeDocument/2006/relationships/hyperlink" Target="/ppt/slides/slide1.xml" Id="Rdaff8fa449094fa2" /><Relationship Type="http://schemas.openxmlformats.org/officeDocument/2006/relationships/hyperlink" Target="/ppt/slides/slide2.xml" Id="R715f6ba997be4bab" /><Relationship Type="http://schemas.openxmlformats.org/officeDocument/2006/relationships/hyperlink" Target="/ppt/slides/slide3.xml" Id="R92474899e0474b2f" /><Relationship Type="http://schemas.openxmlformats.org/officeDocument/2006/relationships/hyperlink" Target="/ppt/slides/slide4.xml" Id="R6187c0e864f24a63" /><Relationship Type="http://schemas.openxmlformats.org/officeDocument/2006/relationships/hyperlink" Target="/ppt/slides/slide5.xml" Id="R1b2af022fdd941c1" /><Relationship Type="http://schemas.openxmlformats.org/officeDocument/2006/relationships/hyperlink" Target="/ppt/slides/slide6.xml" Id="Rb337c6028f884628" /><Relationship Type="http://schemas.openxmlformats.org/officeDocument/2006/relationships/hyperlink" Target="/ppt/slides/slide7.xml" Id="Rc4a2b8430f3d434d" /><Relationship Type="http://schemas.openxmlformats.org/officeDocument/2006/relationships/hyperlink" Target="/ppt/slides/slide8.xml" Id="R105d4c64f6374310" /><Relationship Type="http://schemas.openxmlformats.org/officeDocument/2006/relationships/hyperlink" Target="/ppt/slides/slide13.xml" Id="R654f0d860b054a76" /><Relationship Type="http://schemas.openxmlformats.org/officeDocument/2006/relationships/hyperlink" Target="/ppt/slides/slide6.xml" Id="R7b8ec2da1526472e" /><Relationship Type="http://schemas.openxmlformats.org/officeDocument/2006/relationships/notesSlide" Target="/ppt/notesSlides/notesSlide11.xml" Id="R4afe40ec94f845e5"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0cdf49a53b94499" /><Relationship Type="http://schemas.openxmlformats.org/officeDocument/2006/relationships/hyperlink" Target="/ppt/slides/slide1.xml" Id="R136829d8c5e44c25" /><Relationship Type="http://schemas.openxmlformats.org/officeDocument/2006/relationships/hyperlink" Target="/ppt/slides/slide2.xml" Id="Rd07379c8b18b432d" /><Relationship Type="http://schemas.openxmlformats.org/officeDocument/2006/relationships/hyperlink" Target="/ppt/slides/slide3.xml" Id="Rc4b8094ee1334af0" /><Relationship Type="http://schemas.openxmlformats.org/officeDocument/2006/relationships/hyperlink" Target="/ppt/slides/slide4.xml" Id="Rf165cbc6c5d04aaf" /><Relationship Type="http://schemas.openxmlformats.org/officeDocument/2006/relationships/hyperlink" Target="/ppt/slides/slide5.xml" Id="Re754fd756d0d4a5b" /><Relationship Type="http://schemas.openxmlformats.org/officeDocument/2006/relationships/hyperlink" Target="/ppt/slides/slide6.xml" Id="R4420289c649e47f2" /><Relationship Type="http://schemas.openxmlformats.org/officeDocument/2006/relationships/hyperlink" Target="/ppt/slides/slide7.xml" Id="R1ebe1f8caa5a4feb" /><Relationship Type="http://schemas.openxmlformats.org/officeDocument/2006/relationships/hyperlink" Target="/ppt/slides/slide8.xml" Id="R81913f384f164cbb" /><Relationship Type="http://schemas.openxmlformats.org/officeDocument/2006/relationships/hyperlink" Target="/ppt/slides/slide13.xml" Id="R2d05b82e68d148a9" /><Relationship Type="http://schemas.openxmlformats.org/officeDocument/2006/relationships/hyperlink" Target="/ppt/slides/slide7.xml" Id="Rd274f6d0806346e5" /><Relationship Type="http://schemas.openxmlformats.org/officeDocument/2006/relationships/notesSlide" Target="/ppt/notesSlides/notesSlide12.xml" Id="R091b7604a92f430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18fbb4ee9dcc45f7" /><Relationship Type="http://schemas.openxmlformats.org/officeDocument/2006/relationships/hyperlink" Target="/ppt/slides/slide1.xml" Id="R9cd4b80d083f43a3" /><Relationship Type="http://schemas.openxmlformats.org/officeDocument/2006/relationships/hyperlink" Target="/ppt/slides/slide2.xml" Id="R393e6d6eb5de4f66" /><Relationship Type="http://schemas.openxmlformats.org/officeDocument/2006/relationships/hyperlink" Target="/ppt/slides/slide3.xml" Id="R4a8c81caf5c84a34" /><Relationship Type="http://schemas.openxmlformats.org/officeDocument/2006/relationships/hyperlink" Target="/ppt/slides/slide4.xml" Id="R2c792ed97c454893" /><Relationship Type="http://schemas.openxmlformats.org/officeDocument/2006/relationships/hyperlink" Target="/ppt/slides/slide5.xml" Id="R455f9f0dac904113" /><Relationship Type="http://schemas.openxmlformats.org/officeDocument/2006/relationships/hyperlink" Target="/ppt/slides/slide6.xml" Id="Raecaf822742f49ba" /><Relationship Type="http://schemas.openxmlformats.org/officeDocument/2006/relationships/hyperlink" Target="/ppt/slides/slide7.xml" Id="R82bdca58f7454781" /><Relationship Type="http://schemas.openxmlformats.org/officeDocument/2006/relationships/hyperlink" Target="/ppt/slides/slide8.xml" Id="Rf643356506814b21" /><Relationship Type="http://schemas.openxmlformats.org/officeDocument/2006/relationships/hyperlink" Target="/ppt/slides/slide13.xml" Id="Rde7c4b13e4d54edf" /><Relationship Type="http://schemas.openxmlformats.org/officeDocument/2006/relationships/hyperlink" Target="/ppt/slides/slide14.xml" Id="R8712b9d3f98043f2" /><Relationship Type="http://schemas.openxmlformats.org/officeDocument/2006/relationships/hyperlink" Target="/ppt/slides/slide15.xml" Id="R0fa89238b0b844ea" /><Relationship Type="http://schemas.openxmlformats.org/officeDocument/2006/relationships/hyperlink" Target="W5L1_standard.pdf" TargetMode="External" Id="R19a9ca325e34467b" /><Relationship Type="http://schemas.openxmlformats.org/officeDocument/2006/relationships/hyperlink" Target="W5L1_supported.pdf" TargetMode="External" Id="R3452dbcf73f04546" /><Relationship Type="http://schemas.openxmlformats.org/officeDocument/2006/relationships/hyperlink" Target="W5L1_depth.pdf" TargetMode="External" Id="R99c9d04ae10c4e4f" /><Relationship Type="http://schemas.openxmlformats.org/officeDocument/2006/relationships/hyperlink" Target="W5L1_Worksheet.docx" TargetMode="External" Id="R020340ea25cd42fc" /><Relationship Type="http://schemas.openxmlformats.org/officeDocument/2006/relationships/hyperlink" Target="https://madebymatt.uk/Lessons/Science_Teesside/Launch/SCI_L_W5_L1_Osmosis.html" TargetMode="External" Id="R11ac95067470402d" /><Relationship Type="http://schemas.openxmlformats.org/officeDocument/2006/relationships/hyperlink" Target="/ppt/slides/slide16.xml" Id="R16d1e0c0254e44c0" /><Relationship Type="http://schemas.openxmlformats.org/officeDocument/2006/relationships/notesSlide" Target="/ppt/notesSlides/notesSlide13.xml" Id="Ra93f776e51694c00"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cc5ac35aa024fcf" /><Relationship Type="http://schemas.openxmlformats.org/officeDocument/2006/relationships/hyperlink" Target="/ppt/slides/slide1.xml" Id="Re96758fd46c74205" /><Relationship Type="http://schemas.openxmlformats.org/officeDocument/2006/relationships/hyperlink" Target="/ppt/slides/slide2.xml" Id="Rec3cc3f260f34321" /><Relationship Type="http://schemas.openxmlformats.org/officeDocument/2006/relationships/hyperlink" Target="/ppt/slides/slide3.xml" Id="R59bd10e2b2ff4772" /><Relationship Type="http://schemas.openxmlformats.org/officeDocument/2006/relationships/hyperlink" Target="/ppt/slides/slide4.xml" Id="R07569192813a49a4" /><Relationship Type="http://schemas.openxmlformats.org/officeDocument/2006/relationships/hyperlink" Target="/ppt/slides/slide5.xml" Id="R4c55fae7da5e4ef2" /><Relationship Type="http://schemas.openxmlformats.org/officeDocument/2006/relationships/hyperlink" Target="/ppt/slides/slide6.xml" Id="Reb805b0da91b4790" /><Relationship Type="http://schemas.openxmlformats.org/officeDocument/2006/relationships/hyperlink" Target="/ppt/slides/slide7.xml" Id="Reaa1efd818d946ca" /><Relationship Type="http://schemas.openxmlformats.org/officeDocument/2006/relationships/hyperlink" Target="/ppt/slides/slide8.xml" Id="R83e89414b58d47b5" /><Relationship Type="http://schemas.openxmlformats.org/officeDocument/2006/relationships/hyperlink" Target="/ppt/slides/slide13.xml" Id="Rd7f71466103c4d61" /><Relationship Type="http://schemas.openxmlformats.org/officeDocument/2006/relationships/image" Target="/ppt/media/image3.png" Id="R7b301864695f4cce" /><Relationship Type="http://schemas.openxmlformats.org/officeDocument/2006/relationships/hyperlink" Target="/ppt/slides/slide7.xml" Id="R6cccde19bc384b47" /><Relationship Type="http://schemas.openxmlformats.org/officeDocument/2006/relationships/notesSlide" Target="/ppt/notesSlides/notesSlide14.xml" Id="Rd56c0356f10247bc"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8e284b422d5491b" /><Relationship Type="http://schemas.openxmlformats.org/officeDocument/2006/relationships/hyperlink" Target="/ppt/slides/slide1.xml" Id="Ree52e7f4f3924f71" /><Relationship Type="http://schemas.openxmlformats.org/officeDocument/2006/relationships/hyperlink" Target="/ppt/slides/slide2.xml" Id="Rde1631757b7d453c" /><Relationship Type="http://schemas.openxmlformats.org/officeDocument/2006/relationships/hyperlink" Target="/ppt/slides/slide3.xml" Id="Ra75cd2d7781e4b2f" /><Relationship Type="http://schemas.openxmlformats.org/officeDocument/2006/relationships/hyperlink" Target="/ppt/slides/slide4.xml" Id="Rd0a0df6fd6f34698" /><Relationship Type="http://schemas.openxmlformats.org/officeDocument/2006/relationships/hyperlink" Target="/ppt/slides/slide5.xml" Id="Re93714a318ad441e" /><Relationship Type="http://schemas.openxmlformats.org/officeDocument/2006/relationships/hyperlink" Target="/ppt/slides/slide6.xml" Id="Rb911d6d49bd745c5" /><Relationship Type="http://schemas.openxmlformats.org/officeDocument/2006/relationships/hyperlink" Target="/ppt/slides/slide7.xml" Id="R3f24462b5c994fb9" /><Relationship Type="http://schemas.openxmlformats.org/officeDocument/2006/relationships/hyperlink" Target="/ppt/slides/slide8.xml" Id="Rb04b3204c7244643" /><Relationship Type="http://schemas.openxmlformats.org/officeDocument/2006/relationships/hyperlink" Target="/ppt/slides/slide13.xml" Id="Rac4e45b0e6ea4067" /><Relationship Type="http://schemas.openxmlformats.org/officeDocument/2006/relationships/image" Target="/ppt/media/image4.png" Id="R120ab88a622e4884" /><Relationship Type="http://schemas.openxmlformats.org/officeDocument/2006/relationships/hyperlink" Target="/ppt/slides/slide7.xml" Id="R2c7730c4b1334092" /><Relationship Type="http://schemas.openxmlformats.org/officeDocument/2006/relationships/notesSlide" Target="/ppt/notesSlides/notesSlide15.xml" Id="R7e4f6faf9dee43e2"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2133980580fc4308" /><Relationship Type="http://schemas.openxmlformats.org/officeDocument/2006/relationships/hyperlink" Target="/ppt/slides/slide1.xml" Id="R369ebe0435b249bb" /><Relationship Type="http://schemas.openxmlformats.org/officeDocument/2006/relationships/hyperlink" Target="/ppt/slides/slide2.xml" Id="R6f7e91dbbee64253" /><Relationship Type="http://schemas.openxmlformats.org/officeDocument/2006/relationships/hyperlink" Target="/ppt/slides/slide3.xml" Id="R9dc5acf90c7d4a99" /><Relationship Type="http://schemas.openxmlformats.org/officeDocument/2006/relationships/hyperlink" Target="/ppt/slides/slide4.xml" Id="Rc0e0e78c32d64567" /><Relationship Type="http://schemas.openxmlformats.org/officeDocument/2006/relationships/hyperlink" Target="/ppt/slides/slide5.xml" Id="R616eeca05a10455e" /><Relationship Type="http://schemas.openxmlformats.org/officeDocument/2006/relationships/hyperlink" Target="/ppt/slides/slide6.xml" Id="Rc5a3754088584edf" /><Relationship Type="http://schemas.openxmlformats.org/officeDocument/2006/relationships/hyperlink" Target="/ppt/slides/slide7.xml" Id="R2db1c000752143e1" /><Relationship Type="http://schemas.openxmlformats.org/officeDocument/2006/relationships/hyperlink" Target="/ppt/slides/slide8.xml" Id="R4b4d2617593243b8" /><Relationship Type="http://schemas.openxmlformats.org/officeDocument/2006/relationships/hyperlink" Target="/ppt/slides/slide13.xml" Id="R1456a2d87c124e86" /><Relationship Type="http://schemas.openxmlformats.org/officeDocument/2006/relationships/image" Target="/ppt/media/image5.png" Id="R91c5a50d46bf4312" /><Relationship Type="http://schemas.openxmlformats.org/officeDocument/2006/relationships/hyperlink" Target="https://www.youtube.com/watch?v=B0cH91joZwA" TargetMode="External" Id="R2dff92920b8e4efa" /><Relationship Type="http://schemas.openxmlformats.org/officeDocument/2006/relationships/notesSlide" Target="/ppt/notesSlides/notesSlide16.xml" Id="Rbad337e645e047eb"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7b823822ce014f80" /><Relationship Type="http://schemas.openxmlformats.org/officeDocument/2006/relationships/hyperlink" Target="/ppt/slides/slide1.xml" Id="R89573ca378144abb" /><Relationship Type="http://schemas.openxmlformats.org/officeDocument/2006/relationships/hyperlink" Target="/ppt/slides/slide2.xml" Id="R3d02ee92591b471a" /><Relationship Type="http://schemas.openxmlformats.org/officeDocument/2006/relationships/hyperlink" Target="/ppt/slides/slide3.xml" Id="Rce2539099e954a58" /><Relationship Type="http://schemas.openxmlformats.org/officeDocument/2006/relationships/hyperlink" Target="/ppt/slides/slide4.xml" Id="R678f49473c864a3b" /><Relationship Type="http://schemas.openxmlformats.org/officeDocument/2006/relationships/hyperlink" Target="/ppt/slides/slide5.xml" Id="Rfb5f048deb834394" /><Relationship Type="http://schemas.openxmlformats.org/officeDocument/2006/relationships/hyperlink" Target="/ppt/slides/slide6.xml" Id="R8b54c93d34a94562" /><Relationship Type="http://schemas.openxmlformats.org/officeDocument/2006/relationships/hyperlink" Target="/ppt/slides/slide7.xml" Id="Rb76a07c2ea444b6b" /><Relationship Type="http://schemas.openxmlformats.org/officeDocument/2006/relationships/hyperlink" Target="/ppt/slides/slide8.xml" Id="R69a643aaeb294feb" /><Relationship Type="http://schemas.openxmlformats.org/officeDocument/2006/relationships/hyperlink" Target="/ppt/slides/slide13.xml" Id="Rfc62519cc8084f67" /><Relationship Type="http://schemas.openxmlformats.org/officeDocument/2006/relationships/image" Target="/ppt/media/image6.png" Id="R525ae61ac9ad4446" /><Relationship Type="http://schemas.openxmlformats.org/officeDocument/2006/relationships/hyperlink" Target="/ppt/slides/slide3.xml" Id="R2e8eff6cd827435f" /><Relationship Type="http://schemas.openxmlformats.org/officeDocument/2006/relationships/notesSlide" Target="/ppt/notesSlides/notesSlide17.xml" Id="R151dc6e7a7e84079"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6664ce5264bb4f72" /><Relationship Type="http://schemas.openxmlformats.org/officeDocument/2006/relationships/hyperlink" Target="/ppt/slides/slide1.xml" Id="Raf162b49a9ef4fe8" /><Relationship Type="http://schemas.openxmlformats.org/officeDocument/2006/relationships/hyperlink" Target="/ppt/slides/slide2.xml" Id="Rdac4f46d47714575" /><Relationship Type="http://schemas.openxmlformats.org/officeDocument/2006/relationships/hyperlink" Target="/ppt/slides/slide3.xml" Id="R1c22bb0242fa4774" /><Relationship Type="http://schemas.openxmlformats.org/officeDocument/2006/relationships/hyperlink" Target="/ppt/slides/slide4.xml" Id="R88fc274d2ffb4b8d" /><Relationship Type="http://schemas.openxmlformats.org/officeDocument/2006/relationships/hyperlink" Target="/ppt/slides/slide5.xml" Id="R01bb0b16e69c4942" /><Relationship Type="http://schemas.openxmlformats.org/officeDocument/2006/relationships/hyperlink" Target="/ppt/slides/slide6.xml" Id="Rcf079d45e11a4054" /><Relationship Type="http://schemas.openxmlformats.org/officeDocument/2006/relationships/hyperlink" Target="/ppt/slides/slide7.xml" Id="Rda7bc3af73db4bd4" /><Relationship Type="http://schemas.openxmlformats.org/officeDocument/2006/relationships/hyperlink" Target="/ppt/slides/slide8.xml" Id="Rb1b803eaa95e41b9" /><Relationship Type="http://schemas.openxmlformats.org/officeDocument/2006/relationships/hyperlink" Target="/ppt/slides/slide13.xml" Id="Rbbc40ec8273b43b9" /><Relationship Type="http://schemas.openxmlformats.org/officeDocument/2006/relationships/hyperlink" Target="/ppt/slides/slide9.xml" Id="Ra926a9a14ed14eff" /><Relationship Type="http://schemas.openxmlformats.org/officeDocument/2006/relationships/notesSlide" Target="/ppt/notesSlides/notesSlide2.xml" Id="Ra5d38d784bcd42ba"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2dbf65bf9ba48ef" /><Relationship Type="http://schemas.openxmlformats.org/officeDocument/2006/relationships/hyperlink" Target="/ppt/slides/slide1.xml" Id="Re5cef4180d5a4ed9" /><Relationship Type="http://schemas.openxmlformats.org/officeDocument/2006/relationships/hyperlink" Target="/ppt/slides/slide2.xml" Id="Re221f9bf56504f0c" /><Relationship Type="http://schemas.openxmlformats.org/officeDocument/2006/relationships/hyperlink" Target="/ppt/slides/slide3.xml" Id="Rd6c36ce39fe44adb" /><Relationship Type="http://schemas.openxmlformats.org/officeDocument/2006/relationships/hyperlink" Target="/ppt/slides/slide4.xml" Id="R8ee00cc8abea4c09" /><Relationship Type="http://schemas.openxmlformats.org/officeDocument/2006/relationships/hyperlink" Target="/ppt/slides/slide5.xml" Id="Rf2f3673db8224e18" /><Relationship Type="http://schemas.openxmlformats.org/officeDocument/2006/relationships/hyperlink" Target="/ppt/slides/slide6.xml" Id="R8ea6e287c07c43d6" /><Relationship Type="http://schemas.openxmlformats.org/officeDocument/2006/relationships/hyperlink" Target="/ppt/slides/slide7.xml" Id="R83358995589047da" /><Relationship Type="http://schemas.openxmlformats.org/officeDocument/2006/relationships/hyperlink" Target="/ppt/slides/slide8.xml" Id="Rd0dff80a67ef4963" /><Relationship Type="http://schemas.openxmlformats.org/officeDocument/2006/relationships/hyperlink" Target="/ppt/slides/slide13.xml" Id="R68f1360836874bd2" /><Relationship Type="http://schemas.openxmlformats.org/officeDocument/2006/relationships/hyperlink" Target="/ppt/slides/slide17.xml" Id="R4d8a1a5d84ca4466" /><Relationship Type="http://schemas.openxmlformats.org/officeDocument/2006/relationships/hyperlink" Target="/ppt/slides/slide16.xml" Id="R92427441a82c4a73" /><Relationship Type="http://schemas.openxmlformats.org/officeDocument/2006/relationships/notesSlide" Target="/ppt/notesSlides/notesSlide3.xml" Id="Rfca03f5d6e9f4d3b"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d994db8fcca4cf7" /><Relationship Type="http://schemas.openxmlformats.org/officeDocument/2006/relationships/hyperlink" Target="/ppt/slides/slide1.xml" Id="Rbc98cc6181034123" /><Relationship Type="http://schemas.openxmlformats.org/officeDocument/2006/relationships/hyperlink" Target="/ppt/slides/slide2.xml" Id="Re19561bcc2d046c7" /><Relationship Type="http://schemas.openxmlformats.org/officeDocument/2006/relationships/hyperlink" Target="/ppt/slides/slide3.xml" Id="R813ec8aef49449e5" /><Relationship Type="http://schemas.openxmlformats.org/officeDocument/2006/relationships/hyperlink" Target="/ppt/slides/slide4.xml" Id="R070be3b075c6492c" /><Relationship Type="http://schemas.openxmlformats.org/officeDocument/2006/relationships/hyperlink" Target="/ppt/slides/slide5.xml" Id="R63af75be9e6c4b08" /><Relationship Type="http://schemas.openxmlformats.org/officeDocument/2006/relationships/hyperlink" Target="/ppt/slides/slide6.xml" Id="R951d8f4a69d64a34" /><Relationship Type="http://schemas.openxmlformats.org/officeDocument/2006/relationships/hyperlink" Target="/ppt/slides/slide7.xml" Id="Ra4daf3d30d494f05" /><Relationship Type="http://schemas.openxmlformats.org/officeDocument/2006/relationships/hyperlink" Target="/ppt/slides/slide8.xml" Id="R6fd02ef843884629" /><Relationship Type="http://schemas.openxmlformats.org/officeDocument/2006/relationships/hyperlink" Target="/ppt/slides/slide13.xml" Id="R84255679d75f457b" /><Relationship Type="http://schemas.openxmlformats.org/officeDocument/2006/relationships/hyperlink" Target="/ppt/slides/slide10.xml" Id="Rc8caeb0cec834e26" /><Relationship Type="http://schemas.openxmlformats.org/officeDocument/2006/relationships/hyperlink" Target="/ppt/slides/slide10.xml" Id="Rddd23d8d9fec4053" /><Relationship Type="http://schemas.openxmlformats.org/officeDocument/2006/relationships/hyperlink" Target="/ppt/slides/slide10.xml" Id="Re84845ff4dc3487a" /><Relationship Type="http://schemas.openxmlformats.org/officeDocument/2006/relationships/hyperlink" Target="/ppt/slides/slide10.xml" Id="Rd4d72d7dd9e1498a" /><Relationship Type="http://schemas.openxmlformats.org/officeDocument/2006/relationships/hyperlink" Target="/ppt/slides/slide10.xml" Id="R4ba8a7fa07be4948" /><Relationship Type="http://schemas.openxmlformats.org/officeDocument/2006/relationships/notesSlide" Target="/ppt/notesSlides/notesSlide4.xml" Id="R9ad2ae1094d94c78"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f4c6303437a4b58" /><Relationship Type="http://schemas.openxmlformats.org/officeDocument/2006/relationships/hyperlink" Target="/ppt/slides/slide1.xml" Id="R40bacd05a87247ad" /><Relationship Type="http://schemas.openxmlformats.org/officeDocument/2006/relationships/hyperlink" Target="/ppt/slides/slide2.xml" Id="R19ea220df2244cb9" /><Relationship Type="http://schemas.openxmlformats.org/officeDocument/2006/relationships/hyperlink" Target="/ppt/slides/slide3.xml" Id="R4c66d365ec8146fc" /><Relationship Type="http://schemas.openxmlformats.org/officeDocument/2006/relationships/hyperlink" Target="/ppt/slides/slide4.xml" Id="Rbcef46fa0d084dd5" /><Relationship Type="http://schemas.openxmlformats.org/officeDocument/2006/relationships/hyperlink" Target="/ppt/slides/slide5.xml" Id="R970f7371f77845b7" /><Relationship Type="http://schemas.openxmlformats.org/officeDocument/2006/relationships/hyperlink" Target="/ppt/slides/slide6.xml" Id="R713b6aa6f7f4439c" /><Relationship Type="http://schemas.openxmlformats.org/officeDocument/2006/relationships/hyperlink" Target="/ppt/slides/slide7.xml" Id="R18cfad4775c94fc8" /><Relationship Type="http://schemas.openxmlformats.org/officeDocument/2006/relationships/hyperlink" Target="/ppt/slides/slide8.xml" Id="R795bb735159f46be" /><Relationship Type="http://schemas.openxmlformats.org/officeDocument/2006/relationships/hyperlink" Target="/ppt/slides/slide13.xml" Id="Rbc4593b8561a4b10" /><Relationship Type="http://schemas.openxmlformats.org/officeDocument/2006/relationships/image" Target="/ppt/media/image2.png" Id="Rc40fa8243f624ee8" /><Relationship Type="http://schemas.openxmlformats.org/officeDocument/2006/relationships/notesSlide" Target="/ppt/notesSlides/notesSlide5.xml" Id="R76ce159fe0e64cd9"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9211993628894adf" /><Relationship Type="http://schemas.openxmlformats.org/officeDocument/2006/relationships/hyperlink" Target="/ppt/slides/slide1.xml" Id="R3021326f5063422a" /><Relationship Type="http://schemas.openxmlformats.org/officeDocument/2006/relationships/hyperlink" Target="/ppt/slides/slide2.xml" Id="R9d1d7e2f9863431d" /><Relationship Type="http://schemas.openxmlformats.org/officeDocument/2006/relationships/hyperlink" Target="/ppt/slides/slide3.xml" Id="R9d986a69590c4bbb" /><Relationship Type="http://schemas.openxmlformats.org/officeDocument/2006/relationships/hyperlink" Target="/ppt/slides/slide4.xml" Id="R2c7f4f6b603f4ef8" /><Relationship Type="http://schemas.openxmlformats.org/officeDocument/2006/relationships/hyperlink" Target="/ppt/slides/slide5.xml" Id="R30cad0a2e230455e" /><Relationship Type="http://schemas.openxmlformats.org/officeDocument/2006/relationships/hyperlink" Target="/ppt/slides/slide6.xml" Id="Rd9d2cc003e334462" /><Relationship Type="http://schemas.openxmlformats.org/officeDocument/2006/relationships/hyperlink" Target="/ppt/slides/slide7.xml" Id="Ra8faeb7c7e9c4b9b" /><Relationship Type="http://schemas.openxmlformats.org/officeDocument/2006/relationships/hyperlink" Target="/ppt/slides/slide8.xml" Id="R8c271dfbd05247f5" /><Relationship Type="http://schemas.openxmlformats.org/officeDocument/2006/relationships/hyperlink" Target="/ppt/slides/slide13.xml" Id="R2d0cac6d68e94852" /><Relationship Type="http://schemas.openxmlformats.org/officeDocument/2006/relationships/hyperlink" Target="/ppt/slides/slide11.xml" Id="Rde984a72e06f43ff" /><Relationship Type="http://schemas.openxmlformats.org/officeDocument/2006/relationships/notesSlide" Target="/ppt/notesSlides/notesSlide6.xml" Id="Rfb1cab36d8564bfc"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0455e3310e5548e0" /><Relationship Type="http://schemas.openxmlformats.org/officeDocument/2006/relationships/hyperlink" Target="/ppt/slides/slide1.xml" Id="R39fcf7d022924da8" /><Relationship Type="http://schemas.openxmlformats.org/officeDocument/2006/relationships/hyperlink" Target="/ppt/slides/slide2.xml" Id="Rf5cf8ffcde6743b5" /><Relationship Type="http://schemas.openxmlformats.org/officeDocument/2006/relationships/hyperlink" Target="/ppt/slides/slide3.xml" Id="Rdad0fe9e2c4f4bac" /><Relationship Type="http://schemas.openxmlformats.org/officeDocument/2006/relationships/hyperlink" Target="/ppt/slides/slide4.xml" Id="R4b07cc42aea2454f" /><Relationship Type="http://schemas.openxmlformats.org/officeDocument/2006/relationships/hyperlink" Target="/ppt/slides/slide5.xml" Id="R2db00f0259784e79" /><Relationship Type="http://schemas.openxmlformats.org/officeDocument/2006/relationships/hyperlink" Target="/ppt/slides/slide6.xml" Id="R2b30251eb83d4711" /><Relationship Type="http://schemas.openxmlformats.org/officeDocument/2006/relationships/hyperlink" Target="/ppt/slides/slide7.xml" Id="R12198a885ad64f3d" /><Relationship Type="http://schemas.openxmlformats.org/officeDocument/2006/relationships/hyperlink" Target="/ppt/slides/slide8.xml" Id="Rf5c96960384d4fd0" /><Relationship Type="http://schemas.openxmlformats.org/officeDocument/2006/relationships/hyperlink" Target="/ppt/slides/slide13.xml" Id="R93d38e26d1b84397" /><Relationship Type="http://schemas.openxmlformats.org/officeDocument/2006/relationships/hyperlink" Target="/ppt/slides/slide14.xml" Id="R729e57979c114a22" /><Relationship Type="http://schemas.openxmlformats.org/officeDocument/2006/relationships/hyperlink" Target="/ppt/slides/slide12.xml" Id="Rde41ef328cdc4739" /><Relationship Type="http://schemas.openxmlformats.org/officeDocument/2006/relationships/notesSlide" Target="/ppt/notesSlides/notesSlide7.xml" Id="Rba655bd7e07e4440"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ba21e2dde4b4d3c" /><Relationship Type="http://schemas.openxmlformats.org/officeDocument/2006/relationships/hyperlink" Target="/ppt/slides/slide1.xml" Id="Re48963194a264d9e" /><Relationship Type="http://schemas.openxmlformats.org/officeDocument/2006/relationships/hyperlink" Target="/ppt/slides/slide2.xml" Id="Rb57a94675a314e70" /><Relationship Type="http://schemas.openxmlformats.org/officeDocument/2006/relationships/hyperlink" Target="/ppt/slides/slide3.xml" Id="Rcd9a60b8f9b442c5" /><Relationship Type="http://schemas.openxmlformats.org/officeDocument/2006/relationships/hyperlink" Target="/ppt/slides/slide4.xml" Id="R3c3d3fb3d7de4657" /><Relationship Type="http://schemas.openxmlformats.org/officeDocument/2006/relationships/hyperlink" Target="/ppt/slides/slide5.xml" Id="Rf3c0c32f1bcc429f" /><Relationship Type="http://schemas.openxmlformats.org/officeDocument/2006/relationships/hyperlink" Target="/ppt/slides/slide6.xml" Id="R88c6203b1cda4264" /><Relationship Type="http://schemas.openxmlformats.org/officeDocument/2006/relationships/hyperlink" Target="/ppt/slides/slide7.xml" Id="R44d7169302034cfc" /><Relationship Type="http://schemas.openxmlformats.org/officeDocument/2006/relationships/hyperlink" Target="/ppt/slides/slide8.xml" Id="Rdb12039e6aa64721" /><Relationship Type="http://schemas.openxmlformats.org/officeDocument/2006/relationships/hyperlink" Target="/ppt/slides/slide13.xml" Id="R89eb011c54a34b9d" /><Relationship Type="http://schemas.openxmlformats.org/officeDocument/2006/relationships/notesSlide" Target="/ppt/notesSlides/notesSlide8.xml" Id="R7d8a4243d9474e7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47fabb180f7416e" /><Relationship Type="http://schemas.openxmlformats.org/officeDocument/2006/relationships/hyperlink" Target="/ppt/slides/slide1.xml" Id="R198e92b915934923" /><Relationship Type="http://schemas.openxmlformats.org/officeDocument/2006/relationships/hyperlink" Target="/ppt/slides/slide2.xml" Id="Red7135d6beec4796" /><Relationship Type="http://schemas.openxmlformats.org/officeDocument/2006/relationships/hyperlink" Target="/ppt/slides/slide3.xml" Id="R41f4a7d25f324312" /><Relationship Type="http://schemas.openxmlformats.org/officeDocument/2006/relationships/hyperlink" Target="/ppt/slides/slide4.xml" Id="R7ec1a002c4504110" /><Relationship Type="http://schemas.openxmlformats.org/officeDocument/2006/relationships/hyperlink" Target="/ppt/slides/slide5.xml" Id="Rb23c2c94e8cb4167" /><Relationship Type="http://schemas.openxmlformats.org/officeDocument/2006/relationships/hyperlink" Target="/ppt/slides/slide6.xml" Id="Rbf9281e34bf641b6" /><Relationship Type="http://schemas.openxmlformats.org/officeDocument/2006/relationships/hyperlink" Target="/ppt/slides/slide7.xml" Id="Rd1bc4b4321a54d4a" /><Relationship Type="http://schemas.openxmlformats.org/officeDocument/2006/relationships/hyperlink" Target="/ppt/slides/slide8.xml" Id="R4c4bae9ca33249f7" /><Relationship Type="http://schemas.openxmlformats.org/officeDocument/2006/relationships/hyperlink" Target="/ppt/slides/slide13.xml" Id="Ref66d6c8d6e948a3" /><Relationship Type="http://schemas.openxmlformats.org/officeDocument/2006/relationships/hyperlink" Target="/ppt/slides/slide2.xml" Id="Rc72a0188c44f4c8d" /><Relationship Type="http://schemas.openxmlformats.org/officeDocument/2006/relationships/notesSlide" Target="/ppt/notesSlides/notesSlide9.xml" Id="Rdac32155b4fd4d6b" /></Relationships>
</file>

<file path=ppt/slides/slide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5" name="house-card">
            <a:extLst xmlns:a="http://schemas.openxmlformats.org/drawingml/2006/main">
              <a:ext uri="{FF2B5EF4-FFF2-40B4-BE49-F238E27FC236}">
                <a16:creationId xmlns:a16="http://schemas.microsoft.com/office/drawing/2014/main" id="{F4385EC7-4201-4FE7-BB8D-24B4B0EFF5D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D0B8482-C1E3-4055-B97F-60C5380C201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658">
            <a:extLst xmlns:a="http://schemas.openxmlformats.org/drawingml/2006/main">
              <a:ext uri="{FF2B5EF4-FFF2-40B4-BE49-F238E27FC236}">
                <a16:creationId xmlns:a16="http://schemas.microsoft.com/office/drawing/2014/main" id="{15EE598A-B5CD-4FD6-A539-7A8D45FA4483}"/>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59">
            <a:extLst xmlns:a="http://schemas.openxmlformats.org/drawingml/2006/main">
              <a:ext uri="{FF2B5EF4-FFF2-40B4-BE49-F238E27FC236}">
                <a16:creationId xmlns:a16="http://schemas.microsoft.com/office/drawing/2014/main" id="{8B63AF96-FF6D-4A46-92CB-6019F2CA9F9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Arrival  ·  3 min</a:t>
            </a:r>
          </a:p>
        </p:txBody>
      </p:sp>
      <p:sp>
        <p:nvSpPr>
          <p:cNvPr id="5" name="copy-660">
            <a:extLst xmlns:a="http://schemas.openxmlformats.org/drawingml/2006/main">
              <a:ext uri="{FF2B5EF4-FFF2-40B4-BE49-F238E27FC236}">
                <a16:creationId xmlns:a16="http://schemas.microsoft.com/office/drawing/2014/main" id="{EEF119B2-AB6F-4BC8-8EF2-5D9677CE7D9E}"/>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Osmosis</a:t>
            </a:r>
          </a:p>
        </p:txBody>
      </p:sp>
      <p:sp>
        <p:nvSpPr>
          <p:cNvPr id="6" name="heading-rule">
            <a:extLst xmlns:a="http://schemas.openxmlformats.org/drawingml/2006/main">
              <a:ext uri="{FF2B5EF4-FFF2-40B4-BE49-F238E27FC236}">
                <a16:creationId xmlns:a16="http://schemas.microsoft.com/office/drawing/2014/main" id="{29C7F4FE-EBA6-44FC-ADC4-18614C2D9EFB}"/>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9afcd6e280e4fbf" action="ppaction://hlinksldjump"/>
            <a:extLst xmlns:a="http://schemas.openxmlformats.org/drawingml/2006/main">
              <a:ext uri="{FF2B5EF4-FFF2-40B4-BE49-F238E27FC236}">
                <a16:creationId xmlns:a16="http://schemas.microsoft.com/office/drawing/2014/main" id="{80AB81EE-0B4D-443C-982C-38194841915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Arrival</a:t>
            </a:r>
          </a:p>
        </p:txBody>
      </p:sp>
      <p:sp>
        <p:nvSpPr>
          <p:cNvPr id="8" name="goto:1">
            <a:hlinkClick xmlns:r="http://schemas.openxmlformats.org/officeDocument/2006/relationships" xmlns:a="http://schemas.openxmlformats.org/drawingml/2006/main" r:id="Ra875509e53784f35" action="ppaction://hlinksldjump"/>
            <a:extLst xmlns:a="http://schemas.openxmlformats.org/drawingml/2006/main">
              <a:ext uri="{FF2B5EF4-FFF2-40B4-BE49-F238E27FC236}">
                <a16:creationId xmlns:a16="http://schemas.microsoft.com/office/drawing/2014/main" id="{436CB94C-3EF6-4114-B640-727022A93E9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3aecffb46f264e41" action="ppaction://hlinksldjump"/>
            <a:extLst xmlns:a="http://schemas.openxmlformats.org/drawingml/2006/main">
              <a:ext uri="{FF2B5EF4-FFF2-40B4-BE49-F238E27FC236}">
                <a16:creationId xmlns:a16="http://schemas.microsoft.com/office/drawing/2014/main" id="{A27E50A8-1445-4A6D-A07F-0A9752BE115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ecba3f6971e74d9b" action="ppaction://hlinksldjump"/>
            <a:extLst xmlns:a="http://schemas.openxmlformats.org/drawingml/2006/main">
              <a:ext uri="{FF2B5EF4-FFF2-40B4-BE49-F238E27FC236}">
                <a16:creationId xmlns:a16="http://schemas.microsoft.com/office/drawing/2014/main" id="{E188AD0A-8C97-4BB3-8BA4-9A551F701B2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a2ab552707f44c56" action="ppaction://hlinksldjump"/>
            <a:extLst xmlns:a="http://schemas.openxmlformats.org/drawingml/2006/main">
              <a:ext uri="{FF2B5EF4-FFF2-40B4-BE49-F238E27FC236}">
                <a16:creationId xmlns:a16="http://schemas.microsoft.com/office/drawing/2014/main" id="{F731A12F-7C5F-450C-B2FE-F9E3E50C6939}"/>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2202f7c9a2cb47e0" action="ppaction://hlinksldjump"/>
            <a:extLst xmlns:a="http://schemas.openxmlformats.org/drawingml/2006/main">
              <a:ext uri="{FF2B5EF4-FFF2-40B4-BE49-F238E27FC236}">
                <a16:creationId xmlns:a16="http://schemas.microsoft.com/office/drawing/2014/main" id="{0F054C97-9CEC-4147-93DA-B2EEF40E6D0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ff65088bc6a746d2" action="ppaction://hlinksldjump"/>
            <a:extLst xmlns:a="http://schemas.openxmlformats.org/drawingml/2006/main">
              <a:ext uri="{FF2B5EF4-FFF2-40B4-BE49-F238E27FC236}">
                <a16:creationId xmlns:a16="http://schemas.microsoft.com/office/drawing/2014/main" id="{07C1F6F8-7EE4-464E-A2B1-696A4DA2B8F9}"/>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26ad4f23a4f4704" action="ppaction://hlinksldjump"/>
            <a:extLst xmlns:a="http://schemas.openxmlformats.org/drawingml/2006/main">
              <a:ext uri="{FF2B5EF4-FFF2-40B4-BE49-F238E27FC236}">
                <a16:creationId xmlns:a16="http://schemas.microsoft.com/office/drawing/2014/main" id="{C2B41B38-01EA-4131-A3F5-7D49C5915BEB}"/>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1a384c36fd344d5" action="ppaction://hlinksldjump"/>
            <a:extLst xmlns:a="http://schemas.openxmlformats.org/drawingml/2006/main">
              <a:ext uri="{FF2B5EF4-FFF2-40B4-BE49-F238E27FC236}">
                <a16:creationId xmlns:a16="http://schemas.microsoft.com/office/drawing/2014/main" id="{46151138-2C69-43D6-87BD-AF046EA02E4D}"/>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61">
            <a:extLst xmlns:a="http://schemas.openxmlformats.org/drawingml/2006/main">
              <a:ext uri="{FF2B5EF4-FFF2-40B4-BE49-F238E27FC236}">
                <a16:creationId xmlns:a16="http://schemas.microsoft.com/office/drawing/2014/main" id="{522C7884-47EA-47B5-BD6C-8EF9945EC47B}"/>
              </a:ext>
            </a:extLst>
          </p:cNvPr>
          <p:cNvSpPr>
            <a:spLocks xmlns:a="http://schemas.openxmlformats.org/drawingml/2006/main" noGrp="1"/>
          </p:cNvSpPr>
          <p:nvPr/>
        </p:nvSpPr>
        <p:spPr>
          <a:xfrm xmlns:a="http://schemas.openxmlformats.org/drawingml/2006/main">
            <a:off x="666750" y="1819275"/>
            <a:ext cx="6191250" cy="971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I can define osmosis and predict net water movement through a partially permeable membrane.</a:t>
            </a:r>
          </a:p>
        </p:txBody>
      </p:sp>
      <p:sp>
        <p:nvSpPr>
          <p:cNvPr id="17" name="copy-662">
            <a:extLst xmlns:a="http://schemas.openxmlformats.org/drawingml/2006/main">
              <a:ext uri="{FF2B5EF4-FFF2-40B4-BE49-F238E27FC236}">
                <a16:creationId xmlns:a16="http://schemas.microsoft.com/office/drawing/2014/main" id="{10E841A1-14C2-40D6-A032-ED10046F9CD3}"/>
              </a:ext>
            </a:extLst>
          </p:cNvPr>
          <p:cNvSpPr>
            <a:spLocks xmlns:a="http://schemas.openxmlformats.org/drawingml/2006/main" noGrp="1"/>
          </p:cNvSpPr>
          <p:nvPr/>
        </p:nvSpPr>
        <p:spPr>
          <a:xfrm xmlns:a="http://schemas.openxmlformats.org/drawingml/2006/main">
            <a:off x="666750" y="3076575"/>
            <a:ext cx="61912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526170"/>
                </a:solidFill>
                <a:latin typeface="Arial"/>
                <a:ea typeface="Arial"/>
                <a:cs typeface="Arial"/>
              </a:defRPr>
            </a:pPr>
            <a:r>
              <a:rPr sz="1950" b="0">
                <a:solidFill>
                  <a:srgbClr val="526170"/>
                </a:solidFill>
                <a:latin typeface="Arial"/>
                <a:ea typeface="Arial"/>
                <a:cs typeface="Arial"/>
              </a:rPr>
              <a:t>Notice. Recall. Be ready to explain.</a:t>
            </a:r>
          </a:p>
        </p:txBody>
      </p:sp>
      <p:sp>
        <p:nvSpPr>
          <p:cNvPr id="18" name="copy-663">
            <a:extLst xmlns:a="http://schemas.openxmlformats.org/drawingml/2006/main">
              <a:ext uri="{FF2B5EF4-FFF2-40B4-BE49-F238E27FC236}">
                <a16:creationId xmlns:a16="http://schemas.microsoft.com/office/drawing/2014/main" id="{6353F1E1-A8E7-467B-BEBE-A4D522FABFC7}"/>
              </a:ext>
            </a:extLst>
          </p:cNvPr>
          <p:cNvSpPr>
            <a:spLocks xmlns:a="http://schemas.openxmlformats.org/drawingml/2006/main" noGrp="1"/>
          </p:cNvSpPr>
          <p:nvPr/>
        </p:nvSpPr>
        <p:spPr>
          <a:xfrm xmlns:a="http://schemas.openxmlformats.org/drawingml/2006/main">
            <a:off x="666750" y="34956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1</a:t>
            </a:r>
          </a:p>
        </p:txBody>
      </p:sp>
      <p:sp>
        <p:nvSpPr>
          <p:cNvPr id="19" name="copy-664">
            <a:extLst xmlns:a="http://schemas.openxmlformats.org/drawingml/2006/main">
              <a:ext uri="{FF2B5EF4-FFF2-40B4-BE49-F238E27FC236}">
                <a16:creationId xmlns:a16="http://schemas.microsoft.com/office/drawing/2014/main" id="{3175CB72-711C-4852-9F1D-F53C977FD9B3}"/>
              </a:ext>
            </a:extLst>
          </p:cNvPr>
          <p:cNvSpPr>
            <a:spLocks xmlns:a="http://schemas.openxmlformats.org/drawingml/2006/main" noGrp="1"/>
          </p:cNvSpPr>
          <p:nvPr/>
        </p:nvSpPr>
        <p:spPr>
          <a:xfrm xmlns:a="http://schemas.openxmlformats.org/drawingml/2006/main">
            <a:off x="1162050" y="349567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does net movement mean?</a:t>
            </a:r>
          </a:p>
        </p:txBody>
      </p:sp>
      <p:sp>
        <p:nvSpPr>
          <p:cNvPr id="20" name="copy-665">
            <a:extLst xmlns:a="http://schemas.openxmlformats.org/drawingml/2006/main">
              <a:ext uri="{FF2B5EF4-FFF2-40B4-BE49-F238E27FC236}">
                <a16:creationId xmlns:a16="http://schemas.microsoft.com/office/drawing/2014/main" id="{F0B065DF-4B5E-4F0D-9E5D-E606E1352BFD}"/>
              </a:ext>
            </a:extLst>
          </p:cNvPr>
          <p:cNvSpPr>
            <a:spLocks xmlns:a="http://schemas.openxmlformats.org/drawingml/2006/main" noGrp="1"/>
          </p:cNvSpPr>
          <p:nvPr/>
        </p:nvSpPr>
        <p:spPr>
          <a:xfrm xmlns:a="http://schemas.openxmlformats.org/drawingml/2006/main">
            <a:off x="666750" y="4391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2</a:t>
            </a:r>
          </a:p>
        </p:txBody>
      </p:sp>
      <p:sp>
        <p:nvSpPr>
          <p:cNvPr id="21" name="copy-666">
            <a:extLst xmlns:a="http://schemas.openxmlformats.org/drawingml/2006/main">
              <a:ext uri="{FF2B5EF4-FFF2-40B4-BE49-F238E27FC236}">
                <a16:creationId xmlns:a16="http://schemas.microsoft.com/office/drawing/2014/main" id="{BB26085A-1D3A-40EE-A9B5-89FEE330A697}"/>
              </a:ext>
            </a:extLst>
          </p:cNvPr>
          <p:cNvSpPr>
            <a:spLocks xmlns:a="http://schemas.openxmlformats.org/drawingml/2006/main" noGrp="1"/>
          </p:cNvSpPr>
          <p:nvPr/>
        </p:nvSpPr>
        <p:spPr>
          <a:xfrm xmlns:a="http://schemas.openxmlformats.org/drawingml/2006/main">
            <a:off x="1162050" y="439102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can a membrane control?</a:t>
            </a:r>
          </a:p>
        </p:txBody>
      </p:sp>
      <p:sp>
        <p:nvSpPr>
          <p:cNvPr id="22" name="visual-ground">
            <a:extLst xmlns:a="http://schemas.openxmlformats.org/drawingml/2006/main">
              <a:ext uri="{FF2B5EF4-FFF2-40B4-BE49-F238E27FC236}">
                <a16:creationId xmlns:a16="http://schemas.microsoft.com/office/drawing/2014/main" id="{931DF1D0-D8A6-4CDB-B90F-DD629FD3DEAD}"/>
              </a:ext>
            </a:extLst>
          </p:cNvPr>
          <p:cNvSpPr>
            <a:spLocks xmlns:a="http://schemas.openxmlformats.org/drawingml/2006/main" noGrp="1"/>
          </p:cNvSpPr>
          <p:nvPr/>
        </p:nvSpPr>
        <p:spPr>
          <a:xfrm xmlns:a="http://schemas.openxmlformats.org/drawingml/2006/main">
            <a:off x="7334250" y="1857375"/>
            <a:ext cx="4048125" cy="2857500"/>
          </a:xfrm>
          <a:prstGeom xmlns:a="http://schemas.openxmlformats.org/drawingml/2006/main" prst="roundRect">
            <a:avLst>
              <a:gd name="adj" fmla="val 3333"/>
            </a:avLst>
          </a:prstGeom>
          <a:solidFill xmlns:a="http://schemas.openxmlformats.org/drawingml/2006/main">
            <a:srgbClr val="101C38"/>
          </a:solidFill>
          <a:ln xmlns:a="http://schemas.openxmlformats.org/drawingml/2006/main" w="9525">
            <a:solidFill>
              <a:srgbClr val="D9D0E2"/>
            </a:solidFill>
            <a:prstDash val="solid"/>
          </a:ln>
        </p:spPr>
      </p:sp>
      <p:pic>
        <p:nvPicPr>
          <p:cNvPr id="49" name="W5L1 scientific resource, slide 1"/>
          <p:cNvPicPr>
            <a:picLocks xmlns:a="http://schemas.openxmlformats.org/drawingml/2006/main" noChangeAspect="1"/>
          </p:cNvPicPr>
          <p:nvPr/>
        </p:nvPicPr>
        <p:blipFill>
          <a:blip xmlns:r="http://schemas.openxmlformats.org/officeDocument/2006/relationships" xmlns:a="http://schemas.openxmlformats.org/drawingml/2006/main" r:embed="R5d5867857d1e4aff"/>
          <a:stretch xmlns:a="http://schemas.openxmlformats.org/drawingml/2006/main"/>
        </p:blipFill>
        <p:spPr>
          <a:xfrm xmlns:a="http://schemas.openxmlformats.org/drawingml/2006/main">
            <a:off x="7410450" y="2190452"/>
            <a:ext cx="3895725" cy="2191345"/>
          </a:xfrm>
          <a:prstGeom xmlns:a="http://schemas.openxmlformats.org/drawingml/2006/main" prst="rect">
            <a:avLst/>
          </a:prstGeom>
        </p:spPr>
      </p:pic>
      <p:sp>
        <p:nvSpPr>
          <p:cNvPr id="24" name="goto:8">
            <a:hlinkClick xmlns:r="http://schemas.openxmlformats.org/officeDocument/2006/relationships" xmlns:a="http://schemas.openxmlformats.org/drawingml/2006/main" r:id="Rf805b0bd59924e2e" action="ppaction://hlinksldjump"/>
            <a:extLst xmlns:a="http://schemas.openxmlformats.org/drawingml/2006/main">
              <a:ext uri="{FF2B5EF4-FFF2-40B4-BE49-F238E27FC236}">
                <a16:creationId xmlns:a16="http://schemas.microsoft.com/office/drawing/2014/main" id="{970F5669-6008-438B-8ACE-BB26304EEE38}"/>
              </a:ext>
            </a:extLst>
          </p:cNvPr>
          <p:cNvSpPr>
            <a:spLocks xmlns:a="http://schemas.openxmlformats.org/drawingml/2006/main" noGrp="1"/>
          </p:cNvSpPr>
          <p:nvPr/>
        </p:nvSpPr>
        <p:spPr>
          <a:xfrm xmlns:a="http://schemas.openxmlformats.org/drawingml/2006/main">
            <a:off x="7477125" y="5219700"/>
            <a:ext cx="2619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Retrieval answers</a:t>
            </a:r>
          </a:p>
        </p:txBody>
      </p:sp>
    </p:spTree>
    <p:extLst>
      <p:ext uri="{BB962C8B-B14F-4D97-AF65-F5344CB8AC3E}">
        <p14:creationId xmlns:p14="http://schemas.microsoft.com/office/powerpoint/2010/main" val="1412044787"/>
      </p:ext>
    </p:extLst>
  </p:cSld>
</p:sld>
</file>

<file path=ppt/slides/slide10.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074C4441-DACD-4CB0-8809-D67DB86FB76E}"/>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EFCEEEEE-0B9D-4BAB-83CD-0DB0D56B582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32">
            <a:extLst xmlns:a="http://schemas.openxmlformats.org/drawingml/2006/main">
              <a:ext uri="{FF2B5EF4-FFF2-40B4-BE49-F238E27FC236}">
                <a16:creationId xmlns:a16="http://schemas.microsoft.com/office/drawing/2014/main" id="{23AC41ED-9F28-443A-A04B-92C0A0602E68}"/>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33">
            <a:extLst xmlns:a="http://schemas.openxmlformats.org/drawingml/2006/main">
              <a:ext uri="{FF2B5EF4-FFF2-40B4-BE49-F238E27FC236}">
                <a16:creationId xmlns:a16="http://schemas.microsoft.com/office/drawing/2014/main" id="{807780DF-88DD-40A0-AFB4-C160727A3DF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34">
            <a:extLst xmlns:a="http://schemas.openxmlformats.org/drawingml/2006/main">
              <a:ext uri="{FF2B5EF4-FFF2-40B4-BE49-F238E27FC236}">
                <a16:creationId xmlns:a16="http://schemas.microsoft.com/office/drawing/2014/main" id="{9F33C146-5414-4CFC-B3D0-4FF055FB42D2}"/>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Check the deciding clue</a:t>
            </a:r>
          </a:p>
        </p:txBody>
      </p:sp>
      <p:sp>
        <p:nvSpPr>
          <p:cNvPr id="6" name="heading-rule">
            <a:extLst xmlns:a="http://schemas.openxmlformats.org/drawingml/2006/main">
              <a:ext uri="{FF2B5EF4-FFF2-40B4-BE49-F238E27FC236}">
                <a16:creationId xmlns:a16="http://schemas.microsoft.com/office/drawing/2014/main" id="{5792B654-4309-475C-922C-75CC36F7254A}"/>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6857afdf8e19463e" action="ppaction://hlinksldjump"/>
            <a:extLst xmlns:a="http://schemas.openxmlformats.org/drawingml/2006/main">
              <a:ext uri="{FF2B5EF4-FFF2-40B4-BE49-F238E27FC236}">
                <a16:creationId xmlns:a16="http://schemas.microsoft.com/office/drawing/2014/main" id="{EDCF55EE-47B9-47AF-AA2E-51CF0DD09E6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6367f83b55c4603" action="ppaction://hlinksldjump"/>
            <a:extLst xmlns:a="http://schemas.openxmlformats.org/drawingml/2006/main">
              <a:ext uri="{FF2B5EF4-FFF2-40B4-BE49-F238E27FC236}">
                <a16:creationId xmlns:a16="http://schemas.microsoft.com/office/drawing/2014/main" id="{AFA82889-FBEF-43CE-B896-2791BFFCF56C}"/>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b8c6a5d7d66452f" action="ppaction://hlinksldjump"/>
            <a:extLst xmlns:a="http://schemas.openxmlformats.org/drawingml/2006/main">
              <a:ext uri="{FF2B5EF4-FFF2-40B4-BE49-F238E27FC236}">
                <a16:creationId xmlns:a16="http://schemas.microsoft.com/office/drawing/2014/main" id="{E4A15EE7-90F3-4328-B369-C742AD5F318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ad23fda8e9f4e71" action="ppaction://hlinksldjump"/>
            <a:extLst xmlns:a="http://schemas.openxmlformats.org/drawingml/2006/main">
              <a:ext uri="{FF2B5EF4-FFF2-40B4-BE49-F238E27FC236}">
                <a16:creationId xmlns:a16="http://schemas.microsoft.com/office/drawing/2014/main" id="{E6BA8F06-7829-4F00-9E11-FDD3CC720B7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7ae02eb863b449d5" action="ppaction://hlinksldjump"/>
            <a:extLst xmlns:a="http://schemas.openxmlformats.org/drawingml/2006/main">
              <a:ext uri="{FF2B5EF4-FFF2-40B4-BE49-F238E27FC236}">
                <a16:creationId xmlns:a16="http://schemas.microsoft.com/office/drawing/2014/main" id="{D29A72B1-6B8B-4B51-93FD-888A13B3DFC4}"/>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a2d314b42a34df6" action="ppaction://hlinksldjump"/>
            <a:extLst xmlns:a="http://schemas.openxmlformats.org/drawingml/2006/main">
              <a:ext uri="{FF2B5EF4-FFF2-40B4-BE49-F238E27FC236}">
                <a16:creationId xmlns:a16="http://schemas.microsoft.com/office/drawing/2014/main" id="{35071E0A-DBCE-4C57-AFE5-B8A9F05A79A8}"/>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0f64a48116d14e19" action="ppaction://hlinksldjump"/>
            <a:extLst xmlns:a="http://schemas.openxmlformats.org/drawingml/2006/main">
              <a:ext uri="{FF2B5EF4-FFF2-40B4-BE49-F238E27FC236}">
                <a16:creationId xmlns:a16="http://schemas.microsoft.com/office/drawing/2014/main" id="{F0318A95-7258-4B18-B054-77555A709D1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c975e6140b9c4688" action="ppaction://hlinksldjump"/>
            <a:extLst xmlns:a="http://schemas.openxmlformats.org/drawingml/2006/main">
              <a:ext uri="{FF2B5EF4-FFF2-40B4-BE49-F238E27FC236}">
                <a16:creationId xmlns:a16="http://schemas.microsoft.com/office/drawing/2014/main" id="{AF16E923-C248-4FDC-8E8C-BB048E57322B}"/>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6274b8ceb9444b0" action="ppaction://hlinksldjump"/>
            <a:extLst xmlns:a="http://schemas.openxmlformats.org/drawingml/2006/main">
              <a:ext uri="{FF2B5EF4-FFF2-40B4-BE49-F238E27FC236}">
                <a16:creationId xmlns:a16="http://schemas.microsoft.com/office/drawing/2014/main" id="{C1D24BC5-F6CF-4BEC-B0F7-35B73FC8E16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35">
            <a:extLst xmlns:a="http://schemas.openxmlformats.org/drawingml/2006/main">
              <a:ext uri="{FF2B5EF4-FFF2-40B4-BE49-F238E27FC236}">
                <a16:creationId xmlns:a16="http://schemas.microsoft.com/office/drawing/2014/main" id="{21B109BA-1C19-4786-B8A1-E7C6CA4C56D5}"/>
              </a:ext>
            </a:extLst>
          </p:cNvPr>
          <p:cNvSpPr>
            <a:spLocks xmlns:a="http://schemas.openxmlformats.org/drawingml/2006/main" noGrp="1"/>
          </p:cNvSpPr>
          <p:nvPr/>
        </p:nvSpPr>
        <p:spPr>
          <a:xfrm xmlns:a="http://schemas.openxmlformats.org/drawingml/2006/main">
            <a:off x="714375" y="2000250"/>
            <a:ext cx="10572750" cy="1304925"/>
          </a:xfrm>
          <a:prstGeom xmlns:a="http://schemas.openxmlformats.org/drawingml/2006/main" prst="roundRect">
            <a:avLst>
              <a:gd name="adj" fmla="val 10219"/>
            </a:avLst>
          </a:prstGeom>
          <a:solidFill xmlns:a="http://schemas.openxmlformats.org/drawingml/2006/main">
            <a:srgbClr val="F0EAF6"/>
          </a:solidFill>
          <a:ln xmlns:a="http://schemas.openxmlformats.org/drawingml/2006/main" w="9525">
            <a:solidFill>
              <a:srgbClr val="D9D0E2"/>
            </a:solidFill>
            <a:prstDash val="solid"/>
          </a:ln>
        </p:spPr>
        <p:txBody>
          <a:bodyPr xmlns:a="http://schemas.openxmlformats.org/drawingml/2006/main" wrap="square" lIns="209550" tIns="114300" rIns="209550" bIns="114300" anchor="t">
            <a:noAutofit/>
          </a:bodyPr>
          <a:lstStyle xmlns:a="http://schemas.openxmlformats.org/drawingml/2006/main"/>
          <a:p xmlns:a="http://schemas.openxmlformats.org/drawingml/2006/main">
            <a:pPr algn="l">
              <a:lnSpc>
                <a:spcPct val="110000"/>
              </a:lnSpc>
              <a:buNone/>
              <a:defRPr sz="2250" b="1">
                <a:solidFill>
                  <a:srgbClr val="5E417D"/>
                </a:solidFill>
                <a:latin typeface="Arial"/>
                <a:ea typeface="Arial"/>
                <a:cs typeface="Arial"/>
              </a:defRPr>
            </a:pPr>
            <a:r>
              <a:rPr sz="2250" b="1">
                <a:solidFill>
                  <a:srgbClr val="5E417D"/>
                </a:solidFill>
                <a:latin typeface="Arial"/>
                <a:ea typeface="Arial"/>
                <a:cs typeface="Arial"/>
              </a:rPr>
              <a:t>Net movement of water through a partially permeable membrane from a more dilute to a more concentrated solution</a:t>
            </a:r>
          </a:p>
        </p:txBody>
      </p:sp>
      <p:sp>
        <p:nvSpPr>
          <p:cNvPr id="17" name="copy-736">
            <a:extLst xmlns:a="http://schemas.openxmlformats.org/drawingml/2006/main">
              <a:ext uri="{FF2B5EF4-FFF2-40B4-BE49-F238E27FC236}">
                <a16:creationId xmlns:a16="http://schemas.microsoft.com/office/drawing/2014/main" id="{556AE31A-1DF5-415E-95F9-DE3F293335AB}"/>
              </a:ext>
            </a:extLst>
          </p:cNvPr>
          <p:cNvSpPr>
            <a:spLocks xmlns:a="http://schemas.openxmlformats.org/drawingml/2006/main" noGrp="1"/>
          </p:cNvSpPr>
          <p:nvPr/>
        </p:nvSpPr>
        <p:spPr>
          <a:xfrm xmlns:a="http://schemas.openxmlformats.org/drawingml/2006/main">
            <a:off x="714375" y="3571875"/>
            <a:ext cx="10572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0">
                <a:solidFill>
                  <a:srgbClr val="1F2937"/>
                </a:solidFill>
                <a:latin typeface="Arial"/>
                <a:ea typeface="Arial"/>
                <a:cs typeface="Arial"/>
              </a:defRPr>
            </a:pPr>
            <a:r>
              <a:rPr sz="2250" b="0">
                <a:solidFill>
                  <a:srgbClr val="1F2937"/>
                </a:solidFill>
                <a:latin typeface="Arial"/>
                <a:ea typeface="Arial"/>
                <a:cs typeface="Arial"/>
              </a:rPr>
              <a:t>Accurate GCSE phrasing for this course.</a:t>
            </a:r>
          </a:p>
        </p:txBody>
      </p:sp>
      <p:sp>
        <p:nvSpPr>
          <p:cNvPr id="18" name="copy-737">
            <a:extLst xmlns:a="http://schemas.openxmlformats.org/drawingml/2006/main">
              <a:ext uri="{FF2B5EF4-FFF2-40B4-BE49-F238E27FC236}">
                <a16:creationId xmlns:a16="http://schemas.microsoft.com/office/drawing/2014/main" id="{0323CBA8-1815-415D-9A19-BA75FEB09206}"/>
              </a:ext>
            </a:extLst>
          </p:cNvPr>
          <p:cNvSpPr>
            <a:spLocks xmlns:a="http://schemas.openxmlformats.org/drawingml/2006/main" noGrp="1"/>
          </p:cNvSpPr>
          <p:nvPr/>
        </p:nvSpPr>
        <p:spPr>
          <a:xfrm xmlns:a="http://schemas.openxmlformats.org/drawingml/2006/main">
            <a:off x="714375" y="4752975"/>
            <a:ext cx="104775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526170"/>
                </a:solidFill>
                <a:latin typeface="Arial"/>
                <a:ea typeface="Arial"/>
                <a:cs typeface="Arial"/>
              </a:defRPr>
            </a:pPr>
            <a:r>
              <a:rPr sz="2025" b="0">
                <a:solidFill>
                  <a:srgbClr val="526170"/>
                </a:solidFill>
                <a:latin typeface="Arial"/>
                <a:ea typeface="Arial"/>
                <a:cs typeface="Arial"/>
              </a:rPr>
              <a:t>Compare your reason. Correct one step if needed.</a:t>
            </a:r>
          </a:p>
        </p:txBody>
      </p:sp>
      <p:sp>
        <p:nvSpPr>
          <p:cNvPr id="19" name="goto:3">
            <a:hlinkClick xmlns:r="http://schemas.openxmlformats.org/officeDocument/2006/relationships" xmlns:a="http://schemas.openxmlformats.org/drawingml/2006/main" r:id="R9de7a21ef0ba4644" action="ppaction://hlinksldjump"/>
            <a:extLst xmlns:a="http://schemas.openxmlformats.org/drawingml/2006/main">
              <a:ext uri="{FF2B5EF4-FFF2-40B4-BE49-F238E27FC236}">
                <a16:creationId xmlns:a16="http://schemas.microsoft.com/office/drawing/2014/main" id="{06EF8BC7-7CDC-4757-8C1B-C2EEACFB4778}"/>
              </a:ext>
            </a:extLst>
          </p:cNvPr>
          <p:cNvSpPr>
            <a:spLocks xmlns:a="http://schemas.openxmlformats.org/drawingml/2006/main" noGrp="1"/>
          </p:cNvSpPr>
          <p:nvPr/>
        </p:nvSpPr>
        <p:spPr>
          <a:xfrm xmlns:a="http://schemas.openxmlformats.org/drawingml/2006/main">
            <a:off x="8067675" y="556260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We Do</a:t>
            </a:r>
          </a:p>
        </p:txBody>
      </p:sp>
    </p:spTree>
    <p:extLst>
      <p:ext uri="{BB962C8B-B14F-4D97-AF65-F5344CB8AC3E}">
        <p14:creationId xmlns:p14="http://schemas.microsoft.com/office/powerpoint/2010/main" val="47302977"/>
      </p:ext>
    </p:extLst>
  </p:cSld>
</p:sld>
</file>

<file path=ppt/slides/slide1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8" name="house-card">
            <a:extLst xmlns:a="http://schemas.openxmlformats.org/drawingml/2006/main">
              <a:ext uri="{FF2B5EF4-FFF2-40B4-BE49-F238E27FC236}">
                <a16:creationId xmlns:a16="http://schemas.microsoft.com/office/drawing/2014/main" id="{945C69F9-5214-4BEE-B166-A5397D73989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5DB7DC8-74B9-42B9-916D-E3BED0671A6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38">
            <a:extLst xmlns:a="http://schemas.openxmlformats.org/drawingml/2006/main">
              <a:ext uri="{FF2B5EF4-FFF2-40B4-BE49-F238E27FC236}">
                <a16:creationId xmlns:a16="http://schemas.microsoft.com/office/drawing/2014/main" id="{7A5D6A2A-1B85-4543-A6CF-1D5E916DA4CE}"/>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39">
            <a:extLst xmlns:a="http://schemas.openxmlformats.org/drawingml/2006/main">
              <a:ext uri="{FF2B5EF4-FFF2-40B4-BE49-F238E27FC236}">
                <a16:creationId xmlns:a16="http://schemas.microsoft.com/office/drawing/2014/main" id="{A88DD274-8CF3-4790-9ADE-5E7A60D363A0}"/>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40">
            <a:extLst xmlns:a="http://schemas.openxmlformats.org/drawingml/2006/main">
              <a:ext uri="{FF2B5EF4-FFF2-40B4-BE49-F238E27FC236}">
                <a16:creationId xmlns:a16="http://schemas.microsoft.com/office/drawing/2014/main" id="{399D190E-24F1-4EE2-86D4-7A1C265E290C}"/>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Our shared reasoning</a:t>
            </a:r>
          </a:p>
        </p:txBody>
      </p:sp>
      <p:sp>
        <p:nvSpPr>
          <p:cNvPr id="6" name="heading-rule">
            <a:extLst xmlns:a="http://schemas.openxmlformats.org/drawingml/2006/main">
              <a:ext uri="{FF2B5EF4-FFF2-40B4-BE49-F238E27FC236}">
                <a16:creationId xmlns:a16="http://schemas.microsoft.com/office/drawing/2014/main" id="{A6CD3D93-CF44-4D99-BE8F-9807D047BBE0}"/>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aff8fa449094fa2" action="ppaction://hlinksldjump"/>
            <a:extLst xmlns:a="http://schemas.openxmlformats.org/drawingml/2006/main">
              <a:ext uri="{FF2B5EF4-FFF2-40B4-BE49-F238E27FC236}">
                <a16:creationId xmlns:a16="http://schemas.microsoft.com/office/drawing/2014/main" id="{25C791FF-10CC-4DAE-B911-AD0BDBFE4E54}"/>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715f6ba997be4bab" action="ppaction://hlinksldjump"/>
            <a:extLst xmlns:a="http://schemas.openxmlformats.org/drawingml/2006/main">
              <a:ext uri="{FF2B5EF4-FFF2-40B4-BE49-F238E27FC236}">
                <a16:creationId xmlns:a16="http://schemas.microsoft.com/office/drawing/2014/main" id="{67C1AB2D-7B09-40A8-9E86-665725F7C925}"/>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2474899e0474b2f" action="ppaction://hlinksldjump"/>
            <a:extLst xmlns:a="http://schemas.openxmlformats.org/drawingml/2006/main">
              <a:ext uri="{FF2B5EF4-FFF2-40B4-BE49-F238E27FC236}">
                <a16:creationId xmlns:a16="http://schemas.microsoft.com/office/drawing/2014/main" id="{B2B512F8-54ED-431C-9A85-8D4F67108F6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187c0e864f24a63" action="ppaction://hlinksldjump"/>
            <a:extLst xmlns:a="http://schemas.openxmlformats.org/drawingml/2006/main">
              <a:ext uri="{FF2B5EF4-FFF2-40B4-BE49-F238E27FC236}">
                <a16:creationId xmlns:a16="http://schemas.microsoft.com/office/drawing/2014/main" id="{A88BB0CC-93CF-4158-8D81-B2A1008D074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b2af022fdd941c1" action="ppaction://hlinksldjump"/>
            <a:extLst xmlns:a="http://schemas.openxmlformats.org/drawingml/2006/main">
              <a:ext uri="{FF2B5EF4-FFF2-40B4-BE49-F238E27FC236}">
                <a16:creationId xmlns:a16="http://schemas.microsoft.com/office/drawing/2014/main" id="{9D4F5E76-4C84-46C4-8DAA-3A9CFD23673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337c6028f884628" action="ppaction://hlinksldjump"/>
            <a:extLst xmlns:a="http://schemas.openxmlformats.org/drawingml/2006/main">
              <a:ext uri="{FF2B5EF4-FFF2-40B4-BE49-F238E27FC236}">
                <a16:creationId xmlns:a16="http://schemas.microsoft.com/office/drawing/2014/main" id="{4643A9D6-EB8A-4614-A1E4-C76663E4249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c4a2b8430f3d434d" action="ppaction://hlinksldjump"/>
            <a:extLst xmlns:a="http://schemas.openxmlformats.org/drawingml/2006/main">
              <a:ext uri="{FF2B5EF4-FFF2-40B4-BE49-F238E27FC236}">
                <a16:creationId xmlns:a16="http://schemas.microsoft.com/office/drawing/2014/main" id="{DCD2BD1C-DB19-419C-9F49-54E8EBC0746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105d4c64f6374310" action="ppaction://hlinksldjump"/>
            <a:extLst xmlns:a="http://schemas.openxmlformats.org/drawingml/2006/main">
              <a:ext uri="{FF2B5EF4-FFF2-40B4-BE49-F238E27FC236}">
                <a16:creationId xmlns:a16="http://schemas.microsoft.com/office/drawing/2014/main" id="{AE54DE34-5805-41C4-8C07-5DCC2E99BF0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54f0d860b054a76" action="ppaction://hlinksldjump"/>
            <a:extLst xmlns:a="http://schemas.openxmlformats.org/drawingml/2006/main">
              <a:ext uri="{FF2B5EF4-FFF2-40B4-BE49-F238E27FC236}">
                <a16:creationId xmlns:a16="http://schemas.microsoft.com/office/drawing/2014/main" id="{C8F4DEAE-0F29-41FF-AD42-FAFA7F5AC42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41">
            <a:extLst xmlns:a="http://schemas.openxmlformats.org/drawingml/2006/main">
              <a:ext uri="{FF2B5EF4-FFF2-40B4-BE49-F238E27FC236}">
                <a16:creationId xmlns:a16="http://schemas.microsoft.com/office/drawing/2014/main" id="{A0A99B37-DFED-4B89-B351-E690C2844314}"/>
              </a:ext>
            </a:extLst>
          </p:cNvPr>
          <p:cNvSpPr>
            <a:spLocks xmlns:a="http://schemas.openxmlformats.org/drawingml/2006/main" noGrp="1"/>
          </p:cNvSpPr>
          <p:nvPr/>
        </p:nvSpPr>
        <p:spPr>
          <a:xfrm xmlns:a="http://schemas.openxmlformats.org/drawingml/2006/main">
            <a:off x="723900" y="2028825"/>
            <a:ext cx="10525125" cy="2905125"/>
          </a:xfrm>
          <a:prstGeom xmlns:a="http://schemas.openxmlformats.org/drawingml/2006/main" prst="roundRect">
            <a:avLst>
              <a:gd name="adj" fmla="val 459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A: net water movement into the cell.</a:t>
            </a:r>
          </a:p>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B: no net movement; water still moves both ways.</a:t>
            </a:r>
          </a:p>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C: net water movement out of the cell.</a:t>
            </a:r>
          </a:p>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Osmosis needs a partially permeable membrane.</a:t>
            </a:r>
          </a:p>
        </p:txBody>
      </p:sp>
      <p:sp>
        <p:nvSpPr>
          <p:cNvPr id="17" name="goto:5">
            <a:hlinkClick xmlns:r="http://schemas.openxmlformats.org/officeDocument/2006/relationships" xmlns:a="http://schemas.openxmlformats.org/drawingml/2006/main" r:id="R7b8ec2da1526472e" action="ppaction://hlinksldjump"/>
            <a:extLst xmlns:a="http://schemas.openxmlformats.org/drawingml/2006/main">
              <a:ext uri="{FF2B5EF4-FFF2-40B4-BE49-F238E27FC236}">
                <a16:creationId xmlns:a16="http://schemas.microsoft.com/office/drawing/2014/main" id="{313CE452-36C7-4DCB-B701-FA8E0CAE3D7F}"/>
              </a:ext>
            </a:extLst>
          </p:cNvPr>
          <p:cNvSpPr>
            <a:spLocks xmlns:a="http://schemas.openxmlformats.org/drawingml/2006/main" noGrp="1"/>
          </p:cNvSpPr>
          <p:nvPr/>
        </p:nvSpPr>
        <p:spPr>
          <a:xfrm xmlns:a="http://schemas.openxmlformats.org/drawingml/2006/main">
            <a:off x="7762875" y="5562600"/>
            <a:ext cx="35433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shared task</a:t>
            </a:r>
          </a:p>
        </p:txBody>
      </p:sp>
    </p:spTree>
    <p:extLst>
      <p:ext uri="{BB962C8B-B14F-4D97-AF65-F5344CB8AC3E}">
        <p14:creationId xmlns:p14="http://schemas.microsoft.com/office/powerpoint/2010/main" val="396806262"/>
      </p:ext>
    </p:extLst>
  </p:cSld>
</p:sld>
</file>

<file path=ppt/slides/slide1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1E1104E7-E802-438A-989B-61C0D14EA38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C5487460-47DE-4DC8-832F-1A4BA0925604}"/>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42">
            <a:extLst xmlns:a="http://schemas.openxmlformats.org/drawingml/2006/main">
              <a:ext uri="{FF2B5EF4-FFF2-40B4-BE49-F238E27FC236}">
                <a16:creationId xmlns:a16="http://schemas.microsoft.com/office/drawing/2014/main" id="{E2AE3757-E7A0-4BEF-8F28-AA8DFD625DD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43">
            <a:extLst xmlns:a="http://schemas.openxmlformats.org/drawingml/2006/main">
              <a:ext uri="{FF2B5EF4-FFF2-40B4-BE49-F238E27FC236}">
                <a16:creationId xmlns:a16="http://schemas.microsoft.com/office/drawing/2014/main" id="{F4C28D43-37F7-4DED-98D1-46BD9D5E695C}"/>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44">
            <a:extLst xmlns:a="http://schemas.openxmlformats.org/drawingml/2006/main">
              <a:ext uri="{FF2B5EF4-FFF2-40B4-BE49-F238E27FC236}">
                <a16:creationId xmlns:a16="http://schemas.microsoft.com/office/drawing/2014/main" id="{6D21A623-A803-4FDA-9F6D-8D0AA19E680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Compare after your first attempt</a:t>
            </a:r>
          </a:p>
        </p:txBody>
      </p:sp>
      <p:sp>
        <p:nvSpPr>
          <p:cNvPr id="6" name="heading-rule">
            <a:extLst xmlns:a="http://schemas.openxmlformats.org/drawingml/2006/main">
              <a:ext uri="{FF2B5EF4-FFF2-40B4-BE49-F238E27FC236}">
                <a16:creationId xmlns:a16="http://schemas.microsoft.com/office/drawing/2014/main" id="{1B7CD654-A718-4CE1-A0DF-13301ECC737F}"/>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36829d8c5e44c25" action="ppaction://hlinksldjump"/>
            <a:extLst xmlns:a="http://schemas.openxmlformats.org/drawingml/2006/main">
              <a:ext uri="{FF2B5EF4-FFF2-40B4-BE49-F238E27FC236}">
                <a16:creationId xmlns:a16="http://schemas.microsoft.com/office/drawing/2014/main" id="{985992A9-6E2D-4A56-A87D-10EDA1A1E796}"/>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07379c8b18b432d" action="ppaction://hlinksldjump"/>
            <a:extLst xmlns:a="http://schemas.openxmlformats.org/drawingml/2006/main">
              <a:ext uri="{FF2B5EF4-FFF2-40B4-BE49-F238E27FC236}">
                <a16:creationId xmlns:a16="http://schemas.microsoft.com/office/drawing/2014/main" id="{CD27EA49-10B3-4301-A9FB-F2BF0BC8CFD6}"/>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4b8094ee1334af0" action="ppaction://hlinksldjump"/>
            <a:extLst xmlns:a="http://schemas.openxmlformats.org/drawingml/2006/main">
              <a:ext uri="{FF2B5EF4-FFF2-40B4-BE49-F238E27FC236}">
                <a16:creationId xmlns:a16="http://schemas.microsoft.com/office/drawing/2014/main" id="{B7D558C0-3724-4450-8F12-F5BDFE8628F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f165cbc6c5d04aaf" action="ppaction://hlinksldjump"/>
            <a:extLst xmlns:a="http://schemas.openxmlformats.org/drawingml/2006/main">
              <a:ext uri="{FF2B5EF4-FFF2-40B4-BE49-F238E27FC236}">
                <a16:creationId xmlns:a16="http://schemas.microsoft.com/office/drawing/2014/main" id="{0D40FDED-E25A-4907-BAB9-F5A7E21A330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754fd756d0d4a5b" action="ppaction://hlinksldjump"/>
            <a:extLst xmlns:a="http://schemas.openxmlformats.org/drawingml/2006/main">
              <a:ext uri="{FF2B5EF4-FFF2-40B4-BE49-F238E27FC236}">
                <a16:creationId xmlns:a16="http://schemas.microsoft.com/office/drawing/2014/main" id="{5ACC5334-20F2-49D5-8516-A61DF32362A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4420289c649e47f2" action="ppaction://hlinksldjump"/>
            <a:extLst xmlns:a="http://schemas.openxmlformats.org/drawingml/2006/main">
              <a:ext uri="{FF2B5EF4-FFF2-40B4-BE49-F238E27FC236}">
                <a16:creationId xmlns:a16="http://schemas.microsoft.com/office/drawing/2014/main" id="{3BED0E0A-340B-4846-A38C-212B01410B6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ebe1f8caa5a4feb" action="ppaction://hlinksldjump"/>
            <a:extLst xmlns:a="http://schemas.openxmlformats.org/drawingml/2006/main">
              <a:ext uri="{FF2B5EF4-FFF2-40B4-BE49-F238E27FC236}">
                <a16:creationId xmlns:a16="http://schemas.microsoft.com/office/drawing/2014/main" id="{9699AC61-A743-4C84-A572-CF4D4E3A26D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1913f384f164cbb" action="ppaction://hlinksldjump"/>
            <a:extLst xmlns:a="http://schemas.openxmlformats.org/drawingml/2006/main">
              <a:ext uri="{FF2B5EF4-FFF2-40B4-BE49-F238E27FC236}">
                <a16:creationId xmlns:a16="http://schemas.microsoft.com/office/drawing/2014/main" id="{EED4E4B8-2812-434C-A64C-781DCB15A15A}"/>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d05b82e68d148a9" action="ppaction://hlinksldjump"/>
            <a:extLst xmlns:a="http://schemas.openxmlformats.org/drawingml/2006/main">
              <a:ext uri="{FF2B5EF4-FFF2-40B4-BE49-F238E27FC236}">
                <a16:creationId xmlns:a16="http://schemas.microsoft.com/office/drawing/2014/main" id="{4A46469F-0BA2-4D1F-9350-AF1DC73DFBC1}"/>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45">
            <a:extLst xmlns:a="http://schemas.openxmlformats.org/drawingml/2006/main">
              <a:ext uri="{FF2B5EF4-FFF2-40B4-BE49-F238E27FC236}">
                <a16:creationId xmlns:a16="http://schemas.microsoft.com/office/drawing/2014/main" id="{4861FD86-6285-43A6-AFD3-01A8F850D977}"/>
              </a:ext>
            </a:extLst>
          </p:cNvPr>
          <p:cNvSpPr>
            <a:spLocks xmlns:a="http://schemas.openxmlformats.org/drawingml/2006/main" noGrp="1"/>
          </p:cNvSpPr>
          <p:nvPr/>
        </p:nvSpPr>
        <p:spPr>
          <a:xfrm xmlns:a="http://schemas.openxmlformats.org/drawingml/2006/main">
            <a:off x="723900" y="1990725"/>
            <a:ext cx="10515600" cy="2819400"/>
          </a:xfrm>
          <a:prstGeom xmlns:a="http://schemas.openxmlformats.org/drawingml/2006/main" prst="roundRect">
            <a:avLst>
              <a:gd name="adj" fmla="val 473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Water moves out of the plant cell by osmosis because the surrounding sugar solution is more concentrated and the cell membrane is partially permeable. Water can cross the membrane in the model, but the larger solute particles are blocked. Unlike active transport, osmosis does not move solute against a concentration gradient using cellular energy.</a:t>
            </a:r>
          </a:p>
        </p:txBody>
      </p:sp>
      <p:sp>
        <p:nvSpPr>
          <p:cNvPr id="17" name="copy-746">
            <a:extLst xmlns:a="http://schemas.openxmlformats.org/drawingml/2006/main">
              <a:ext uri="{FF2B5EF4-FFF2-40B4-BE49-F238E27FC236}">
                <a16:creationId xmlns:a16="http://schemas.microsoft.com/office/drawing/2014/main" id="{7CE6B129-5F90-47FD-A8C2-F254F6433307}"/>
              </a:ext>
            </a:extLst>
          </p:cNvPr>
          <p:cNvSpPr>
            <a:spLocks xmlns:a="http://schemas.openxmlformats.org/drawingml/2006/main" noGrp="1"/>
          </p:cNvSpPr>
          <p:nvPr/>
        </p:nvSpPr>
        <p:spPr>
          <a:xfrm xmlns:a="http://schemas.openxmlformats.org/drawingml/2006/main">
            <a:off x="723900" y="5038725"/>
            <a:ext cx="1047750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Use the model to improve your explanation in your own words.</a:t>
            </a:r>
          </a:p>
        </p:txBody>
      </p:sp>
      <p:sp>
        <p:nvSpPr>
          <p:cNvPr id="18" name="goto:6">
            <a:hlinkClick xmlns:r="http://schemas.openxmlformats.org/officeDocument/2006/relationships" xmlns:a="http://schemas.openxmlformats.org/drawingml/2006/main" r:id="Rd274f6d0806346e5" action="ppaction://hlinksldjump"/>
            <a:extLst xmlns:a="http://schemas.openxmlformats.org/drawingml/2006/main">
              <a:ext uri="{FF2B5EF4-FFF2-40B4-BE49-F238E27FC236}">
                <a16:creationId xmlns:a16="http://schemas.microsoft.com/office/drawing/2014/main" id="{8A4F497E-AFCC-440F-9921-FBE9415E7F64}"/>
              </a:ext>
            </a:extLst>
          </p:cNvPr>
          <p:cNvSpPr>
            <a:spLocks xmlns:a="http://schemas.openxmlformats.org/drawingml/2006/main" noGrp="1"/>
          </p:cNvSpPr>
          <p:nvPr/>
        </p:nvSpPr>
        <p:spPr>
          <a:xfrm xmlns:a="http://schemas.openxmlformats.org/drawingml/2006/main">
            <a:off x="7086600" y="5591175"/>
            <a:ext cx="42386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independent task</a:t>
            </a:r>
          </a:p>
        </p:txBody>
      </p:sp>
    </p:spTree>
    <p:extLst>
      <p:ext uri="{BB962C8B-B14F-4D97-AF65-F5344CB8AC3E}">
        <p14:creationId xmlns:p14="http://schemas.microsoft.com/office/powerpoint/2010/main" val="505743894"/>
      </p:ext>
    </p:extLst>
  </p:cSld>
</p:sld>
</file>

<file path=ppt/slides/slide1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C25F29D0-401B-43D0-A224-D1A32FDF99A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6A91C9F5-378A-4DB2-A868-CB8FA5902B5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47">
            <a:extLst xmlns:a="http://schemas.openxmlformats.org/drawingml/2006/main">
              <a:ext uri="{FF2B5EF4-FFF2-40B4-BE49-F238E27FC236}">
                <a16:creationId xmlns:a16="http://schemas.microsoft.com/office/drawing/2014/main" id="{FDBD3CEA-90DF-46B9-9247-0CD3B3780AD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48">
            <a:extLst xmlns:a="http://schemas.openxmlformats.org/drawingml/2006/main">
              <a:ext uri="{FF2B5EF4-FFF2-40B4-BE49-F238E27FC236}">
                <a16:creationId xmlns:a16="http://schemas.microsoft.com/office/drawing/2014/main" id="{BA2F2AFC-3B68-44DD-9D27-1F78D39894F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49">
            <a:extLst xmlns:a="http://schemas.openxmlformats.org/drawingml/2006/main">
              <a:ext uri="{FF2B5EF4-FFF2-40B4-BE49-F238E27FC236}">
                <a16:creationId xmlns:a16="http://schemas.microsoft.com/office/drawing/2014/main" id="{A9D962BA-D9F3-40C8-B576-F57CFB8A7E4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lesson resources</a:t>
            </a:r>
          </a:p>
        </p:txBody>
      </p:sp>
      <p:sp>
        <p:nvSpPr>
          <p:cNvPr id="6" name="heading-rule">
            <a:extLst xmlns:a="http://schemas.openxmlformats.org/drawingml/2006/main">
              <a:ext uri="{FF2B5EF4-FFF2-40B4-BE49-F238E27FC236}">
                <a16:creationId xmlns:a16="http://schemas.microsoft.com/office/drawing/2014/main" id="{E3551DAE-B04F-4DB6-99ED-B13F43C7026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9cd4b80d083f43a3" action="ppaction://hlinksldjump"/>
            <a:extLst xmlns:a="http://schemas.openxmlformats.org/drawingml/2006/main">
              <a:ext uri="{FF2B5EF4-FFF2-40B4-BE49-F238E27FC236}">
                <a16:creationId xmlns:a16="http://schemas.microsoft.com/office/drawing/2014/main" id="{92D44D86-8796-4F77-A4FB-4371422C65CF}"/>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93e6d6eb5de4f66" action="ppaction://hlinksldjump"/>
            <a:extLst xmlns:a="http://schemas.openxmlformats.org/drawingml/2006/main">
              <a:ext uri="{FF2B5EF4-FFF2-40B4-BE49-F238E27FC236}">
                <a16:creationId xmlns:a16="http://schemas.microsoft.com/office/drawing/2014/main" id="{84EC792D-B78D-4ECC-941E-98E949B0EDCF}"/>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a8c81caf5c84a34" action="ppaction://hlinksldjump"/>
            <a:extLst xmlns:a="http://schemas.openxmlformats.org/drawingml/2006/main">
              <a:ext uri="{FF2B5EF4-FFF2-40B4-BE49-F238E27FC236}">
                <a16:creationId xmlns:a16="http://schemas.microsoft.com/office/drawing/2014/main" id="{0599C77B-77B1-473B-8F65-A4FB57530590}"/>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c792ed97c454893" action="ppaction://hlinksldjump"/>
            <a:extLst xmlns:a="http://schemas.openxmlformats.org/drawingml/2006/main">
              <a:ext uri="{FF2B5EF4-FFF2-40B4-BE49-F238E27FC236}">
                <a16:creationId xmlns:a16="http://schemas.microsoft.com/office/drawing/2014/main" id="{C906ECA2-0BB4-4297-A110-4D0C26EE64B1}"/>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55f9f0dac904113" action="ppaction://hlinksldjump"/>
            <a:extLst xmlns:a="http://schemas.openxmlformats.org/drawingml/2006/main">
              <a:ext uri="{FF2B5EF4-FFF2-40B4-BE49-F238E27FC236}">
                <a16:creationId xmlns:a16="http://schemas.microsoft.com/office/drawing/2014/main" id="{93E9E5D9-FF1F-4444-BEF0-61B663C61D4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aecaf822742f49ba" action="ppaction://hlinksldjump"/>
            <a:extLst xmlns:a="http://schemas.openxmlformats.org/drawingml/2006/main">
              <a:ext uri="{FF2B5EF4-FFF2-40B4-BE49-F238E27FC236}">
                <a16:creationId xmlns:a16="http://schemas.microsoft.com/office/drawing/2014/main" id="{3D678DB7-8F78-41C7-AF79-ED4A9F65A6D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2bdca58f7454781" action="ppaction://hlinksldjump"/>
            <a:extLst xmlns:a="http://schemas.openxmlformats.org/drawingml/2006/main">
              <a:ext uri="{FF2B5EF4-FFF2-40B4-BE49-F238E27FC236}">
                <a16:creationId xmlns:a16="http://schemas.microsoft.com/office/drawing/2014/main" id="{1BFA7F87-83B5-422D-9287-0A9448CED99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f643356506814b21" action="ppaction://hlinksldjump"/>
            <a:extLst xmlns:a="http://schemas.openxmlformats.org/drawingml/2006/main">
              <a:ext uri="{FF2B5EF4-FFF2-40B4-BE49-F238E27FC236}">
                <a16:creationId xmlns:a16="http://schemas.microsoft.com/office/drawing/2014/main" id="{042BC50D-411A-4ADF-90CE-C7DC3F8C4BF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de7c4b13e4d54edf" action="ppaction://hlinksldjump"/>
            <a:extLst xmlns:a="http://schemas.openxmlformats.org/drawingml/2006/main">
              <a:ext uri="{FF2B5EF4-FFF2-40B4-BE49-F238E27FC236}">
                <a16:creationId xmlns:a16="http://schemas.microsoft.com/office/drawing/2014/main" id="{BBF5359A-0C2B-4471-8111-F6670034636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50">
            <a:extLst xmlns:a="http://schemas.openxmlformats.org/drawingml/2006/main">
              <a:ext uri="{FF2B5EF4-FFF2-40B4-BE49-F238E27FC236}">
                <a16:creationId xmlns:a16="http://schemas.microsoft.com/office/drawing/2014/main" id="{7B2F935E-A6B0-4934-B684-FD9C6D7F818B}"/>
              </a:ext>
            </a:extLst>
          </p:cNvPr>
          <p:cNvSpPr>
            <a:spLocks xmlns:a="http://schemas.openxmlformats.org/drawingml/2006/main" noGrp="1"/>
          </p:cNvSpPr>
          <p:nvPr/>
        </p:nvSpPr>
        <p:spPr>
          <a:xfrm xmlns:a="http://schemas.openxmlformats.org/drawingml/2006/main">
            <a:off x="723900" y="1914525"/>
            <a:ext cx="10525125" cy="4667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Worksheet pages are stored inside this PowerPoint.</a:t>
            </a:r>
          </a:p>
        </p:txBody>
      </p:sp>
      <p:sp>
        <p:nvSpPr>
          <p:cNvPr id="17" name="goto:13">
            <a:hlinkClick xmlns:r="http://schemas.openxmlformats.org/officeDocument/2006/relationships" xmlns:a="http://schemas.openxmlformats.org/drawingml/2006/main" r:id="R8712b9d3f98043f2" action="ppaction://hlinksldjump"/>
            <a:extLst xmlns:a="http://schemas.openxmlformats.org/drawingml/2006/main">
              <a:ext uri="{FF2B5EF4-FFF2-40B4-BE49-F238E27FC236}">
                <a16:creationId xmlns:a16="http://schemas.microsoft.com/office/drawing/2014/main" id="{95223CEC-8D6B-4141-A3AD-088F6BC4942A}"/>
              </a:ext>
            </a:extLst>
          </p:cNvPr>
          <p:cNvSpPr>
            <a:spLocks xmlns:a="http://schemas.openxmlformats.org/drawingml/2006/main" noGrp="1"/>
          </p:cNvSpPr>
          <p:nvPr/>
        </p:nvSpPr>
        <p:spPr>
          <a:xfrm xmlns:a="http://schemas.openxmlformats.org/drawingml/2006/main">
            <a:off x="7429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1</a:t>
            </a:r>
          </a:p>
        </p:txBody>
      </p:sp>
      <p:sp>
        <p:nvSpPr>
          <p:cNvPr id="18" name="goto:14">
            <a:hlinkClick xmlns:r="http://schemas.openxmlformats.org/officeDocument/2006/relationships" xmlns:a="http://schemas.openxmlformats.org/drawingml/2006/main" r:id="R0fa89238b0b844ea" action="ppaction://hlinksldjump"/>
            <a:extLst xmlns:a="http://schemas.openxmlformats.org/drawingml/2006/main">
              <a:ext uri="{FF2B5EF4-FFF2-40B4-BE49-F238E27FC236}">
                <a16:creationId xmlns:a16="http://schemas.microsoft.com/office/drawing/2014/main" id="{73F82670-F65F-49F3-BF94-A86FC128CBF4}"/>
              </a:ext>
            </a:extLst>
          </p:cNvPr>
          <p:cNvSpPr>
            <a:spLocks xmlns:a="http://schemas.openxmlformats.org/drawingml/2006/main" noGrp="1"/>
          </p:cNvSpPr>
          <p:nvPr/>
        </p:nvSpPr>
        <p:spPr>
          <a:xfrm xmlns:a="http://schemas.openxmlformats.org/drawingml/2006/main">
            <a:off x="61150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2</a:t>
            </a:r>
          </a:p>
        </p:txBody>
      </p:sp>
      <p:sp>
        <p:nvSpPr>
          <p:cNvPr id="19" name="url:W5L1_standard.pdf">
            <a:hlinkClick xmlns:r="http://schemas.openxmlformats.org/officeDocument/2006/relationships" xmlns:a="http://schemas.openxmlformats.org/drawingml/2006/main" r:id="R19a9ca325e34467b"/>
            <a:extLst xmlns:a="http://schemas.openxmlformats.org/drawingml/2006/main">
              <a:ext uri="{FF2B5EF4-FFF2-40B4-BE49-F238E27FC236}">
                <a16:creationId xmlns:a16="http://schemas.microsoft.com/office/drawing/2014/main" id="{45C134F4-6BBC-42C5-AA95-28E0177F5ADA}"/>
              </a:ext>
            </a:extLst>
          </p:cNvPr>
          <p:cNvSpPr>
            <a:spLocks xmlns:a="http://schemas.openxmlformats.org/drawingml/2006/main" noGrp="1"/>
          </p:cNvSpPr>
          <p:nvPr/>
        </p:nvSpPr>
        <p:spPr>
          <a:xfrm xmlns:a="http://schemas.openxmlformats.org/drawingml/2006/main">
            <a:off x="74295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Standard PDF</a:t>
            </a:r>
          </a:p>
        </p:txBody>
      </p:sp>
      <p:sp>
        <p:nvSpPr>
          <p:cNvPr id="20" name="url:W5L1_supported.pdf">
            <a:hlinkClick xmlns:r="http://schemas.openxmlformats.org/officeDocument/2006/relationships" xmlns:a="http://schemas.openxmlformats.org/drawingml/2006/main" r:id="R3452dbcf73f04546"/>
            <a:extLst xmlns:a="http://schemas.openxmlformats.org/drawingml/2006/main">
              <a:ext uri="{FF2B5EF4-FFF2-40B4-BE49-F238E27FC236}">
                <a16:creationId xmlns:a16="http://schemas.microsoft.com/office/drawing/2014/main" id="{26D66C19-4219-43A0-9BB7-29752F33C4E5}"/>
              </a:ext>
            </a:extLst>
          </p:cNvPr>
          <p:cNvSpPr>
            <a:spLocks xmlns:a="http://schemas.openxmlformats.org/drawingml/2006/main" noGrp="1"/>
          </p:cNvSpPr>
          <p:nvPr/>
        </p:nvSpPr>
        <p:spPr>
          <a:xfrm xmlns:a="http://schemas.openxmlformats.org/drawingml/2006/main">
            <a:off x="4314825"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Supported PDF</a:t>
            </a:r>
          </a:p>
        </p:txBody>
      </p:sp>
      <p:sp>
        <p:nvSpPr>
          <p:cNvPr id="21" name="url:W5L1_depth.pdf">
            <a:hlinkClick xmlns:r="http://schemas.openxmlformats.org/officeDocument/2006/relationships" xmlns:a="http://schemas.openxmlformats.org/drawingml/2006/main" r:id="R99c9d04ae10c4e4f"/>
            <a:extLst xmlns:a="http://schemas.openxmlformats.org/drawingml/2006/main">
              <a:ext uri="{FF2B5EF4-FFF2-40B4-BE49-F238E27FC236}">
                <a16:creationId xmlns:a16="http://schemas.microsoft.com/office/drawing/2014/main" id="{DAED56FC-DCA6-4D7B-9FD0-D30F32FE6D18}"/>
              </a:ext>
            </a:extLst>
          </p:cNvPr>
          <p:cNvSpPr>
            <a:spLocks xmlns:a="http://schemas.openxmlformats.org/drawingml/2006/main" noGrp="1"/>
          </p:cNvSpPr>
          <p:nvPr/>
        </p:nvSpPr>
        <p:spPr>
          <a:xfrm xmlns:a="http://schemas.openxmlformats.org/drawingml/2006/main">
            <a:off x="788670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Depth PDF</a:t>
            </a:r>
          </a:p>
        </p:txBody>
      </p:sp>
      <p:sp>
        <p:nvSpPr>
          <p:cNvPr id="22" name="url:W5L1_Worksheet.docx">
            <a:hlinkClick xmlns:r="http://schemas.openxmlformats.org/officeDocument/2006/relationships" xmlns:a="http://schemas.openxmlformats.org/drawingml/2006/main" r:id="R020340ea25cd42fc"/>
            <a:extLst xmlns:a="http://schemas.openxmlformats.org/drawingml/2006/main">
              <a:ext uri="{FF2B5EF4-FFF2-40B4-BE49-F238E27FC236}">
                <a16:creationId xmlns:a16="http://schemas.microsoft.com/office/drawing/2014/main" id="{FD2E5604-01ED-41BD-89A0-F162791D5185}"/>
              </a:ext>
            </a:extLst>
          </p:cNvPr>
          <p:cNvSpPr>
            <a:spLocks xmlns:a="http://schemas.openxmlformats.org/drawingml/2006/main" noGrp="1"/>
          </p:cNvSpPr>
          <p:nvPr/>
        </p:nvSpPr>
        <p:spPr>
          <a:xfrm xmlns:a="http://schemas.openxmlformats.org/drawingml/2006/main">
            <a:off x="742950" y="41338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Editable Word worksheet</a:t>
            </a:r>
          </a:p>
        </p:txBody>
      </p:sp>
      <p:sp>
        <p:nvSpPr>
          <p:cNvPr id="23" name="url:https://madebymatt.uk/Lessons/Science_Teesside/Launch/SCI_L_W5_L1_Osmosis.html">
            <a:hlinkClick xmlns:r="http://schemas.openxmlformats.org/officeDocument/2006/relationships" xmlns:a="http://schemas.openxmlformats.org/drawingml/2006/main" r:id="R11ac95067470402d"/>
            <a:extLst xmlns:a="http://schemas.openxmlformats.org/drawingml/2006/main">
              <a:ext uri="{FF2B5EF4-FFF2-40B4-BE49-F238E27FC236}">
                <a16:creationId xmlns:a16="http://schemas.microsoft.com/office/drawing/2014/main" id="{BCF1F315-FEEE-4F09-AA2C-8854047B4D97}"/>
              </a:ext>
            </a:extLst>
          </p:cNvPr>
          <p:cNvSpPr>
            <a:spLocks xmlns:a="http://schemas.openxmlformats.org/drawingml/2006/main" noGrp="1"/>
          </p:cNvSpPr>
          <p:nvPr/>
        </p:nvSpPr>
        <p:spPr>
          <a:xfrm xmlns:a="http://schemas.openxmlformats.org/drawingml/2006/main">
            <a:off x="6115050" y="4133850"/>
            <a:ext cx="50101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online lesson / model</a:t>
            </a:r>
          </a:p>
        </p:txBody>
      </p:sp>
      <p:sp>
        <p:nvSpPr>
          <p:cNvPr id="24" name="copy-751">
            <a:extLst xmlns:a="http://schemas.openxmlformats.org/drawingml/2006/main">
              <a:ext uri="{FF2B5EF4-FFF2-40B4-BE49-F238E27FC236}">
                <a16:creationId xmlns:a16="http://schemas.microsoft.com/office/drawing/2014/main" id="{C10685B5-94F1-4617-B78A-754FFD6C4A62}"/>
              </a:ext>
            </a:extLst>
          </p:cNvPr>
          <p:cNvSpPr>
            <a:spLocks xmlns:a="http://schemas.openxmlformats.org/drawingml/2006/main" noGrp="1"/>
          </p:cNvSpPr>
          <p:nvPr/>
        </p:nvSpPr>
        <p:spPr>
          <a:xfrm xmlns:a="http://schemas.openxmlformats.org/drawingml/2006/main">
            <a:off x="762000" y="4857750"/>
            <a:ext cx="103822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Named files are in this week’s folder. Online lesson and video need internet.</a:t>
            </a:r>
          </a:p>
        </p:txBody>
      </p:sp>
      <p:sp>
        <p:nvSpPr>
          <p:cNvPr id="25" name="goto:15">
            <a:hlinkClick xmlns:r="http://schemas.openxmlformats.org/officeDocument/2006/relationships" xmlns:a="http://schemas.openxmlformats.org/drawingml/2006/main" r:id="R16d1e0c0254e44c0" action="ppaction://hlinksldjump"/>
            <a:extLst xmlns:a="http://schemas.openxmlformats.org/drawingml/2006/main">
              <a:ext uri="{FF2B5EF4-FFF2-40B4-BE49-F238E27FC236}">
                <a16:creationId xmlns:a16="http://schemas.microsoft.com/office/drawing/2014/main" id="{48C84DCA-B624-4FCC-961E-371E17213301}"/>
              </a:ext>
            </a:extLst>
          </p:cNvPr>
          <p:cNvSpPr>
            <a:spLocks xmlns:a="http://schemas.openxmlformats.org/drawingml/2006/main" noGrp="1"/>
          </p:cNvSpPr>
          <p:nvPr/>
        </p:nvSpPr>
        <p:spPr>
          <a:xfrm xmlns:a="http://schemas.openxmlformats.org/drawingml/2006/main">
            <a:off x="742950" y="556260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concept video</a:t>
            </a:r>
          </a:p>
        </p:txBody>
      </p:sp>
    </p:spTree>
    <p:extLst>
      <p:ext uri="{BB962C8B-B14F-4D97-AF65-F5344CB8AC3E}">
        <p14:creationId xmlns:p14="http://schemas.microsoft.com/office/powerpoint/2010/main" val="1802606277"/>
      </p:ext>
    </p:extLst>
  </p:cSld>
</p:sld>
</file>

<file path=ppt/slides/slide1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0444D4A3-17BD-4579-BB0B-5FFBFA8AD28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C14187C3-1E41-43B2-96A3-B1C9AB46185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52">
            <a:extLst xmlns:a="http://schemas.openxmlformats.org/drawingml/2006/main">
              <a:ext uri="{FF2B5EF4-FFF2-40B4-BE49-F238E27FC236}">
                <a16:creationId xmlns:a16="http://schemas.microsoft.com/office/drawing/2014/main" id="{CEE8F8FD-2B3D-47B5-B2AB-F75317BBE76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53">
            <a:extLst xmlns:a="http://schemas.openxmlformats.org/drawingml/2006/main">
              <a:ext uri="{FF2B5EF4-FFF2-40B4-BE49-F238E27FC236}">
                <a16:creationId xmlns:a16="http://schemas.microsoft.com/office/drawing/2014/main" id="{13C1004C-1A64-4B0A-AF44-62F8809F894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54">
            <a:extLst xmlns:a="http://schemas.openxmlformats.org/drawingml/2006/main">
              <a:ext uri="{FF2B5EF4-FFF2-40B4-BE49-F238E27FC236}">
                <a16:creationId xmlns:a16="http://schemas.microsoft.com/office/drawing/2014/main" id="{84BF5EA9-6DBE-48BC-BD69-0FCD5F73AE3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1</a:t>
            </a:r>
          </a:p>
        </p:txBody>
      </p:sp>
      <p:sp>
        <p:nvSpPr>
          <p:cNvPr id="6" name="heading-rule">
            <a:extLst xmlns:a="http://schemas.openxmlformats.org/drawingml/2006/main">
              <a:ext uri="{FF2B5EF4-FFF2-40B4-BE49-F238E27FC236}">
                <a16:creationId xmlns:a16="http://schemas.microsoft.com/office/drawing/2014/main" id="{56F09E90-883D-4868-BB4B-A25CA346DAB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96758fd46c74205" action="ppaction://hlinksldjump"/>
            <a:extLst xmlns:a="http://schemas.openxmlformats.org/drawingml/2006/main">
              <a:ext uri="{FF2B5EF4-FFF2-40B4-BE49-F238E27FC236}">
                <a16:creationId xmlns:a16="http://schemas.microsoft.com/office/drawing/2014/main" id="{12BB695A-8C39-4281-8CDA-6E0031E1B466}"/>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c3cc3f260f34321" action="ppaction://hlinksldjump"/>
            <a:extLst xmlns:a="http://schemas.openxmlformats.org/drawingml/2006/main">
              <a:ext uri="{FF2B5EF4-FFF2-40B4-BE49-F238E27FC236}">
                <a16:creationId xmlns:a16="http://schemas.microsoft.com/office/drawing/2014/main" id="{C070BF63-3D31-4881-9C8D-551870900C93}"/>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59bd10e2b2ff4772" action="ppaction://hlinksldjump"/>
            <a:extLst xmlns:a="http://schemas.openxmlformats.org/drawingml/2006/main">
              <a:ext uri="{FF2B5EF4-FFF2-40B4-BE49-F238E27FC236}">
                <a16:creationId xmlns:a16="http://schemas.microsoft.com/office/drawing/2014/main" id="{7E41A919-6ED0-451E-AA94-95C2B4C59D9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07569192813a49a4" action="ppaction://hlinksldjump"/>
            <a:extLst xmlns:a="http://schemas.openxmlformats.org/drawingml/2006/main">
              <a:ext uri="{FF2B5EF4-FFF2-40B4-BE49-F238E27FC236}">
                <a16:creationId xmlns:a16="http://schemas.microsoft.com/office/drawing/2014/main" id="{C244C2EF-FC61-46E1-B45D-56BD4334C4E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c55fae7da5e4ef2" action="ppaction://hlinksldjump"/>
            <a:extLst xmlns:a="http://schemas.openxmlformats.org/drawingml/2006/main">
              <a:ext uri="{FF2B5EF4-FFF2-40B4-BE49-F238E27FC236}">
                <a16:creationId xmlns:a16="http://schemas.microsoft.com/office/drawing/2014/main" id="{64417047-F083-4EC7-95E8-9870976E55C0}"/>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eb805b0da91b4790" action="ppaction://hlinksldjump"/>
            <a:extLst xmlns:a="http://schemas.openxmlformats.org/drawingml/2006/main">
              <a:ext uri="{FF2B5EF4-FFF2-40B4-BE49-F238E27FC236}">
                <a16:creationId xmlns:a16="http://schemas.microsoft.com/office/drawing/2014/main" id="{B8F975F3-37DA-45C2-86B9-6886F0021AAF}"/>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eaa1efd818d946ca" action="ppaction://hlinksldjump"/>
            <a:extLst xmlns:a="http://schemas.openxmlformats.org/drawingml/2006/main">
              <a:ext uri="{FF2B5EF4-FFF2-40B4-BE49-F238E27FC236}">
                <a16:creationId xmlns:a16="http://schemas.microsoft.com/office/drawing/2014/main" id="{3ADA9AD7-5071-47E4-A739-40C06DD0F63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3e89414b58d47b5" action="ppaction://hlinksldjump"/>
            <a:extLst xmlns:a="http://schemas.openxmlformats.org/drawingml/2006/main">
              <a:ext uri="{FF2B5EF4-FFF2-40B4-BE49-F238E27FC236}">
                <a16:creationId xmlns:a16="http://schemas.microsoft.com/office/drawing/2014/main" id="{E686B10A-67C7-43AC-9C9E-D32CF1521AE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d7f71466103c4d61" action="ppaction://hlinksldjump"/>
            <a:extLst xmlns:a="http://schemas.openxmlformats.org/drawingml/2006/main">
              <a:ext uri="{FF2B5EF4-FFF2-40B4-BE49-F238E27FC236}">
                <a16:creationId xmlns:a16="http://schemas.microsoft.com/office/drawing/2014/main" id="{5825842E-025E-4047-8DD5-B8D5D4BFC062}"/>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5L1 scientific resource, slide 14"/>
          <p:cNvPicPr>
            <a:picLocks xmlns:a="http://schemas.openxmlformats.org/drawingml/2006/main" noChangeAspect="1"/>
          </p:cNvPicPr>
          <p:nvPr/>
        </p:nvPicPr>
        <p:blipFill>
          <a:blip xmlns:r="http://schemas.openxmlformats.org/officeDocument/2006/relationships" xmlns:a="http://schemas.openxmlformats.org/drawingml/2006/main" r:embed="R7b301864695f4cce"/>
          <a:stretch xmlns:a="http://schemas.openxmlformats.org/drawingml/2006/main"/>
        </p:blipFill>
        <p:spPr>
          <a:xfrm xmlns:a="http://schemas.openxmlformats.org/drawingml/2006/main">
            <a:off x="6009431" y="1809750"/>
            <a:ext cx="3554513" cy="3495675"/>
          </a:xfrm>
          <a:prstGeom xmlns:a="http://schemas.openxmlformats.org/drawingml/2006/main" prst="rect">
            <a:avLst/>
          </a:prstGeom>
        </p:spPr>
      </p:pic>
      <p:sp>
        <p:nvSpPr>
          <p:cNvPr id="17" name="copy-755">
            <a:extLst xmlns:a="http://schemas.openxmlformats.org/drawingml/2006/main">
              <a:ext uri="{FF2B5EF4-FFF2-40B4-BE49-F238E27FC236}">
                <a16:creationId xmlns:a16="http://schemas.microsoft.com/office/drawing/2014/main" id="{6ADF6243-0F2E-4271-ACEE-A44A12D3FC27}"/>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your printed copy.</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Keep the first attempt.</a:t>
            </a:r>
          </a:p>
        </p:txBody>
      </p:sp>
      <p:sp>
        <p:nvSpPr>
          <p:cNvPr id="18" name="goto:6">
            <a:hlinkClick xmlns:r="http://schemas.openxmlformats.org/officeDocument/2006/relationships" xmlns:a="http://schemas.openxmlformats.org/drawingml/2006/main" r:id="R6cccde19bc384b47" action="ppaction://hlinksldjump"/>
            <a:extLst xmlns:a="http://schemas.openxmlformats.org/drawingml/2006/main">
              <a:ext uri="{FF2B5EF4-FFF2-40B4-BE49-F238E27FC236}">
                <a16:creationId xmlns:a16="http://schemas.microsoft.com/office/drawing/2014/main" id="{DC8C881D-8E9D-427F-808D-4570B39C07D1}"/>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793394611"/>
      </p:ext>
    </p:extLst>
  </p:cSld>
</p:sld>
</file>

<file path=ppt/slides/slide1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5C60C4C8-512D-447C-AE2F-5F0F5FE59DC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2D08BA4-1A8D-40DD-BE06-8920704D8B5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56">
            <a:extLst xmlns:a="http://schemas.openxmlformats.org/drawingml/2006/main">
              <a:ext uri="{FF2B5EF4-FFF2-40B4-BE49-F238E27FC236}">
                <a16:creationId xmlns:a16="http://schemas.microsoft.com/office/drawing/2014/main" id="{C8E112AC-6EBE-4190-BC8A-A9FF5CDA370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57">
            <a:extLst xmlns:a="http://schemas.openxmlformats.org/drawingml/2006/main">
              <a:ext uri="{FF2B5EF4-FFF2-40B4-BE49-F238E27FC236}">
                <a16:creationId xmlns:a16="http://schemas.microsoft.com/office/drawing/2014/main" id="{8DF29596-6869-4344-B4AE-AB559FB2A840}"/>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58">
            <a:extLst xmlns:a="http://schemas.openxmlformats.org/drawingml/2006/main">
              <a:ext uri="{FF2B5EF4-FFF2-40B4-BE49-F238E27FC236}">
                <a16:creationId xmlns:a16="http://schemas.microsoft.com/office/drawing/2014/main" id="{F2908B94-DA85-47F9-A5D8-2DF2913C49D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2</a:t>
            </a:r>
          </a:p>
        </p:txBody>
      </p:sp>
      <p:sp>
        <p:nvSpPr>
          <p:cNvPr id="6" name="heading-rule">
            <a:extLst xmlns:a="http://schemas.openxmlformats.org/drawingml/2006/main">
              <a:ext uri="{FF2B5EF4-FFF2-40B4-BE49-F238E27FC236}">
                <a16:creationId xmlns:a16="http://schemas.microsoft.com/office/drawing/2014/main" id="{B9C341B4-6A13-4E4E-9840-860C9E14EBF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e52e7f4f3924f71" action="ppaction://hlinksldjump"/>
            <a:extLst xmlns:a="http://schemas.openxmlformats.org/drawingml/2006/main">
              <a:ext uri="{FF2B5EF4-FFF2-40B4-BE49-F238E27FC236}">
                <a16:creationId xmlns:a16="http://schemas.microsoft.com/office/drawing/2014/main" id="{D3F96A2E-257A-47D4-BCC0-E97E2560AB9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e1631757b7d453c" action="ppaction://hlinksldjump"/>
            <a:extLst xmlns:a="http://schemas.openxmlformats.org/drawingml/2006/main">
              <a:ext uri="{FF2B5EF4-FFF2-40B4-BE49-F238E27FC236}">
                <a16:creationId xmlns:a16="http://schemas.microsoft.com/office/drawing/2014/main" id="{A940D374-E2F8-41A2-84B1-EB9491DB21C5}"/>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a75cd2d7781e4b2f" action="ppaction://hlinksldjump"/>
            <a:extLst xmlns:a="http://schemas.openxmlformats.org/drawingml/2006/main">
              <a:ext uri="{FF2B5EF4-FFF2-40B4-BE49-F238E27FC236}">
                <a16:creationId xmlns:a16="http://schemas.microsoft.com/office/drawing/2014/main" id="{E5F1DFD9-80F6-4F97-B654-47BB39E76F5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d0a0df6fd6f34698" action="ppaction://hlinksldjump"/>
            <a:extLst xmlns:a="http://schemas.openxmlformats.org/drawingml/2006/main">
              <a:ext uri="{FF2B5EF4-FFF2-40B4-BE49-F238E27FC236}">
                <a16:creationId xmlns:a16="http://schemas.microsoft.com/office/drawing/2014/main" id="{F8714981-9C52-4D8B-8BCE-6D32CB055E6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93714a318ad441e" action="ppaction://hlinksldjump"/>
            <a:extLst xmlns:a="http://schemas.openxmlformats.org/drawingml/2006/main">
              <a:ext uri="{FF2B5EF4-FFF2-40B4-BE49-F238E27FC236}">
                <a16:creationId xmlns:a16="http://schemas.microsoft.com/office/drawing/2014/main" id="{9D63B349-5D69-40ED-A93E-6B94B4E272CF}"/>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911d6d49bd745c5" action="ppaction://hlinksldjump"/>
            <a:extLst xmlns:a="http://schemas.openxmlformats.org/drawingml/2006/main">
              <a:ext uri="{FF2B5EF4-FFF2-40B4-BE49-F238E27FC236}">
                <a16:creationId xmlns:a16="http://schemas.microsoft.com/office/drawing/2014/main" id="{B7345B9F-F30E-4B8D-82D0-ABEB4CC9A9D9}"/>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3f24462b5c994fb9" action="ppaction://hlinksldjump"/>
            <a:extLst xmlns:a="http://schemas.openxmlformats.org/drawingml/2006/main">
              <a:ext uri="{FF2B5EF4-FFF2-40B4-BE49-F238E27FC236}">
                <a16:creationId xmlns:a16="http://schemas.microsoft.com/office/drawing/2014/main" id="{532B551E-51BA-487B-B26F-818BBB823A1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b04b3204c7244643" action="ppaction://hlinksldjump"/>
            <a:extLst xmlns:a="http://schemas.openxmlformats.org/drawingml/2006/main">
              <a:ext uri="{FF2B5EF4-FFF2-40B4-BE49-F238E27FC236}">
                <a16:creationId xmlns:a16="http://schemas.microsoft.com/office/drawing/2014/main" id="{35934CA2-F495-4565-977E-01818A6A560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ac4e45b0e6ea4067" action="ppaction://hlinksldjump"/>
            <a:extLst xmlns:a="http://schemas.openxmlformats.org/drawingml/2006/main">
              <a:ext uri="{FF2B5EF4-FFF2-40B4-BE49-F238E27FC236}">
                <a16:creationId xmlns:a16="http://schemas.microsoft.com/office/drawing/2014/main" id="{217C3F2A-B5F7-4863-A00C-D9F19016FC6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5L1 scientific resource, slide 15"/>
          <p:cNvPicPr>
            <a:picLocks xmlns:a="http://schemas.openxmlformats.org/drawingml/2006/main" noChangeAspect="1"/>
          </p:cNvPicPr>
          <p:nvPr/>
        </p:nvPicPr>
        <p:blipFill>
          <a:blip xmlns:r="http://schemas.openxmlformats.org/officeDocument/2006/relationships" xmlns:a="http://schemas.openxmlformats.org/drawingml/2006/main" r:embed="R120ab88a622e4884"/>
          <a:stretch xmlns:a="http://schemas.openxmlformats.org/drawingml/2006/main"/>
        </p:blipFill>
        <p:spPr>
          <a:xfrm xmlns:a="http://schemas.openxmlformats.org/drawingml/2006/main">
            <a:off x="5675352" y="1809750"/>
            <a:ext cx="4222671" cy="3495675"/>
          </a:xfrm>
          <a:prstGeom xmlns:a="http://schemas.openxmlformats.org/drawingml/2006/main" prst="rect">
            <a:avLst/>
          </a:prstGeom>
        </p:spPr>
      </p:pic>
      <p:sp>
        <p:nvSpPr>
          <p:cNvPr id="17" name="copy-759">
            <a:extLst xmlns:a="http://schemas.openxmlformats.org/drawingml/2006/main">
              <a:ext uri="{FF2B5EF4-FFF2-40B4-BE49-F238E27FC236}">
                <a16:creationId xmlns:a16="http://schemas.microsoft.com/office/drawing/2014/main" id="{D419F67E-C6DF-47CE-822C-D6D9C5FAEAAF}"/>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Continuation is optional.</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Improve the same work.</a:t>
            </a:r>
          </a:p>
        </p:txBody>
      </p:sp>
      <p:sp>
        <p:nvSpPr>
          <p:cNvPr id="18" name="goto:6">
            <a:hlinkClick xmlns:r="http://schemas.openxmlformats.org/officeDocument/2006/relationships" xmlns:a="http://schemas.openxmlformats.org/drawingml/2006/main" r:id="R2c7730c4b1334092" action="ppaction://hlinksldjump"/>
            <a:extLst xmlns:a="http://schemas.openxmlformats.org/drawingml/2006/main">
              <a:ext uri="{FF2B5EF4-FFF2-40B4-BE49-F238E27FC236}">
                <a16:creationId xmlns:a16="http://schemas.microsoft.com/office/drawing/2014/main" id="{05CC0927-8426-4CD5-84DF-66E8D842A1C2}"/>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253279382"/>
      </p:ext>
    </p:extLst>
  </p:cSld>
</p:sld>
</file>

<file path=ppt/slides/slide1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2" name="house-card">
            <a:extLst xmlns:a="http://schemas.openxmlformats.org/drawingml/2006/main">
              <a:ext uri="{FF2B5EF4-FFF2-40B4-BE49-F238E27FC236}">
                <a16:creationId xmlns:a16="http://schemas.microsoft.com/office/drawing/2014/main" id="{E0C9CD57-6138-484E-BF09-5B3AA7C9E2DC}"/>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37B30328-C3E2-41F1-8C14-04E2B95D52A8}"/>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60">
            <a:extLst xmlns:a="http://schemas.openxmlformats.org/drawingml/2006/main">
              <a:ext uri="{FF2B5EF4-FFF2-40B4-BE49-F238E27FC236}">
                <a16:creationId xmlns:a16="http://schemas.microsoft.com/office/drawing/2014/main" id="{FAE5F169-B355-4D87-A6DB-C17302C5B9CD}"/>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61">
            <a:extLst xmlns:a="http://schemas.openxmlformats.org/drawingml/2006/main">
              <a:ext uri="{FF2B5EF4-FFF2-40B4-BE49-F238E27FC236}">
                <a16:creationId xmlns:a16="http://schemas.microsoft.com/office/drawing/2014/main" id="{1A88CB59-EA86-40CF-BD16-829DEB2F81B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62">
            <a:extLst xmlns:a="http://schemas.openxmlformats.org/drawingml/2006/main">
              <a:ext uri="{FF2B5EF4-FFF2-40B4-BE49-F238E27FC236}">
                <a16:creationId xmlns:a16="http://schemas.microsoft.com/office/drawing/2014/main" id="{3DC6D546-97FD-440F-8377-0669B652BE0C}"/>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pause and explain</a:t>
            </a:r>
          </a:p>
        </p:txBody>
      </p:sp>
      <p:sp>
        <p:nvSpPr>
          <p:cNvPr id="6" name="heading-rule">
            <a:extLst xmlns:a="http://schemas.openxmlformats.org/drawingml/2006/main">
              <a:ext uri="{FF2B5EF4-FFF2-40B4-BE49-F238E27FC236}">
                <a16:creationId xmlns:a16="http://schemas.microsoft.com/office/drawing/2014/main" id="{A780BF5A-1D7E-44CB-B776-891CBC154D24}"/>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69ebe0435b249bb" action="ppaction://hlinksldjump"/>
            <a:extLst xmlns:a="http://schemas.openxmlformats.org/drawingml/2006/main">
              <a:ext uri="{FF2B5EF4-FFF2-40B4-BE49-F238E27FC236}">
                <a16:creationId xmlns:a16="http://schemas.microsoft.com/office/drawing/2014/main" id="{06F6149A-5814-4B65-847D-0B71C6DFD21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6f7e91dbbee64253" action="ppaction://hlinksldjump"/>
            <a:extLst xmlns:a="http://schemas.openxmlformats.org/drawingml/2006/main">
              <a:ext uri="{FF2B5EF4-FFF2-40B4-BE49-F238E27FC236}">
                <a16:creationId xmlns:a16="http://schemas.microsoft.com/office/drawing/2014/main" id="{A2586B60-A963-41CF-B266-8088CDA3E97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dc5acf90c7d4a99" action="ppaction://hlinksldjump"/>
            <a:extLst xmlns:a="http://schemas.openxmlformats.org/drawingml/2006/main">
              <a:ext uri="{FF2B5EF4-FFF2-40B4-BE49-F238E27FC236}">
                <a16:creationId xmlns:a16="http://schemas.microsoft.com/office/drawing/2014/main" id="{E371509D-A8EE-4AB7-8A19-EEB0163AAEC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c0e0e78c32d64567" action="ppaction://hlinksldjump"/>
            <a:extLst xmlns:a="http://schemas.openxmlformats.org/drawingml/2006/main">
              <a:ext uri="{FF2B5EF4-FFF2-40B4-BE49-F238E27FC236}">
                <a16:creationId xmlns:a16="http://schemas.microsoft.com/office/drawing/2014/main" id="{CEB25473-4D14-4831-BEEB-C50F99B62E4E}"/>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16eeca05a10455e" action="ppaction://hlinksldjump"/>
            <a:extLst xmlns:a="http://schemas.openxmlformats.org/drawingml/2006/main">
              <a:ext uri="{FF2B5EF4-FFF2-40B4-BE49-F238E27FC236}">
                <a16:creationId xmlns:a16="http://schemas.microsoft.com/office/drawing/2014/main" id="{09717EE9-8FE9-4220-A42F-58F057A7F20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c5a3754088584edf" action="ppaction://hlinksldjump"/>
            <a:extLst xmlns:a="http://schemas.openxmlformats.org/drawingml/2006/main">
              <a:ext uri="{FF2B5EF4-FFF2-40B4-BE49-F238E27FC236}">
                <a16:creationId xmlns:a16="http://schemas.microsoft.com/office/drawing/2014/main" id="{CB18407F-CC5C-4BAC-A64A-F85603CAF33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2db1c000752143e1" action="ppaction://hlinksldjump"/>
            <a:extLst xmlns:a="http://schemas.openxmlformats.org/drawingml/2006/main">
              <a:ext uri="{FF2B5EF4-FFF2-40B4-BE49-F238E27FC236}">
                <a16:creationId xmlns:a16="http://schemas.microsoft.com/office/drawing/2014/main" id="{1BBD8E35-3C48-430D-8623-55AA6DF5077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b4d2617593243b8" action="ppaction://hlinksldjump"/>
            <a:extLst xmlns:a="http://schemas.openxmlformats.org/drawingml/2006/main">
              <a:ext uri="{FF2B5EF4-FFF2-40B4-BE49-F238E27FC236}">
                <a16:creationId xmlns:a16="http://schemas.microsoft.com/office/drawing/2014/main" id="{22CC07F1-22FE-470F-9CC3-BAA9EC7F929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1456a2d87c124e86" action="ppaction://hlinksldjump"/>
            <a:extLst xmlns:a="http://schemas.openxmlformats.org/drawingml/2006/main">
              <a:ext uri="{FF2B5EF4-FFF2-40B4-BE49-F238E27FC236}">
                <a16:creationId xmlns:a16="http://schemas.microsoft.com/office/drawing/2014/main" id="{C7791A8D-44FF-46D7-A5FF-230B58FA90C2}"/>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visual-ground">
            <a:extLst xmlns:a="http://schemas.openxmlformats.org/drawingml/2006/main">
              <a:ext uri="{FF2B5EF4-FFF2-40B4-BE49-F238E27FC236}">
                <a16:creationId xmlns:a16="http://schemas.microsoft.com/office/drawing/2014/main" id="{1706DFCF-1564-44B7-AF27-396371510FB7}"/>
              </a:ext>
            </a:extLst>
          </p:cNvPr>
          <p:cNvSpPr>
            <a:spLocks xmlns:a="http://schemas.openxmlformats.org/drawingml/2006/main" noGrp="1"/>
          </p:cNvSpPr>
          <p:nvPr/>
        </p:nvSpPr>
        <p:spPr>
          <a:xfrm xmlns:a="http://schemas.openxmlformats.org/drawingml/2006/main">
            <a:off x="7086600" y="2057400"/>
            <a:ext cx="4219575" cy="3009900"/>
          </a:xfrm>
          <a:prstGeom xmlns:a="http://schemas.openxmlformats.org/drawingml/2006/main" prst="roundRect">
            <a:avLst>
              <a:gd name="adj" fmla="val 3165"/>
            </a:avLst>
          </a:prstGeom>
          <a:solidFill xmlns:a="http://schemas.openxmlformats.org/drawingml/2006/main">
            <a:srgbClr val="101C38"/>
          </a:solidFill>
          <a:ln xmlns:a="http://schemas.openxmlformats.org/drawingml/2006/main" w="9525">
            <a:solidFill>
              <a:srgbClr val="D9D0E2"/>
            </a:solidFill>
            <a:prstDash val="solid"/>
          </a:ln>
        </p:spPr>
      </p:sp>
      <p:pic>
        <p:nvPicPr>
          <p:cNvPr id="40" name="W5L1 scientific resource, slide 16"/>
          <p:cNvPicPr>
            <a:picLocks xmlns:a="http://schemas.openxmlformats.org/drawingml/2006/main" noChangeAspect="1"/>
          </p:cNvPicPr>
          <p:nvPr/>
        </p:nvPicPr>
        <p:blipFill>
          <a:blip xmlns:r="http://schemas.openxmlformats.org/officeDocument/2006/relationships" xmlns:a="http://schemas.openxmlformats.org/drawingml/2006/main" r:embed="R91c5a50d46bf4312"/>
          <a:stretch xmlns:a="http://schemas.openxmlformats.org/drawingml/2006/main"/>
        </p:blipFill>
        <p:spPr>
          <a:xfrm xmlns:a="http://schemas.openxmlformats.org/drawingml/2006/main">
            <a:off x="7162800" y="2418457"/>
            <a:ext cx="4067175" cy="2287786"/>
          </a:xfrm>
          <a:prstGeom xmlns:a="http://schemas.openxmlformats.org/drawingml/2006/main" prst="rect">
            <a:avLst/>
          </a:prstGeom>
        </p:spPr>
      </p:pic>
      <p:sp>
        <p:nvSpPr>
          <p:cNvPr id="18" name="copy-763">
            <a:extLst xmlns:a="http://schemas.openxmlformats.org/drawingml/2006/main">
              <a:ext uri="{FF2B5EF4-FFF2-40B4-BE49-F238E27FC236}">
                <a16:creationId xmlns:a16="http://schemas.microsoft.com/office/drawing/2014/main" id="{78F45DC3-87A4-4CB4-8171-32B9F5FDF104}"/>
              </a:ext>
            </a:extLst>
          </p:cNvPr>
          <p:cNvSpPr>
            <a:spLocks xmlns:a="http://schemas.openxmlformats.org/drawingml/2006/main" noGrp="1"/>
          </p:cNvSpPr>
          <p:nvPr/>
        </p:nvSpPr>
        <p:spPr>
          <a:xfrm xmlns:a="http://schemas.openxmlformats.org/drawingml/2006/main">
            <a:off x="714375" y="2038350"/>
            <a:ext cx="59055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Osmosis</a:t>
            </a:r>
          </a:p>
        </p:txBody>
      </p:sp>
      <p:sp>
        <p:nvSpPr>
          <p:cNvPr id="19" name="copy-764">
            <a:extLst xmlns:a="http://schemas.openxmlformats.org/drawingml/2006/main">
              <a:ext uri="{FF2B5EF4-FFF2-40B4-BE49-F238E27FC236}">
                <a16:creationId xmlns:a16="http://schemas.microsoft.com/office/drawing/2014/main" id="{3E92AE56-36DB-4530-ABC9-F8041C75E1A4}"/>
              </a:ext>
            </a:extLst>
          </p:cNvPr>
          <p:cNvSpPr>
            <a:spLocks xmlns:a="http://schemas.openxmlformats.org/drawingml/2006/main" noGrp="1"/>
          </p:cNvSpPr>
          <p:nvPr/>
        </p:nvSpPr>
        <p:spPr>
          <a:xfrm xmlns:a="http://schemas.openxmlformats.org/drawingml/2006/main">
            <a:off x="714375" y="2838450"/>
            <a:ext cx="5905500" cy="1362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Which substance moves, through what, and in which net direction?</a:t>
            </a:r>
          </a:p>
        </p:txBody>
      </p:sp>
      <p:sp>
        <p:nvSpPr>
          <p:cNvPr id="20" name="url:https://www.youtube.com/watch?v=B0cH91joZwA">
            <a:hlinkClick xmlns:r="http://schemas.openxmlformats.org/officeDocument/2006/relationships" xmlns:a="http://schemas.openxmlformats.org/drawingml/2006/main" r:id="R2dff92920b8e4efa"/>
            <a:extLst xmlns:a="http://schemas.openxmlformats.org/drawingml/2006/main">
              <a:ext uri="{FF2B5EF4-FFF2-40B4-BE49-F238E27FC236}">
                <a16:creationId xmlns:a16="http://schemas.microsoft.com/office/drawing/2014/main" id="{C3D866A3-4D85-4F12-82AA-57ADCEA7F7B5}"/>
              </a:ext>
            </a:extLst>
          </p:cNvPr>
          <p:cNvSpPr>
            <a:spLocks xmlns:a="http://schemas.openxmlformats.org/drawingml/2006/main" noGrp="1"/>
          </p:cNvSpPr>
          <p:nvPr/>
        </p:nvSpPr>
        <p:spPr>
          <a:xfrm xmlns:a="http://schemas.openxmlformats.org/drawingml/2006/main">
            <a:off x="714375" y="4495800"/>
            <a:ext cx="6048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Play freesciencelessons video</a:t>
            </a:r>
          </a:p>
        </p:txBody>
      </p:sp>
      <p:sp>
        <p:nvSpPr>
          <p:cNvPr id="21" name="copy-765">
            <a:extLst xmlns:a="http://schemas.openxmlformats.org/drawingml/2006/main">
              <a:ext uri="{FF2B5EF4-FFF2-40B4-BE49-F238E27FC236}">
                <a16:creationId xmlns:a16="http://schemas.microsoft.com/office/drawing/2014/main" id="{C017B560-CD8A-4B0E-AB8B-0352D5853001}"/>
              </a:ext>
            </a:extLst>
          </p:cNvPr>
          <p:cNvSpPr>
            <a:spLocks xmlns:a="http://schemas.openxmlformats.org/drawingml/2006/main" noGrp="1"/>
          </p:cNvSpPr>
          <p:nvPr/>
        </p:nvSpPr>
        <p:spPr>
          <a:xfrm xmlns:a="http://schemas.openxmlformats.org/drawingml/2006/main">
            <a:off x="714375" y="5276850"/>
            <a:ext cx="10429875"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No connection? Use the still model and explain the same question.</a:t>
            </a:r>
          </a:p>
        </p:txBody>
      </p:sp>
    </p:spTree>
    <p:extLst>
      <p:ext uri="{BB962C8B-B14F-4D97-AF65-F5344CB8AC3E}">
        <p14:creationId xmlns:p14="http://schemas.microsoft.com/office/powerpoint/2010/main" val="1624205952"/>
      </p:ext>
    </p:extLst>
  </p:cSld>
</p:sld>
</file>

<file path=ppt/slides/slide1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77ED48C2-20EC-4E72-894D-C5A60FDF86FB}"/>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B3898A75-12EF-4947-BB3E-09C4B43F3B4E}"/>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66">
            <a:extLst xmlns:a="http://schemas.openxmlformats.org/drawingml/2006/main">
              <a:ext uri="{FF2B5EF4-FFF2-40B4-BE49-F238E27FC236}">
                <a16:creationId xmlns:a16="http://schemas.microsoft.com/office/drawing/2014/main" id="{B40565B6-8148-4465-8D2B-98353C127590}"/>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67">
            <a:extLst xmlns:a="http://schemas.openxmlformats.org/drawingml/2006/main">
              <a:ext uri="{FF2B5EF4-FFF2-40B4-BE49-F238E27FC236}">
                <a16:creationId xmlns:a16="http://schemas.microsoft.com/office/drawing/2014/main" id="{9290C07C-DF46-45BF-AABB-26397F313F57}"/>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68">
            <a:extLst xmlns:a="http://schemas.openxmlformats.org/drawingml/2006/main">
              <a:ext uri="{FF2B5EF4-FFF2-40B4-BE49-F238E27FC236}">
                <a16:creationId xmlns:a16="http://schemas.microsoft.com/office/drawing/2014/main" id="{6524D769-0C84-4B1F-84A3-FE2C6314F47B}"/>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Look closely at the model</a:t>
            </a:r>
          </a:p>
        </p:txBody>
      </p:sp>
      <p:sp>
        <p:nvSpPr>
          <p:cNvPr id="6" name="heading-rule">
            <a:extLst xmlns:a="http://schemas.openxmlformats.org/drawingml/2006/main">
              <a:ext uri="{FF2B5EF4-FFF2-40B4-BE49-F238E27FC236}">
                <a16:creationId xmlns:a16="http://schemas.microsoft.com/office/drawing/2014/main" id="{5073CB97-0D09-41FD-A49F-20A594522533}"/>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89573ca378144abb" action="ppaction://hlinksldjump"/>
            <a:extLst xmlns:a="http://schemas.openxmlformats.org/drawingml/2006/main">
              <a:ext uri="{FF2B5EF4-FFF2-40B4-BE49-F238E27FC236}">
                <a16:creationId xmlns:a16="http://schemas.microsoft.com/office/drawing/2014/main" id="{680B060C-53D6-4F98-AFC7-C449EE760E0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d02ee92591b471a" action="ppaction://hlinksldjump"/>
            <a:extLst xmlns:a="http://schemas.openxmlformats.org/drawingml/2006/main">
              <a:ext uri="{FF2B5EF4-FFF2-40B4-BE49-F238E27FC236}">
                <a16:creationId xmlns:a16="http://schemas.microsoft.com/office/drawing/2014/main" id="{A3255672-A9A6-46FB-B0D2-A56F6470864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e2539099e954a58" action="ppaction://hlinksldjump"/>
            <a:extLst xmlns:a="http://schemas.openxmlformats.org/drawingml/2006/main">
              <a:ext uri="{FF2B5EF4-FFF2-40B4-BE49-F238E27FC236}">
                <a16:creationId xmlns:a16="http://schemas.microsoft.com/office/drawing/2014/main" id="{71B1291C-C21E-4ED7-80D1-A781940A91E1}"/>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78f49473c864a3b" action="ppaction://hlinksldjump"/>
            <a:extLst xmlns:a="http://schemas.openxmlformats.org/drawingml/2006/main">
              <a:ext uri="{FF2B5EF4-FFF2-40B4-BE49-F238E27FC236}">
                <a16:creationId xmlns:a16="http://schemas.microsoft.com/office/drawing/2014/main" id="{A910663F-80D4-4D9F-A8C6-4D94584DF30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b5f048deb834394" action="ppaction://hlinksldjump"/>
            <a:extLst xmlns:a="http://schemas.openxmlformats.org/drawingml/2006/main">
              <a:ext uri="{FF2B5EF4-FFF2-40B4-BE49-F238E27FC236}">
                <a16:creationId xmlns:a16="http://schemas.microsoft.com/office/drawing/2014/main" id="{98494B26-659F-4C66-9A0F-D94A994EF562}"/>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b54c93d34a94562" action="ppaction://hlinksldjump"/>
            <a:extLst xmlns:a="http://schemas.openxmlformats.org/drawingml/2006/main">
              <a:ext uri="{FF2B5EF4-FFF2-40B4-BE49-F238E27FC236}">
                <a16:creationId xmlns:a16="http://schemas.microsoft.com/office/drawing/2014/main" id="{7BC70CE2-51CD-49DA-82D8-38EDD41EF1F1}"/>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b76a07c2ea444b6b" action="ppaction://hlinksldjump"/>
            <a:extLst xmlns:a="http://schemas.openxmlformats.org/drawingml/2006/main">
              <a:ext uri="{FF2B5EF4-FFF2-40B4-BE49-F238E27FC236}">
                <a16:creationId xmlns:a16="http://schemas.microsoft.com/office/drawing/2014/main" id="{0C0B5722-A396-433B-94AB-2DFFC014AE4B}"/>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9a643aaeb294feb" action="ppaction://hlinksldjump"/>
            <a:extLst xmlns:a="http://schemas.openxmlformats.org/drawingml/2006/main">
              <a:ext uri="{FF2B5EF4-FFF2-40B4-BE49-F238E27FC236}">
                <a16:creationId xmlns:a16="http://schemas.microsoft.com/office/drawing/2014/main" id="{23F2BD9D-3318-4402-96EE-2B3FA14F3BC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fc62519cc8084f67" action="ppaction://hlinksldjump"/>
            <a:extLst xmlns:a="http://schemas.openxmlformats.org/drawingml/2006/main">
              <a:ext uri="{FF2B5EF4-FFF2-40B4-BE49-F238E27FC236}">
                <a16:creationId xmlns:a16="http://schemas.microsoft.com/office/drawing/2014/main" id="{CE505BD1-2296-43F4-95FE-B3FCB46D8DE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5L1 scientific resource, slide 17"/>
          <p:cNvPicPr>
            <a:picLocks xmlns:a="http://schemas.openxmlformats.org/drawingml/2006/main" noChangeAspect="1"/>
          </p:cNvPicPr>
          <p:nvPr/>
        </p:nvPicPr>
        <p:blipFill>
          <a:blip xmlns:r="http://schemas.openxmlformats.org/officeDocument/2006/relationships" xmlns:a="http://schemas.openxmlformats.org/drawingml/2006/main" r:embed="R525ae61ac9ad4446"/>
          <a:stretch xmlns:a="http://schemas.openxmlformats.org/drawingml/2006/main"/>
        </p:blipFill>
        <p:spPr>
          <a:xfrm xmlns:a="http://schemas.openxmlformats.org/drawingml/2006/main">
            <a:off x="2200910" y="1752600"/>
            <a:ext cx="7599680" cy="3562350"/>
          </a:xfrm>
          <a:prstGeom xmlns:a="http://schemas.openxmlformats.org/drawingml/2006/main" prst="rect">
            <a:avLst/>
          </a:prstGeom>
        </p:spPr>
      </p:pic>
      <p:sp>
        <p:nvSpPr>
          <p:cNvPr id="17" name="copy-769">
            <a:extLst xmlns:a="http://schemas.openxmlformats.org/drawingml/2006/main">
              <a:ext uri="{FF2B5EF4-FFF2-40B4-BE49-F238E27FC236}">
                <a16:creationId xmlns:a16="http://schemas.microsoft.com/office/drawing/2014/main" id="{57F70EA3-48C3-470C-B114-B5FA2A0D1748}"/>
              </a:ext>
            </a:extLst>
          </p:cNvPr>
          <p:cNvSpPr>
            <a:spLocks xmlns:a="http://schemas.openxmlformats.org/drawingml/2006/main" noGrp="1"/>
          </p:cNvSpPr>
          <p:nvPr/>
        </p:nvSpPr>
        <p:spPr>
          <a:xfrm xmlns:a="http://schemas.openxmlformats.org/drawingml/2006/main">
            <a:off x="762000" y="5486400"/>
            <a:ext cx="71437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725" b="0">
                <a:solidFill>
                  <a:srgbClr val="526170"/>
                </a:solidFill>
                <a:latin typeface="Arial"/>
                <a:ea typeface="Arial"/>
                <a:cs typeface="Arial"/>
              </a:defRPr>
            </a:pPr>
            <a:r>
              <a:rPr sz="1725" b="0">
                <a:solidFill>
                  <a:srgbClr val="526170"/>
                </a:solidFill>
                <a:latin typeface="Arial"/>
                <a:ea typeface="Arial"/>
                <a:cs typeface="Arial"/>
              </a:rPr>
              <a:t>A model illustration: use the stated data for calculations.</a:t>
            </a:r>
          </a:p>
        </p:txBody>
      </p:sp>
      <p:sp>
        <p:nvSpPr>
          <p:cNvPr id="18" name="goto:2">
            <a:hlinkClick xmlns:r="http://schemas.openxmlformats.org/officeDocument/2006/relationships" xmlns:a="http://schemas.openxmlformats.org/drawingml/2006/main" r:id="R2e8eff6cd827435f" action="ppaction://hlinksldjump"/>
            <a:extLst xmlns:a="http://schemas.openxmlformats.org/drawingml/2006/main">
              <a:ext uri="{FF2B5EF4-FFF2-40B4-BE49-F238E27FC236}">
                <a16:creationId xmlns:a16="http://schemas.microsoft.com/office/drawing/2014/main" id="{28149DCB-413B-42DC-8AFA-8CCDF9E1A43D}"/>
              </a:ext>
            </a:extLst>
          </p:cNvPr>
          <p:cNvSpPr>
            <a:spLocks xmlns:a="http://schemas.openxmlformats.org/drawingml/2006/main" noGrp="1"/>
          </p:cNvSpPr>
          <p:nvPr/>
        </p:nvSpPr>
        <p:spPr>
          <a:xfrm xmlns:a="http://schemas.openxmlformats.org/drawingml/2006/main">
            <a:off x="8372475" y="5524500"/>
            <a:ext cx="28860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 Do</a:t>
            </a:r>
          </a:p>
        </p:txBody>
      </p:sp>
    </p:spTree>
    <p:extLst>
      <p:ext uri="{BB962C8B-B14F-4D97-AF65-F5344CB8AC3E}">
        <p14:creationId xmlns:p14="http://schemas.microsoft.com/office/powerpoint/2010/main" val="510557155"/>
      </p:ext>
    </p:extLst>
  </p:cSld>
</p:sld>
</file>

<file path=ppt/slides/slide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8977A3CB-9376-46C4-AF5D-A55D2A57ED5D}"/>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3DCD37B-76C2-4548-B084-989935C9062F}"/>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315F8B"/>
          </a:solidFill>
          <a:ln xmlns:a="http://schemas.openxmlformats.org/drawingml/2006/main" w="0">
            <a:noFill/>
          </a:ln>
        </p:spPr>
      </p:sp>
      <p:sp>
        <p:nvSpPr>
          <p:cNvPr id="3" name="copy-667">
            <a:extLst xmlns:a="http://schemas.openxmlformats.org/drawingml/2006/main">
              <a:ext uri="{FF2B5EF4-FFF2-40B4-BE49-F238E27FC236}">
                <a16:creationId xmlns:a16="http://schemas.microsoft.com/office/drawing/2014/main" id="{C3EFCE33-7AD9-4432-9799-796A3C5353B3}"/>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68">
            <a:extLst xmlns:a="http://schemas.openxmlformats.org/drawingml/2006/main">
              <a:ext uri="{FF2B5EF4-FFF2-40B4-BE49-F238E27FC236}">
                <a16:creationId xmlns:a16="http://schemas.microsoft.com/office/drawing/2014/main" id="{8776D6B3-2524-45DA-8302-177E82FB2A3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315F8B"/>
                </a:solidFill>
                <a:latin typeface="Arial"/>
                <a:ea typeface="Arial"/>
                <a:cs typeface="Arial"/>
              </a:defRPr>
            </a:pPr>
            <a:r>
              <a:rPr sz="1425" b="1">
                <a:solidFill>
                  <a:srgbClr val="315F8B"/>
                </a:solidFill>
                <a:latin typeface="Arial"/>
                <a:ea typeface="Arial"/>
                <a:cs typeface="Arial"/>
              </a:rPr>
              <a:t>Starter  ·  4 min</a:t>
            </a:r>
          </a:p>
        </p:txBody>
      </p:sp>
      <p:sp>
        <p:nvSpPr>
          <p:cNvPr id="5" name="copy-669">
            <a:extLst xmlns:a="http://schemas.openxmlformats.org/drawingml/2006/main">
              <a:ext uri="{FF2B5EF4-FFF2-40B4-BE49-F238E27FC236}">
                <a16:creationId xmlns:a16="http://schemas.microsoft.com/office/drawing/2014/main" id="{300DCC2D-40CF-4B1C-A79D-D47ADF30427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prediction</a:t>
            </a:r>
          </a:p>
        </p:txBody>
      </p:sp>
      <p:sp>
        <p:nvSpPr>
          <p:cNvPr id="6" name="heading-rule">
            <a:extLst xmlns:a="http://schemas.openxmlformats.org/drawingml/2006/main">
              <a:ext uri="{FF2B5EF4-FFF2-40B4-BE49-F238E27FC236}">
                <a16:creationId xmlns:a16="http://schemas.microsoft.com/office/drawing/2014/main" id="{2FFB92BA-16A3-471A-A472-1BCFFB2A72A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af162b49a9ef4fe8" action="ppaction://hlinksldjump"/>
            <a:extLst xmlns:a="http://schemas.openxmlformats.org/drawingml/2006/main">
              <a:ext uri="{FF2B5EF4-FFF2-40B4-BE49-F238E27FC236}">
                <a16:creationId xmlns:a16="http://schemas.microsoft.com/office/drawing/2014/main" id="{B85DC845-5AB1-4CC8-9F65-FE901C0965C4}"/>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ac4f46d47714575" action="ppaction://hlinksldjump"/>
            <a:extLst xmlns:a="http://schemas.openxmlformats.org/drawingml/2006/main">
              <a:ext uri="{FF2B5EF4-FFF2-40B4-BE49-F238E27FC236}">
                <a16:creationId xmlns:a16="http://schemas.microsoft.com/office/drawing/2014/main" id="{27C95940-86C6-4F07-8A74-494134CAFD9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Starter</a:t>
            </a:r>
          </a:p>
        </p:txBody>
      </p:sp>
      <p:sp>
        <p:nvSpPr>
          <p:cNvPr id="9" name="goto:2">
            <a:hlinkClick xmlns:r="http://schemas.openxmlformats.org/officeDocument/2006/relationships" xmlns:a="http://schemas.openxmlformats.org/drawingml/2006/main" r:id="R1c22bb0242fa4774" action="ppaction://hlinksldjump"/>
            <a:extLst xmlns:a="http://schemas.openxmlformats.org/drawingml/2006/main">
              <a:ext uri="{FF2B5EF4-FFF2-40B4-BE49-F238E27FC236}">
                <a16:creationId xmlns:a16="http://schemas.microsoft.com/office/drawing/2014/main" id="{051DA83C-669D-4A79-A078-81FC8FEC3A5E}"/>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8fc274d2ffb4b8d" action="ppaction://hlinksldjump"/>
            <a:extLst xmlns:a="http://schemas.openxmlformats.org/drawingml/2006/main">
              <a:ext uri="{FF2B5EF4-FFF2-40B4-BE49-F238E27FC236}">
                <a16:creationId xmlns:a16="http://schemas.microsoft.com/office/drawing/2014/main" id="{CA27F07D-46C5-4465-BF77-CBAC6E6184A6}"/>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01bb0b16e69c4942" action="ppaction://hlinksldjump"/>
            <a:extLst xmlns:a="http://schemas.openxmlformats.org/drawingml/2006/main">
              <a:ext uri="{FF2B5EF4-FFF2-40B4-BE49-F238E27FC236}">
                <a16:creationId xmlns:a16="http://schemas.microsoft.com/office/drawing/2014/main" id="{1A3BBC04-308E-48BB-99CC-CB425BB301D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cf079d45e11a4054" action="ppaction://hlinksldjump"/>
            <a:extLst xmlns:a="http://schemas.openxmlformats.org/drawingml/2006/main">
              <a:ext uri="{FF2B5EF4-FFF2-40B4-BE49-F238E27FC236}">
                <a16:creationId xmlns:a16="http://schemas.microsoft.com/office/drawing/2014/main" id="{05BD023B-A678-4D89-93AC-5E74565F4855}"/>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da7bc3af73db4bd4" action="ppaction://hlinksldjump"/>
            <a:extLst xmlns:a="http://schemas.openxmlformats.org/drawingml/2006/main">
              <a:ext uri="{FF2B5EF4-FFF2-40B4-BE49-F238E27FC236}">
                <a16:creationId xmlns:a16="http://schemas.microsoft.com/office/drawing/2014/main" id="{2002CD95-91DB-4048-9977-10A048A3608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b1b803eaa95e41b9" action="ppaction://hlinksldjump"/>
            <a:extLst xmlns:a="http://schemas.openxmlformats.org/drawingml/2006/main">
              <a:ext uri="{FF2B5EF4-FFF2-40B4-BE49-F238E27FC236}">
                <a16:creationId xmlns:a16="http://schemas.microsoft.com/office/drawing/2014/main" id="{DBA76212-EEB6-475E-9C60-270695F27BE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bc40ec8273b43b9" action="ppaction://hlinksldjump"/>
            <a:extLst xmlns:a="http://schemas.openxmlformats.org/drawingml/2006/main">
              <a:ext uri="{FF2B5EF4-FFF2-40B4-BE49-F238E27FC236}">
                <a16:creationId xmlns:a16="http://schemas.microsoft.com/office/drawing/2014/main" id="{E96DCDB6-085D-479A-B28C-85E6B73A4A7C}"/>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70">
            <a:extLst xmlns:a="http://schemas.openxmlformats.org/drawingml/2006/main">
              <a:ext uri="{FF2B5EF4-FFF2-40B4-BE49-F238E27FC236}">
                <a16:creationId xmlns:a16="http://schemas.microsoft.com/office/drawing/2014/main" id="{695CF490-CD45-4021-A703-D20C193899D9}"/>
              </a:ext>
            </a:extLst>
          </p:cNvPr>
          <p:cNvSpPr>
            <a:spLocks xmlns:a="http://schemas.openxmlformats.org/drawingml/2006/main" noGrp="1"/>
          </p:cNvSpPr>
          <p:nvPr/>
        </p:nvSpPr>
        <p:spPr>
          <a:xfrm xmlns:a="http://schemas.openxmlformats.org/drawingml/2006/main">
            <a:off x="666750" y="1866900"/>
            <a:ext cx="10668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A membrane lets water through but blocks large solute particles. Which substance can show osmosis in this model?</a:t>
            </a:r>
          </a:p>
        </p:txBody>
      </p:sp>
      <p:sp>
        <p:nvSpPr>
          <p:cNvPr id="17" name="choice">
            <a:extLst xmlns:a="http://schemas.openxmlformats.org/drawingml/2006/main">
              <a:ext uri="{FF2B5EF4-FFF2-40B4-BE49-F238E27FC236}">
                <a16:creationId xmlns:a16="http://schemas.microsoft.com/office/drawing/2014/main" id="{35C7CD98-7CC2-4882-ABA2-4256D86E10BC}"/>
              </a:ext>
            </a:extLst>
          </p:cNvPr>
          <p:cNvSpPr>
            <a:spLocks xmlns:a="http://schemas.openxmlformats.org/drawingml/2006/main" noGrp="1"/>
          </p:cNvSpPr>
          <p:nvPr/>
        </p:nvSpPr>
        <p:spPr>
          <a:xfrm xmlns:a="http://schemas.openxmlformats.org/drawingml/2006/main">
            <a:off x="666750" y="312420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18" name="copy-671">
            <a:extLst xmlns:a="http://schemas.openxmlformats.org/drawingml/2006/main">
              <a:ext uri="{FF2B5EF4-FFF2-40B4-BE49-F238E27FC236}">
                <a16:creationId xmlns:a16="http://schemas.microsoft.com/office/drawing/2014/main" id="{4206F7DC-A0D5-481C-A697-B2B2E4481F3A}"/>
              </a:ext>
            </a:extLst>
          </p:cNvPr>
          <p:cNvSpPr>
            <a:spLocks xmlns:a="http://schemas.openxmlformats.org/drawingml/2006/main" noGrp="1"/>
          </p:cNvSpPr>
          <p:nvPr/>
        </p:nvSpPr>
        <p:spPr>
          <a:xfrm xmlns:a="http://schemas.openxmlformats.org/drawingml/2006/main">
            <a:off x="847725" y="324802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A  Only the solute</a:t>
            </a:r>
          </a:p>
        </p:txBody>
      </p:sp>
      <p:sp>
        <p:nvSpPr>
          <p:cNvPr id="19" name="choice">
            <a:extLst xmlns:a="http://schemas.openxmlformats.org/drawingml/2006/main">
              <a:ext uri="{FF2B5EF4-FFF2-40B4-BE49-F238E27FC236}">
                <a16:creationId xmlns:a16="http://schemas.microsoft.com/office/drawing/2014/main" id="{5A379304-FA25-46B8-A0A6-71DB68D33DC4}"/>
              </a:ext>
            </a:extLst>
          </p:cNvPr>
          <p:cNvSpPr>
            <a:spLocks xmlns:a="http://schemas.openxmlformats.org/drawingml/2006/main" noGrp="1"/>
          </p:cNvSpPr>
          <p:nvPr/>
        </p:nvSpPr>
        <p:spPr>
          <a:xfrm xmlns:a="http://schemas.openxmlformats.org/drawingml/2006/main">
            <a:off x="666750" y="3819525"/>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0" name="copy-672">
            <a:extLst xmlns:a="http://schemas.openxmlformats.org/drawingml/2006/main">
              <a:ext uri="{FF2B5EF4-FFF2-40B4-BE49-F238E27FC236}">
                <a16:creationId xmlns:a16="http://schemas.microsoft.com/office/drawing/2014/main" id="{F352CC53-C759-4F0D-AF41-14146535C652}"/>
              </a:ext>
            </a:extLst>
          </p:cNvPr>
          <p:cNvSpPr>
            <a:spLocks xmlns:a="http://schemas.openxmlformats.org/drawingml/2006/main" noGrp="1"/>
          </p:cNvSpPr>
          <p:nvPr/>
        </p:nvSpPr>
        <p:spPr>
          <a:xfrm xmlns:a="http://schemas.openxmlformats.org/drawingml/2006/main">
            <a:off x="847725" y="3943350"/>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B  Water</a:t>
            </a:r>
          </a:p>
        </p:txBody>
      </p:sp>
      <p:sp>
        <p:nvSpPr>
          <p:cNvPr id="21" name="choice">
            <a:extLst xmlns:a="http://schemas.openxmlformats.org/drawingml/2006/main">
              <a:ext uri="{FF2B5EF4-FFF2-40B4-BE49-F238E27FC236}">
                <a16:creationId xmlns:a16="http://schemas.microsoft.com/office/drawing/2014/main" id="{F31FB80D-972D-418C-A342-1FDB6CDD79AE}"/>
              </a:ext>
            </a:extLst>
          </p:cNvPr>
          <p:cNvSpPr>
            <a:spLocks xmlns:a="http://schemas.openxmlformats.org/drawingml/2006/main" noGrp="1"/>
          </p:cNvSpPr>
          <p:nvPr/>
        </p:nvSpPr>
        <p:spPr>
          <a:xfrm xmlns:a="http://schemas.openxmlformats.org/drawingml/2006/main">
            <a:off x="666750" y="451485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2" name="copy-673">
            <a:extLst xmlns:a="http://schemas.openxmlformats.org/drawingml/2006/main">
              <a:ext uri="{FF2B5EF4-FFF2-40B4-BE49-F238E27FC236}">
                <a16:creationId xmlns:a16="http://schemas.microsoft.com/office/drawing/2014/main" id="{22252C47-5C9D-422D-B120-169D067447FE}"/>
              </a:ext>
            </a:extLst>
          </p:cNvPr>
          <p:cNvSpPr>
            <a:spLocks xmlns:a="http://schemas.openxmlformats.org/drawingml/2006/main" noGrp="1"/>
          </p:cNvSpPr>
          <p:nvPr/>
        </p:nvSpPr>
        <p:spPr>
          <a:xfrm xmlns:a="http://schemas.openxmlformats.org/drawingml/2006/main">
            <a:off x="847725" y="463867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C  Both must cross together</a:t>
            </a:r>
          </a:p>
        </p:txBody>
      </p:sp>
      <p:sp>
        <p:nvSpPr>
          <p:cNvPr id="23" name="goto:8">
            <a:hlinkClick xmlns:r="http://schemas.openxmlformats.org/officeDocument/2006/relationships" xmlns:a="http://schemas.openxmlformats.org/drawingml/2006/main" r:id="Ra926a9a14ed14eff" action="ppaction://hlinksldjump"/>
            <a:extLst xmlns:a="http://schemas.openxmlformats.org/drawingml/2006/main">
              <a:ext uri="{FF2B5EF4-FFF2-40B4-BE49-F238E27FC236}">
                <a16:creationId xmlns:a16="http://schemas.microsoft.com/office/drawing/2014/main" id="{40CC7A27-EB96-402D-9587-38055B043A3A}"/>
              </a:ext>
            </a:extLst>
          </p:cNvPr>
          <p:cNvSpPr>
            <a:spLocks xmlns:a="http://schemas.openxmlformats.org/drawingml/2006/main" noGrp="1"/>
          </p:cNvSpPr>
          <p:nvPr/>
        </p:nvSpPr>
        <p:spPr>
          <a:xfrm xmlns:a="http://schemas.openxmlformats.org/drawingml/2006/main">
            <a:off x="8334375" y="5410200"/>
            <a:ext cx="2952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Commit, then check</a:t>
            </a:r>
          </a:p>
        </p:txBody>
      </p:sp>
    </p:spTree>
    <p:extLst>
      <p:ext uri="{BB962C8B-B14F-4D97-AF65-F5344CB8AC3E}">
        <p14:creationId xmlns:p14="http://schemas.microsoft.com/office/powerpoint/2010/main" val="1957314915"/>
      </p:ext>
    </p:extLst>
  </p:cSld>
</p:sld>
</file>

<file path=ppt/slides/slide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DB831DEB-8596-47EA-AEE7-CB7DA637D583}"/>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B0998FA6-B3EC-40C7-8F10-7E118E5938D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674">
            <a:extLst xmlns:a="http://schemas.openxmlformats.org/drawingml/2006/main">
              <a:ext uri="{FF2B5EF4-FFF2-40B4-BE49-F238E27FC236}">
                <a16:creationId xmlns:a16="http://schemas.microsoft.com/office/drawing/2014/main" id="{CD55B265-BF96-483D-987A-859A56CFDAB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75">
            <a:extLst xmlns:a="http://schemas.openxmlformats.org/drawingml/2006/main">
              <a:ext uri="{FF2B5EF4-FFF2-40B4-BE49-F238E27FC236}">
                <a16:creationId xmlns:a16="http://schemas.microsoft.com/office/drawing/2014/main" id="{78146DA7-4E54-4E79-83BA-2C6F474C7C0F}"/>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  5 min</a:t>
            </a:r>
          </a:p>
        </p:txBody>
      </p:sp>
      <p:sp>
        <p:nvSpPr>
          <p:cNvPr id="5" name="copy-676">
            <a:extLst xmlns:a="http://schemas.openxmlformats.org/drawingml/2006/main">
              <a:ext uri="{FF2B5EF4-FFF2-40B4-BE49-F238E27FC236}">
                <a16:creationId xmlns:a16="http://schemas.microsoft.com/office/drawing/2014/main" id="{CA258135-8EE2-4223-A335-0886AF9DDC3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the model</a:t>
            </a:r>
          </a:p>
        </p:txBody>
      </p:sp>
      <p:sp>
        <p:nvSpPr>
          <p:cNvPr id="6" name="heading-rule">
            <a:extLst xmlns:a="http://schemas.openxmlformats.org/drawingml/2006/main">
              <a:ext uri="{FF2B5EF4-FFF2-40B4-BE49-F238E27FC236}">
                <a16:creationId xmlns:a16="http://schemas.microsoft.com/office/drawing/2014/main" id="{C67B449D-CBF9-4EA4-94F7-14E644AD09B3}"/>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5cef4180d5a4ed9" action="ppaction://hlinksldjump"/>
            <a:extLst xmlns:a="http://schemas.openxmlformats.org/drawingml/2006/main">
              <a:ext uri="{FF2B5EF4-FFF2-40B4-BE49-F238E27FC236}">
                <a16:creationId xmlns:a16="http://schemas.microsoft.com/office/drawing/2014/main" id="{601D05E5-DEF7-4C03-A760-978B48964529}"/>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221f9bf56504f0c" action="ppaction://hlinksldjump"/>
            <a:extLst xmlns:a="http://schemas.openxmlformats.org/drawingml/2006/main">
              <a:ext uri="{FF2B5EF4-FFF2-40B4-BE49-F238E27FC236}">
                <a16:creationId xmlns:a16="http://schemas.microsoft.com/office/drawing/2014/main" id="{5F53542D-4627-4574-B36D-DA556379353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d6c36ce39fe44adb" action="ppaction://hlinksldjump"/>
            <a:extLst xmlns:a="http://schemas.openxmlformats.org/drawingml/2006/main">
              <a:ext uri="{FF2B5EF4-FFF2-40B4-BE49-F238E27FC236}">
                <a16:creationId xmlns:a16="http://schemas.microsoft.com/office/drawing/2014/main" id="{C6295306-C54B-4F97-A1F8-81B696090424}"/>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a:t>
            </a:r>
          </a:p>
        </p:txBody>
      </p:sp>
      <p:sp>
        <p:nvSpPr>
          <p:cNvPr id="10" name="goto:3">
            <a:hlinkClick xmlns:r="http://schemas.openxmlformats.org/officeDocument/2006/relationships" xmlns:a="http://schemas.openxmlformats.org/drawingml/2006/main" r:id="R8ee00cc8abea4c09" action="ppaction://hlinksldjump"/>
            <a:extLst xmlns:a="http://schemas.openxmlformats.org/drawingml/2006/main">
              <a:ext uri="{FF2B5EF4-FFF2-40B4-BE49-F238E27FC236}">
                <a16:creationId xmlns:a16="http://schemas.microsoft.com/office/drawing/2014/main" id="{7DE3732E-5B4F-4824-A711-7713063BE82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2f3673db8224e18" action="ppaction://hlinksldjump"/>
            <a:extLst xmlns:a="http://schemas.openxmlformats.org/drawingml/2006/main">
              <a:ext uri="{FF2B5EF4-FFF2-40B4-BE49-F238E27FC236}">
                <a16:creationId xmlns:a16="http://schemas.microsoft.com/office/drawing/2014/main" id="{6B766022-89CC-4408-9B13-A4B2F6A02CE6}"/>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ea6e287c07c43d6" action="ppaction://hlinksldjump"/>
            <a:extLst xmlns:a="http://schemas.openxmlformats.org/drawingml/2006/main">
              <a:ext uri="{FF2B5EF4-FFF2-40B4-BE49-F238E27FC236}">
                <a16:creationId xmlns:a16="http://schemas.microsoft.com/office/drawing/2014/main" id="{B53E4C69-4617-4A2D-B3C2-45A20D4C8C99}"/>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3358995589047da" action="ppaction://hlinksldjump"/>
            <a:extLst xmlns:a="http://schemas.openxmlformats.org/drawingml/2006/main">
              <a:ext uri="{FF2B5EF4-FFF2-40B4-BE49-F238E27FC236}">
                <a16:creationId xmlns:a16="http://schemas.microsoft.com/office/drawing/2014/main" id="{51E403D4-C0A9-4DC6-BD3A-587E0573A6DD}"/>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0dff80a67ef4963" action="ppaction://hlinksldjump"/>
            <a:extLst xmlns:a="http://schemas.openxmlformats.org/drawingml/2006/main">
              <a:ext uri="{FF2B5EF4-FFF2-40B4-BE49-F238E27FC236}">
                <a16:creationId xmlns:a16="http://schemas.microsoft.com/office/drawing/2014/main" id="{010F0B69-5028-4617-8B49-08077613B01F}"/>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68f1360836874bd2" action="ppaction://hlinksldjump"/>
            <a:extLst xmlns:a="http://schemas.openxmlformats.org/drawingml/2006/main">
              <a:ext uri="{FF2B5EF4-FFF2-40B4-BE49-F238E27FC236}">
                <a16:creationId xmlns:a16="http://schemas.microsoft.com/office/drawing/2014/main" id="{AB94ED7F-B9F0-45DC-B285-85F6DD11C0C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77">
            <a:extLst xmlns:a="http://schemas.openxmlformats.org/drawingml/2006/main">
              <a:ext uri="{FF2B5EF4-FFF2-40B4-BE49-F238E27FC236}">
                <a16:creationId xmlns:a16="http://schemas.microsoft.com/office/drawing/2014/main" id="{E732D45B-5EC0-465D-BACE-DE1E94CB3C22}"/>
              </a:ext>
            </a:extLst>
          </p:cNvPr>
          <p:cNvSpPr>
            <a:spLocks xmlns:a="http://schemas.openxmlformats.org/drawingml/2006/main" noGrp="1"/>
          </p:cNvSpPr>
          <p:nvPr/>
        </p:nvSpPr>
        <p:spPr>
          <a:xfrm xmlns:a="http://schemas.openxmlformats.org/drawingml/2006/main">
            <a:off x="666750" y="2000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1</a:t>
            </a:r>
          </a:p>
        </p:txBody>
      </p:sp>
      <p:sp>
        <p:nvSpPr>
          <p:cNvPr id="17" name="copy-678">
            <a:extLst xmlns:a="http://schemas.openxmlformats.org/drawingml/2006/main">
              <a:ext uri="{FF2B5EF4-FFF2-40B4-BE49-F238E27FC236}">
                <a16:creationId xmlns:a16="http://schemas.microsoft.com/office/drawing/2014/main" id="{76F75A32-BF5C-4AC6-A428-BFCCC195C588}"/>
              </a:ext>
            </a:extLst>
          </p:cNvPr>
          <p:cNvSpPr>
            <a:spLocks xmlns:a="http://schemas.openxmlformats.org/drawingml/2006/main" noGrp="1"/>
          </p:cNvSpPr>
          <p:nvPr/>
        </p:nvSpPr>
        <p:spPr>
          <a:xfrm xmlns:a="http://schemas.openxmlformats.org/drawingml/2006/main">
            <a:off x="1162050" y="20002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Water particles move randomly on both sides of the membrane.</a:t>
            </a:r>
          </a:p>
        </p:txBody>
      </p:sp>
      <p:sp>
        <p:nvSpPr>
          <p:cNvPr id="18" name="copy-679">
            <a:extLst xmlns:a="http://schemas.openxmlformats.org/drawingml/2006/main">
              <a:ext uri="{FF2B5EF4-FFF2-40B4-BE49-F238E27FC236}">
                <a16:creationId xmlns:a16="http://schemas.microsoft.com/office/drawing/2014/main" id="{CFD24ABB-8BC0-42A0-AD34-850CBF0705D8}"/>
              </a:ext>
            </a:extLst>
          </p:cNvPr>
          <p:cNvSpPr>
            <a:spLocks xmlns:a="http://schemas.openxmlformats.org/drawingml/2006/main" noGrp="1"/>
          </p:cNvSpPr>
          <p:nvPr/>
        </p:nvSpPr>
        <p:spPr>
          <a:xfrm xmlns:a="http://schemas.openxmlformats.org/drawingml/2006/main">
            <a:off x="666750" y="31051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2</a:t>
            </a:r>
          </a:p>
        </p:txBody>
      </p:sp>
      <p:sp>
        <p:nvSpPr>
          <p:cNvPr id="19" name="copy-680">
            <a:extLst xmlns:a="http://schemas.openxmlformats.org/drawingml/2006/main">
              <a:ext uri="{FF2B5EF4-FFF2-40B4-BE49-F238E27FC236}">
                <a16:creationId xmlns:a16="http://schemas.microsoft.com/office/drawing/2014/main" id="{B225C931-485D-44B5-A460-23FF7F95F613}"/>
              </a:ext>
            </a:extLst>
          </p:cNvPr>
          <p:cNvSpPr>
            <a:spLocks xmlns:a="http://schemas.openxmlformats.org/drawingml/2006/main" noGrp="1"/>
          </p:cNvSpPr>
          <p:nvPr/>
        </p:nvSpPr>
        <p:spPr>
          <a:xfrm xmlns:a="http://schemas.openxmlformats.org/drawingml/2006/main">
            <a:off x="1162050" y="31051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The partially permeable membrane allows water through but blocks the represented solute.</a:t>
            </a:r>
          </a:p>
        </p:txBody>
      </p:sp>
      <p:sp>
        <p:nvSpPr>
          <p:cNvPr id="20" name="copy-681">
            <a:extLst xmlns:a="http://schemas.openxmlformats.org/drawingml/2006/main">
              <a:ext uri="{FF2B5EF4-FFF2-40B4-BE49-F238E27FC236}">
                <a16:creationId xmlns:a16="http://schemas.microsoft.com/office/drawing/2014/main" id="{CB7EEBA9-8ADA-4D00-9642-54A042EFF409}"/>
              </a:ext>
            </a:extLst>
          </p:cNvPr>
          <p:cNvSpPr>
            <a:spLocks xmlns:a="http://schemas.openxmlformats.org/drawingml/2006/main" noGrp="1"/>
          </p:cNvSpPr>
          <p:nvPr/>
        </p:nvSpPr>
        <p:spPr>
          <a:xfrm xmlns:a="http://schemas.openxmlformats.org/drawingml/2006/main">
            <a:off x="666750" y="42100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3</a:t>
            </a:r>
          </a:p>
        </p:txBody>
      </p:sp>
      <p:sp>
        <p:nvSpPr>
          <p:cNvPr id="21" name="copy-682">
            <a:extLst xmlns:a="http://schemas.openxmlformats.org/drawingml/2006/main">
              <a:ext uri="{FF2B5EF4-FFF2-40B4-BE49-F238E27FC236}">
                <a16:creationId xmlns:a16="http://schemas.microsoft.com/office/drawing/2014/main" id="{F7712003-CAC9-4F8B-8E94-AED31C91273A}"/>
              </a:ext>
            </a:extLst>
          </p:cNvPr>
          <p:cNvSpPr>
            <a:spLocks xmlns:a="http://schemas.openxmlformats.org/drawingml/2006/main" noGrp="1"/>
          </p:cNvSpPr>
          <p:nvPr/>
        </p:nvSpPr>
        <p:spPr>
          <a:xfrm xmlns:a="http://schemas.openxmlformats.org/drawingml/2006/main">
            <a:off x="1162050" y="42100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Net water movement is from the more dilute solution to the more concentrated solution in this model.</a:t>
            </a:r>
          </a:p>
        </p:txBody>
      </p:sp>
      <p:sp>
        <p:nvSpPr>
          <p:cNvPr id="22" name="visual-ground">
            <a:extLst xmlns:a="http://schemas.openxmlformats.org/drawingml/2006/main">
              <a:ext uri="{FF2B5EF4-FFF2-40B4-BE49-F238E27FC236}">
                <a16:creationId xmlns:a16="http://schemas.microsoft.com/office/drawing/2014/main" id="{27356F63-2592-493B-9092-E5D6F8BA438D}"/>
              </a:ext>
            </a:extLst>
          </p:cNvPr>
          <p:cNvSpPr>
            <a:spLocks xmlns:a="http://schemas.openxmlformats.org/drawingml/2006/main" noGrp="1"/>
          </p:cNvSpPr>
          <p:nvPr/>
        </p:nvSpPr>
        <p:spPr>
          <a:xfrm xmlns:a="http://schemas.openxmlformats.org/drawingml/2006/main">
            <a:off x="7524750" y="1943100"/>
            <a:ext cx="3905250" cy="2724150"/>
          </a:xfrm>
          <a:prstGeom xmlns:a="http://schemas.openxmlformats.org/drawingml/2006/main" prst="roundRect">
            <a:avLst>
              <a:gd name="adj" fmla="val 3497"/>
            </a:avLst>
          </a:prstGeom>
          <a:solidFill xmlns:a="http://schemas.openxmlformats.org/drawingml/2006/main">
            <a:srgbClr val="FAF8FC"/>
          </a:solidFill>
          <a:ln xmlns:a="http://schemas.openxmlformats.org/drawingml/2006/main" w="9525">
            <a:solidFill>
              <a:srgbClr val="D9D0E2"/>
            </a:solidFill>
            <a:prstDash val="solid"/>
          </a:ln>
        </p:spPr>
      </p:sp>
      <p:sp>
        <p:nvSpPr>
          <p:cNvPr id="24" name="goto:16">
            <a:hlinkClick xmlns:r="http://schemas.openxmlformats.org/officeDocument/2006/relationships" xmlns:a="http://schemas.openxmlformats.org/drawingml/2006/main" r:id="R4d8a1a5d84ca4466" action="ppaction://hlinksldjump"/>
            <a:extLst xmlns:a="http://schemas.openxmlformats.org/drawingml/2006/main">
              <a:ext uri="{FF2B5EF4-FFF2-40B4-BE49-F238E27FC236}">
                <a16:creationId xmlns:a16="http://schemas.microsoft.com/office/drawing/2014/main" id="{BF7F6919-C0F3-43FE-83F5-AB45F0D653B1}"/>
              </a:ext>
            </a:extLst>
          </p:cNvPr>
          <p:cNvSpPr>
            <a:spLocks xmlns:a="http://schemas.openxmlformats.org/drawingml/2006/main" noGrp="1"/>
          </p:cNvSpPr>
          <p:nvPr/>
        </p:nvSpPr>
        <p:spPr>
          <a:xfrm xmlns:a="http://schemas.openxmlformats.org/drawingml/2006/main">
            <a:off x="7629525" y="4838700"/>
            <a:ext cx="37909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View labelled diagram</a:t>
            </a:r>
          </a:p>
        </p:txBody>
      </p:sp>
      <p:sp>
        <p:nvSpPr>
          <p:cNvPr id="25" name="goto:15">
            <a:hlinkClick xmlns:r="http://schemas.openxmlformats.org/officeDocument/2006/relationships" xmlns:a="http://schemas.openxmlformats.org/drawingml/2006/main" r:id="R92427441a82c4a73" action="ppaction://hlinksldjump"/>
            <a:extLst xmlns:a="http://schemas.openxmlformats.org/drawingml/2006/main">
              <a:ext uri="{FF2B5EF4-FFF2-40B4-BE49-F238E27FC236}">
                <a16:creationId xmlns:a16="http://schemas.microsoft.com/office/drawing/2014/main" id="{4C5D1F0B-0C4A-450A-A84F-321E7ECB3F4E}"/>
              </a:ext>
            </a:extLst>
          </p:cNvPr>
          <p:cNvSpPr>
            <a:spLocks xmlns:a="http://schemas.openxmlformats.org/drawingml/2006/main" noGrp="1"/>
          </p:cNvSpPr>
          <p:nvPr/>
        </p:nvSpPr>
        <p:spPr>
          <a:xfrm xmlns:a="http://schemas.openxmlformats.org/drawingml/2006/main">
            <a:off x="8115300" y="5410200"/>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video</a:t>
            </a:r>
          </a:p>
        </p:txBody>
      </p:sp>
      <p:sp>
        <p:nvSpPr>
          <p:cNvPr id="27" name="model-title">
            <a:extLst xmlns:a="http://schemas.openxmlformats.org/drawingml/2006/main">
              <a:ext uri="{FF2B5EF4-FFF2-40B4-BE49-F238E27FC236}">
                <a16:creationId xmlns:a16="http://schemas.microsoft.com/office/drawing/2014/main" id="{C380294E-5FAA-445D-9907-BDE683AE3833}"/>
              </a:ext>
            </a:extLst>
          </p:cNvPr>
          <p:cNvSpPr>
            <a:spLocks xmlns:a="http://schemas.openxmlformats.org/drawingml/2006/main" noGrp="1"/>
          </p:cNvSpPr>
          <p:nvPr/>
        </p:nvSpPr>
        <p:spPr>
          <a:xfrm xmlns:a="http://schemas.openxmlformats.org/drawingml/2006/main">
            <a:off x="7734300" y="2057400"/>
            <a:ext cx="3486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725" b="1">
                <a:solidFill>
                  <a:srgbClr val="5E417D"/>
                </a:solidFill>
                <a:latin typeface="Arial"/>
                <a:ea typeface="Arial"/>
                <a:cs typeface="Arial"/>
              </a:defRPr>
            </a:pPr>
            <a:r>
              <a:rPr sz="1725" b="1">
                <a:solidFill>
                  <a:srgbClr val="5E417D"/>
                </a:solidFill>
                <a:latin typeface="Arial"/>
                <a:ea typeface="Arial"/>
                <a:cs typeface="Arial"/>
              </a:rPr>
              <a:t>Water crosses the membrane</a:t>
            </a:r>
          </a:p>
        </p:txBody>
      </p:sp>
      <p:sp>
        <p:nvSpPr>
          <p:cNvPr id="28" name="membrane">
            <a:extLst xmlns:a="http://schemas.openxmlformats.org/drawingml/2006/main">
              <a:ext uri="{FF2B5EF4-FFF2-40B4-BE49-F238E27FC236}">
                <a16:creationId xmlns:a16="http://schemas.microsoft.com/office/drawing/2014/main" id="{1FD65BCB-BE0A-4A24-A9E1-495CFF0FDC7B}"/>
              </a:ext>
            </a:extLst>
          </p:cNvPr>
          <p:cNvSpPr>
            <a:spLocks xmlns:a="http://schemas.openxmlformats.org/drawingml/2006/main" noGrp="1"/>
          </p:cNvSpPr>
          <p:nvPr/>
        </p:nvSpPr>
        <p:spPr>
          <a:xfrm xmlns:a="http://schemas.openxmlformats.org/drawingml/2006/main">
            <a:off x="9448800" y="2552700"/>
            <a:ext cx="47625" cy="1504950"/>
          </a:xfrm>
          <a:prstGeom xmlns:a="http://schemas.openxmlformats.org/drawingml/2006/main" prst="rect">
            <a:avLst/>
          </a:prstGeom>
          <a:solidFill xmlns:a="http://schemas.openxmlformats.org/drawingml/2006/main">
            <a:srgbClr val="287360"/>
          </a:solidFill>
          <a:ln xmlns:a="http://schemas.openxmlformats.org/drawingml/2006/main" w="0">
            <a:noFill/>
            <a:prstDash val="solid"/>
          </a:ln>
        </p:spPr>
      </p:sp>
      <p:sp>
        <p:nvSpPr>
          <p:cNvPr id="29" name="water-direction">
            <a:extLst xmlns:a="http://schemas.openxmlformats.org/drawingml/2006/main">
              <a:ext uri="{FF2B5EF4-FFF2-40B4-BE49-F238E27FC236}">
                <a16:creationId xmlns:a16="http://schemas.microsoft.com/office/drawing/2014/main" id="{5355BA7A-CC56-4E8C-A191-BA8370FC2FBD}"/>
              </a:ext>
            </a:extLst>
          </p:cNvPr>
          <p:cNvSpPr>
            <a:spLocks xmlns:a="http://schemas.openxmlformats.org/drawingml/2006/main" noGrp="1"/>
          </p:cNvSpPr>
          <p:nvPr/>
        </p:nvSpPr>
        <p:spPr>
          <a:xfrm xmlns:a="http://schemas.openxmlformats.org/drawingml/2006/main">
            <a:off x="9001125" y="3124200"/>
            <a:ext cx="904875" cy="171450"/>
          </a:xfrm>
          <a:prstGeom xmlns:a="http://schemas.openxmlformats.org/drawingml/2006/main" prst="rightArrow">
            <a:avLst/>
          </a:prstGeom>
          <a:solidFill xmlns:a="http://schemas.openxmlformats.org/drawingml/2006/main">
            <a:srgbClr val="315F8B"/>
          </a:solidFill>
          <a:ln xmlns:a="http://schemas.openxmlformats.org/drawingml/2006/main" w="0">
            <a:noFill/>
            <a:prstDash val="solid"/>
          </a:ln>
        </p:spPr>
      </p:sp>
      <p:sp>
        <p:nvSpPr>
          <p:cNvPr id="30" name="water-left-0">
            <a:extLst xmlns:a="http://schemas.openxmlformats.org/drawingml/2006/main">
              <a:ext uri="{FF2B5EF4-FFF2-40B4-BE49-F238E27FC236}">
                <a16:creationId xmlns:a16="http://schemas.microsoft.com/office/drawing/2014/main" id="{4BC86B94-B5A7-46A3-8390-CDDEB3E875F5}"/>
              </a:ext>
            </a:extLst>
          </p:cNvPr>
          <p:cNvSpPr>
            <a:spLocks xmlns:a="http://schemas.openxmlformats.org/drawingml/2006/main" noGrp="1"/>
          </p:cNvSpPr>
          <p:nvPr/>
        </p:nvSpPr>
        <p:spPr>
          <a:xfrm xmlns:a="http://schemas.openxmlformats.org/drawingml/2006/main">
            <a:off x="7848600" y="26955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1" name="water-left-1">
            <a:extLst xmlns:a="http://schemas.openxmlformats.org/drawingml/2006/main">
              <a:ext uri="{FF2B5EF4-FFF2-40B4-BE49-F238E27FC236}">
                <a16:creationId xmlns:a16="http://schemas.microsoft.com/office/drawing/2014/main" id="{D262A45E-DDA0-4899-BD90-D77FED914C26}"/>
              </a:ext>
            </a:extLst>
          </p:cNvPr>
          <p:cNvSpPr>
            <a:spLocks xmlns:a="http://schemas.openxmlformats.org/drawingml/2006/main" noGrp="1"/>
          </p:cNvSpPr>
          <p:nvPr/>
        </p:nvSpPr>
        <p:spPr>
          <a:xfrm xmlns:a="http://schemas.openxmlformats.org/drawingml/2006/main">
            <a:off x="8181975" y="26955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2" name="water-left-2">
            <a:extLst xmlns:a="http://schemas.openxmlformats.org/drawingml/2006/main">
              <a:ext uri="{FF2B5EF4-FFF2-40B4-BE49-F238E27FC236}">
                <a16:creationId xmlns:a16="http://schemas.microsoft.com/office/drawing/2014/main" id="{52E05391-9148-4AFC-B87F-582DD09B1FEE}"/>
              </a:ext>
            </a:extLst>
          </p:cNvPr>
          <p:cNvSpPr>
            <a:spLocks xmlns:a="http://schemas.openxmlformats.org/drawingml/2006/main" noGrp="1"/>
          </p:cNvSpPr>
          <p:nvPr/>
        </p:nvSpPr>
        <p:spPr>
          <a:xfrm xmlns:a="http://schemas.openxmlformats.org/drawingml/2006/main">
            <a:off x="8515350" y="26955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3" name="water-left-3">
            <a:extLst xmlns:a="http://schemas.openxmlformats.org/drawingml/2006/main">
              <a:ext uri="{FF2B5EF4-FFF2-40B4-BE49-F238E27FC236}">
                <a16:creationId xmlns:a16="http://schemas.microsoft.com/office/drawing/2014/main" id="{4402BED0-355C-4877-ACCF-EFDC69C94A47}"/>
              </a:ext>
            </a:extLst>
          </p:cNvPr>
          <p:cNvSpPr>
            <a:spLocks xmlns:a="http://schemas.openxmlformats.org/drawingml/2006/main" noGrp="1"/>
          </p:cNvSpPr>
          <p:nvPr/>
        </p:nvSpPr>
        <p:spPr>
          <a:xfrm xmlns:a="http://schemas.openxmlformats.org/drawingml/2006/main">
            <a:off x="7848600" y="30003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4" name="water-left-4">
            <a:extLst xmlns:a="http://schemas.openxmlformats.org/drawingml/2006/main">
              <a:ext uri="{FF2B5EF4-FFF2-40B4-BE49-F238E27FC236}">
                <a16:creationId xmlns:a16="http://schemas.microsoft.com/office/drawing/2014/main" id="{2A5EE285-D1E8-4340-9D0C-B80433B1F197}"/>
              </a:ext>
            </a:extLst>
          </p:cNvPr>
          <p:cNvSpPr>
            <a:spLocks xmlns:a="http://schemas.openxmlformats.org/drawingml/2006/main" noGrp="1"/>
          </p:cNvSpPr>
          <p:nvPr/>
        </p:nvSpPr>
        <p:spPr>
          <a:xfrm xmlns:a="http://schemas.openxmlformats.org/drawingml/2006/main">
            <a:off x="8181975" y="30003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5" name="water-left-5">
            <a:extLst xmlns:a="http://schemas.openxmlformats.org/drawingml/2006/main">
              <a:ext uri="{FF2B5EF4-FFF2-40B4-BE49-F238E27FC236}">
                <a16:creationId xmlns:a16="http://schemas.microsoft.com/office/drawing/2014/main" id="{A921B5F4-2F17-4020-AA7A-4D00619F8E38}"/>
              </a:ext>
            </a:extLst>
          </p:cNvPr>
          <p:cNvSpPr>
            <a:spLocks xmlns:a="http://schemas.openxmlformats.org/drawingml/2006/main" noGrp="1"/>
          </p:cNvSpPr>
          <p:nvPr/>
        </p:nvSpPr>
        <p:spPr>
          <a:xfrm xmlns:a="http://schemas.openxmlformats.org/drawingml/2006/main">
            <a:off x="8515350" y="30003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6" name="water-left-6">
            <a:extLst xmlns:a="http://schemas.openxmlformats.org/drawingml/2006/main">
              <a:ext uri="{FF2B5EF4-FFF2-40B4-BE49-F238E27FC236}">
                <a16:creationId xmlns:a16="http://schemas.microsoft.com/office/drawing/2014/main" id="{8144D4FD-65FC-4254-8C4B-59EE77B8766B}"/>
              </a:ext>
            </a:extLst>
          </p:cNvPr>
          <p:cNvSpPr>
            <a:spLocks xmlns:a="http://schemas.openxmlformats.org/drawingml/2006/main" noGrp="1"/>
          </p:cNvSpPr>
          <p:nvPr/>
        </p:nvSpPr>
        <p:spPr>
          <a:xfrm xmlns:a="http://schemas.openxmlformats.org/drawingml/2006/main">
            <a:off x="7848600" y="33051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7" name="water-left-7">
            <a:extLst xmlns:a="http://schemas.openxmlformats.org/drawingml/2006/main">
              <a:ext uri="{FF2B5EF4-FFF2-40B4-BE49-F238E27FC236}">
                <a16:creationId xmlns:a16="http://schemas.microsoft.com/office/drawing/2014/main" id="{173931AF-9482-4844-A6B4-D54AD9388004}"/>
              </a:ext>
            </a:extLst>
          </p:cNvPr>
          <p:cNvSpPr>
            <a:spLocks xmlns:a="http://schemas.openxmlformats.org/drawingml/2006/main" noGrp="1"/>
          </p:cNvSpPr>
          <p:nvPr/>
        </p:nvSpPr>
        <p:spPr>
          <a:xfrm xmlns:a="http://schemas.openxmlformats.org/drawingml/2006/main">
            <a:off x="8181975" y="33051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8" name="water-left-8">
            <a:extLst xmlns:a="http://schemas.openxmlformats.org/drawingml/2006/main">
              <a:ext uri="{FF2B5EF4-FFF2-40B4-BE49-F238E27FC236}">
                <a16:creationId xmlns:a16="http://schemas.microsoft.com/office/drawing/2014/main" id="{098689E2-B260-477D-B743-E144F8530C86}"/>
              </a:ext>
            </a:extLst>
          </p:cNvPr>
          <p:cNvSpPr>
            <a:spLocks xmlns:a="http://schemas.openxmlformats.org/drawingml/2006/main" noGrp="1"/>
          </p:cNvSpPr>
          <p:nvPr/>
        </p:nvSpPr>
        <p:spPr>
          <a:xfrm xmlns:a="http://schemas.openxmlformats.org/drawingml/2006/main">
            <a:off x="8515350" y="33051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39" name="water-left-9">
            <a:extLst xmlns:a="http://schemas.openxmlformats.org/drawingml/2006/main">
              <a:ext uri="{FF2B5EF4-FFF2-40B4-BE49-F238E27FC236}">
                <a16:creationId xmlns:a16="http://schemas.microsoft.com/office/drawing/2014/main" id="{28C6CEBE-59B1-491A-813A-400322CFD4D4}"/>
              </a:ext>
            </a:extLst>
          </p:cNvPr>
          <p:cNvSpPr>
            <a:spLocks xmlns:a="http://schemas.openxmlformats.org/drawingml/2006/main" noGrp="1"/>
          </p:cNvSpPr>
          <p:nvPr/>
        </p:nvSpPr>
        <p:spPr>
          <a:xfrm xmlns:a="http://schemas.openxmlformats.org/drawingml/2006/main">
            <a:off x="7848600" y="36099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0" name="water-left-10">
            <a:extLst xmlns:a="http://schemas.openxmlformats.org/drawingml/2006/main">
              <a:ext uri="{FF2B5EF4-FFF2-40B4-BE49-F238E27FC236}">
                <a16:creationId xmlns:a16="http://schemas.microsoft.com/office/drawing/2014/main" id="{5EC20709-1C9A-4A22-87A7-717FF2FE74B6}"/>
              </a:ext>
            </a:extLst>
          </p:cNvPr>
          <p:cNvSpPr>
            <a:spLocks xmlns:a="http://schemas.openxmlformats.org/drawingml/2006/main" noGrp="1"/>
          </p:cNvSpPr>
          <p:nvPr/>
        </p:nvSpPr>
        <p:spPr>
          <a:xfrm xmlns:a="http://schemas.openxmlformats.org/drawingml/2006/main">
            <a:off x="8181975" y="36099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1" name="water-left-11">
            <a:extLst xmlns:a="http://schemas.openxmlformats.org/drawingml/2006/main">
              <a:ext uri="{FF2B5EF4-FFF2-40B4-BE49-F238E27FC236}">
                <a16:creationId xmlns:a16="http://schemas.microsoft.com/office/drawing/2014/main" id="{9C20D77D-56FE-44DC-BBBF-28A0F4119F86}"/>
              </a:ext>
            </a:extLst>
          </p:cNvPr>
          <p:cNvSpPr>
            <a:spLocks xmlns:a="http://schemas.openxmlformats.org/drawingml/2006/main" noGrp="1"/>
          </p:cNvSpPr>
          <p:nvPr/>
        </p:nvSpPr>
        <p:spPr>
          <a:xfrm xmlns:a="http://schemas.openxmlformats.org/drawingml/2006/main">
            <a:off x="8515350" y="3609975"/>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2" name="water-right-0">
            <a:extLst xmlns:a="http://schemas.openxmlformats.org/drawingml/2006/main">
              <a:ext uri="{FF2B5EF4-FFF2-40B4-BE49-F238E27FC236}">
                <a16:creationId xmlns:a16="http://schemas.microsoft.com/office/drawing/2014/main" id="{ED08BAAC-5C00-4C9F-A33B-00CEA4456748}"/>
              </a:ext>
            </a:extLst>
          </p:cNvPr>
          <p:cNvSpPr>
            <a:spLocks xmlns:a="http://schemas.openxmlformats.org/drawingml/2006/main" noGrp="1"/>
          </p:cNvSpPr>
          <p:nvPr/>
        </p:nvSpPr>
        <p:spPr>
          <a:xfrm xmlns:a="http://schemas.openxmlformats.org/drawingml/2006/main">
            <a:off x="10115550" y="270510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3" name="water-right-1">
            <a:extLst xmlns:a="http://schemas.openxmlformats.org/drawingml/2006/main">
              <a:ext uri="{FF2B5EF4-FFF2-40B4-BE49-F238E27FC236}">
                <a16:creationId xmlns:a16="http://schemas.microsoft.com/office/drawing/2014/main" id="{999A2F49-3DEB-4B07-BAB1-D69826DA4899}"/>
              </a:ext>
            </a:extLst>
          </p:cNvPr>
          <p:cNvSpPr>
            <a:spLocks xmlns:a="http://schemas.openxmlformats.org/drawingml/2006/main" noGrp="1"/>
          </p:cNvSpPr>
          <p:nvPr/>
        </p:nvSpPr>
        <p:spPr>
          <a:xfrm xmlns:a="http://schemas.openxmlformats.org/drawingml/2006/main">
            <a:off x="10477500" y="270510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4" name="water-right-2">
            <a:extLst xmlns:a="http://schemas.openxmlformats.org/drawingml/2006/main">
              <a:ext uri="{FF2B5EF4-FFF2-40B4-BE49-F238E27FC236}">
                <a16:creationId xmlns:a16="http://schemas.microsoft.com/office/drawing/2014/main" id="{3A0E234A-6092-4AC1-8C1A-11B4B5AB734C}"/>
              </a:ext>
            </a:extLst>
          </p:cNvPr>
          <p:cNvSpPr>
            <a:spLocks xmlns:a="http://schemas.openxmlformats.org/drawingml/2006/main" noGrp="1"/>
          </p:cNvSpPr>
          <p:nvPr/>
        </p:nvSpPr>
        <p:spPr>
          <a:xfrm xmlns:a="http://schemas.openxmlformats.org/drawingml/2006/main">
            <a:off x="10115550" y="306705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5" name="water-right-3">
            <a:extLst xmlns:a="http://schemas.openxmlformats.org/drawingml/2006/main">
              <a:ext uri="{FF2B5EF4-FFF2-40B4-BE49-F238E27FC236}">
                <a16:creationId xmlns:a16="http://schemas.microsoft.com/office/drawing/2014/main" id="{21125365-55CF-4A0A-8D43-77924142E168}"/>
              </a:ext>
            </a:extLst>
          </p:cNvPr>
          <p:cNvSpPr>
            <a:spLocks xmlns:a="http://schemas.openxmlformats.org/drawingml/2006/main" noGrp="1"/>
          </p:cNvSpPr>
          <p:nvPr/>
        </p:nvSpPr>
        <p:spPr>
          <a:xfrm xmlns:a="http://schemas.openxmlformats.org/drawingml/2006/main">
            <a:off x="10477500" y="306705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6" name="water-right-4">
            <a:extLst xmlns:a="http://schemas.openxmlformats.org/drawingml/2006/main">
              <a:ext uri="{FF2B5EF4-FFF2-40B4-BE49-F238E27FC236}">
                <a16:creationId xmlns:a16="http://schemas.microsoft.com/office/drawing/2014/main" id="{6F9D6384-4B97-44A2-B30C-D3624F767B51}"/>
              </a:ext>
            </a:extLst>
          </p:cNvPr>
          <p:cNvSpPr>
            <a:spLocks xmlns:a="http://schemas.openxmlformats.org/drawingml/2006/main" noGrp="1"/>
          </p:cNvSpPr>
          <p:nvPr/>
        </p:nvSpPr>
        <p:spPr>
          <a:xfrm xmlns:a="http://schemas.openxmlformats.org/drawingml/2006/main">
            <a:off x="10115550" y="342900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7" name="water-right-5">
            <a:extLst xmlns:a="http://schemas.openxmlformats.org/drawingml/2006/main">
              <a:ext uri="{FF2B5EF4-FFF2-40B4-BE49-F238E27FC236}">
                <a16:creationId xmlns:a16="http://schemas.microsoft.com/office/drawing/2014/main" id="{C8D0038B-3474-4F7D-9137-D46C62EB13C5}"/>
              </a:ext>
            </a:extLst>
          </p:cNvPr>
          <p:cNvSpPr>
            <a:spLocks xmlns:a="http://schemas.openxmlformats.org/drawingml/2006/main" noGrp="1"/>
          </p:cNvSpPr>
          <p:nvPr/>
        </p:nvSpPr>
        <p:spPr>
          <a:xfrm xmlns:a="http://schemas.openxmlformats.org/drawingml/2006/main">
            <a:off x="10477500" y="3429000"/>
            <a:ext cx="95250" cy="95250"/>
          </a:xfrm>
          <a:prstGeom xmlns:a="http://schemas.openxmlformats.org/drawingml/2006/main" prst="ellipse">
            <a:avLst/>
          </a:prstGeom>
          <a:solidFill xmlns:a="http://schemas.openxmlformats.org/drawingml/2006/main">
            <a:srgbClr val="315F8B"/>
          </a:solidFill>
          <a:ln xmlns:a="http://schemas.openxmlformats.org/drawingml/2006/main" w="0">
            <a:noFill/>
            <a:prstDash val="solid"/>
          </a:ln>
        </p:spPr>
      </p:sp>
      <p:sp>
        <p:nvSpPr>
          <p:cNvPr id="48" name="solute-0">
            <a:extLst xmlns:a="http://schemas.openxmlformats.org/drawingml/2006/main">
              <a:ext uri="{FF2B5EF4-FFF2-40B4-BE49-F238E27FC236}">
                <a16:creationId xmlns:a16="http://schemas.microsoft.com/office/drawing/2014/main" id="{8D64218F-5938-4F12-A69F-FF8E105F58D8}"/>
              </a:ext>
            </a:extLst>
          </p:cNvPr>
          <p:cNvSpPr>
            <a:spLocks xmlns:a="http://schemas.openxmlformats.org/drawingml/2006/main" noGrp="1"/>
          </p:cNvSpPr>
          <p:nvPr/>
        </p:nvSpPr>
        <p:spPr>
          <a:xfrm xmlns:a="http://schemas.openxmlformats.org/drawingml/2006/main">
            <a:off x="10229850" y="3390900"/>
            <a:ext cx="209550" cy="2095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9" name="solute-1">
            <a:extLst xmlns:a="http://schemas.openxmlformats.org/drawingml/2006/main">
              <a:ext uri="{FF2B5EF4-FFF2-40B4-BE49-F238E27FC236}">
                <a16:creationId xmlns:a16="http://schemas.microsoft.com/office/drawing/2014/main" id="{398B90F7-37B4-497A-8CB5-A4E4CECA1AB5}"/>
              </a:ext>
            </a:extLst>
          </p:cNvPr>
          <p:cNvSpPr>
            <a:spLocks xmlns:a="http://schemas.openxmlformats.org/drawingml/2006/main" noGrp="1"/>
          </p:cNvSpPr>
          <p:nvPr/>
        </p:nvSpPr>
        <p:spPr>
          <a:xfrm xmlns:a="http://schemas.openxmlformats.org/drawingml/2006/main">
            <a:off x="10696575" y="3390900"/>
            <a:ext cx="209550" cy="2095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50" name="solute-2">
            <a:extLst xmlns:a="http://schemas.openxmlformats.org/drawingml/2006/main">
              <a:ext uri="{FF2B5EF4-FFF2-40B4-BE49-F238E27FC236}">
                <a16:creationId xmlns:a16="http://schemas.microsoft.com/office/drawing/2014/main" id="{48BE0E98-CE07-4475-8D3C-BDBC8B87D61B}"/>
              </a:ext>
            </a:extLst>
          </p:cNvPr>
          <p:cNvSpPr>
            <a:spLocks xmlns:a="http://schemas.openxmlformats.org/drawingml/2006/main" noGrp="1"/>
          </p:cNvSpPr>
          <p:nvPr/>
        </p:nvSpPr>
        <p:spPr>
          <a:xfrm xmlns:a="http://schemas.openxmlformats.org/drawingml/2006/main">
            <a:off x="10229850" y="3724275"/>
            <a:ext cx="209550" cy="2095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51" name="solute-3">
            <a:extLst xmlns:a="http://schemas.openxmlformats.org/drawingml/2006/main">
              <a:ext uri="{FF2B5EF4-FFF2-40B4-BE49-F238E27FC236}">
                <a16:creationId xmlns:a16="http://schemas.microsoft.com/office/drawing/2014/main" id="{0207357D-F8F5-47AD-AB7B-E941CD506520}"/>
              </a:ext>
            </a:extLst>
          </p:cNvPr>
          <p:cNvSpPr>
            <a:spLocks xmlns:a="http://schemas.openxmlformats.org/drawingml/2006/main" noGrp="1"/>
          </p:cNvSpPr>
          <p:nvPr/>
        </p:nvSpPr>
        <p:spPr>
          <a:xfrm xmlns:a="http://schemas.openxmlformats.org/drawingml/2006/main">
            <a:off x="10696575" y="3724275"/>
            <a:ext cx="209550" cy="2095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52" name="water-key">
            <a:extLst xmlns:a="http://schemas.openxmlformats.org/drawingml/2006/main">
              <a:ext uri="{FF2B5EF4-FFF2-40B4-BE49-F238E27FC236}">
                <a16:creationId xmlns:a16="http://schemas.microsoft.com/office/drawing/2014/main" id="{AF5E6D83-6D01-4A82-9B65-3FABAE1A01B2}"/>
              </a:ext>
            </a:extLst>
          </p:cNvPr>
          <p:cNvSpPr>
            <a:spLocks xmlns:a="http://schemas.openxmlformats.org/drawingml/2006/main" noGrp="1"/>
          </p:cNvSpPr>
          <p:nvPr/>
        </p:nvSpPr>
        <p:spPr>
          <a:xfrm xmlns:a="http://schemas.openxmlformats.org/drawingml/2006/main">
            <a:off x="7772400" y="4143375"/>
            <a:ext cx="142875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defRPr sz="1425" b="1">
                <a:solidFill>
                  <a:srgbClr val="315F8B"/>
                </a:solidFill>
                <a:latin typeface="Arial"/>
                <a:ea typeface="Arial"/>
                <a:cs typeface="Arial"/>
              </a:defRPr>
            </a:pPr>
            <a:r>
              <a:rPr sz="1425" b="1">
                <a:solidFill>
                  <a:srgbClr val="315F8B"/>
                </a:solidFill>
                <a:latin typeface="Arial"/>
                <a:ea typeface="Arial"/>
                <a:cs typeface="Arial"/>
              </a:rPr>
              <a:t>● Water</a:t>
            </a:r>
          </a:p>
        </p:txBody>
      </p:sp>
      <p:sp>
        <p:nvSpPr>
          <p:cNvPr id="53" name="solute-key">
            <a:extLst xmlns:a="http://schemas.openxmlformats.org/drawingml/2006/main">
              <a:ext uri="{FF2B5EF4-FFF2-40B4-BE49-F238E27FC236}">
                <a16:creationId xmlns:a16="http://schemas.microsoft.com/office/drawing/2014/main" id="{1718CD04-B736-4886-8597-CE0B397B1383}"/>
              </a:ext>
            </a:extLst>
          </p:cNvPr>
          <p:cNvSpPr>
            <a:spLocks xmlns:a="http://schemas.openxmlformats.org/drawingml/2006/main" noGrp="1"/>
          </p:cNvSpPr>
          <p:nvPr/>
        </p:nvSpPr>
        <p:spPr>
          <a:xfrm xmlns:a="http://schemas.openxmlformats.org/drawingml/2006/main">
            <a:off x="9753600" y="4143375"/>
            <a:ext cx="144780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l">
              <a:defRPr sz="1425" b="1">
                <a:solidFill>
                  <a:srgbClr val="5E417D"/>
                </a:solidFill>
                <a:latin typeface="Arial"/>
                <a:ea typeface="Arial"/>
                <a:cs typeface="Arial"/>
              </a:defRPr>
            </a:pPr>
            <a:r>
              <a:rPr sz="1425" b="1">
                <a:solidFill>
                  <a:srgbClr val="5E417D"/>
                </a:solidFill>
                <a:latin typeface="Arial"/>
                <a:ea typeface="Arial"/>
                <a:cs typeface="Arial"/>
              </a:rPr>
              <a:t>● Solute</a:t>
            </a:r>
          </a:p>
        </p:txBody>
      </p:sp>
    </p:spTree>
    <p:extLst>
      <p:ext uri="{BB962C8B-B14F-4D97-AF65-F5344CB8AC3E}">
        <p14:creationId xmlns:p14="http://schemas.microsoft.com/office/powerpoint/2010/main" val="1552112631"/>
      </p:ext>
    </p:extLst>
  </p:cSld>
</p:sld>
</file>

<file path=ppt/slides/slide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6B09E5AA-0250-4E78-A475-77FAB5A362EE}"/>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3F7604A-F917-401B-BA4D-EE63C44AB8A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683">
            <a:extLst xmlns:a="http://schemas.openxmlformats.org/drawingml/2006/main">
              <a:ext uri="{FF2B5EF4-FFF2-40B4-BE49-F238E27FC236}">
                <a16:creationId xmlns:a16="http://schemas.microsoft.com/office/drawing/2014/main" id="{0EE1AD2F-353E-4C4A-BB2C-BB7FC6E4370D}"/>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84">
            <a:extLst xmlns:a="http://schemas.openxmlformats.org/drawingml/2006/main">
              <a:ext uri="{FF2B5EF4-FFF2-40B4-BE49-F238E27FC236}">
                <a16:creationId xmlns:a16="http://schemas.microsoft.com/office/drawing/2014/main" id="{A53326F3-A22F-43B1-B93C-6ED0B1CF48A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  5 min</a:t>
            </a:r>
          </a:p>
        </p:txBody>
      </p:sp>
      <p:sp>
        <p:nvSpPr>
          <p:cNvPr id="5" name="copy-685">
            <a:extLst xmlns:a="http://schemas.openxmlformats.org/drawingml/2006/main">
              <a:ext uri="{FF2B5EF4-FFF2-40B4-BE49-F238E27FC236}">
                <a16:creationId xmlns:a16="http://schemas.microsoft.com/office/drawing/2014/main" id="{02387762-E091-4DB5-A544-F6C8D0491B6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Choose and justify</a:t>
            </a:r>
          </a:p>
        </p:txBody>
      </p:sp>
      <p:sp>
        <p:nvSpPr>
          <p:cNvPr id="6" name="heading-rule">
            <a:extLst xmlns:a="http://schemas.openxmlformats.org/drawingml/2006/main">
              <a:ext uri="{FF2B5EF4-FFF2-40B4-BE49-F238E27FC236}">
                <a16:creationId xmlns:a16="http://schemas.microsoft.com/office/drawing/2014/main" id="{27217A66-06A2-4781-9C10-EEED1830CBC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c98cc6181034123" action="ppaction://hlinksldjump"/>
            <a:extLst xmlns:a="http://schemas.openxmlformats.org/drawingml/2006/main">
              <a:ext uri="{FF2B5EF4-FFF2-40B4-BE49-F238E27FC236}">
                <a16:creationId xmlns:a16="http://schemas.microsoft.com/office/drawing/2014/main" id="{58EC7AE6-547E-458D-9DA9-C09D659194C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19561bcc2d046c7" action="ppaction://hlinksldjump"/>
            <a:extLst xmlns:a="http://schemas.openxmlformats.org/drawingml/2006/main">
              <a:ext uri="{FF2B5EF4-FFF2-40B4-BE49-F238E27FC236}">
                <a16:creationId xmlns:a16="http://schemas.microsoft.com/office/drawing/2014/main" id="{DB2FEACF-C610-467A-938D-0BD06EEC06F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13ec8aef49449e5" action="ppaction://hlinksldjump"/>
            <a:extLst xmlns:a="http://schemas.openxmlformats.org/drawingml/2006/main">
              <a:ext uri="{FF2B5EF4-FFF2-40B4-BE49-F238E27FC236}">
                <a16:creationId xmlns:a16="http://schemas.microsoft.com/office/drawing/2014/main" id="{ADF5275A-AD44-411A-B52F-79391979D62D}"/>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070be3b075c6492c" action="ppaction://hlinksldjump"/>
            <a:extLst xmlns:a="http://schemas.openxmlformats.org/drawingml/2006/main">
              <a:ext uri="{FF2B5EF4-FFF2-40B4-BE49-F238E27FC236}">
                <a16:creationId xmlns:a16="http://schemas.microsoft.com/office/drawing/2014/main" id="{A8042E33-6083-4100-A79D-CE1ACECBB003}"/>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a:t>
            </a:r>
          </a:p>
        </p:txBody>
      </p:sp>
      <p:sp>
        <p:nvSpPr>
          <p:cNvPr id="11" name="goto:4">
            <a:hlinkClick xmlns:r="http://schemas.openxmlformats.org/officeDocument/2006/relationships" xmlns:a="http://schemas.openxmlformats.org/drawingml/2006/main" r:id="R63af75be9e6c4b08" action="ppaction://hlinksldjump"/>
            <a:extLst xmlns:a="http://schemas.openxmlformats.org/drawingml/2006/main">
              <a:ext uri="{FF2B5EF4-FFF2-40B4-BE49-F238E27FC236}">
                <a16:creationId xmlns:a16="http://schemas.microsoft.com/office/drawing/2014/main" id="{5B810668-523F-4DCC-90A7-3C03F569C51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951d8f4a69d64a34" action="ppaction://hlinksldjump"/>
            <a:extLst xmlns:a="http://schemas.openxmlformats.org/drawingml/2006/main">
              <a:ext uri="{FF2B5EF4-FFF2-40B4-BE49-F238E27FC236}">
                <a16:creationId xmlns:a16="http://schemas.microsoft.com/office/drawing/2014/main" id="{EB5CB92B-8014-405B-9D5A-2BD5F9290A4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4daf3d30d494f05" action="ppaction://hlinksldjump"/>
            <a:extLst xmlns:a="http://schemas.openxmlformats.org/drawingml/2006/main">
              <a:ext uri="{FF2B5EF4-FFF2-40B4-BE49-F238E27FC236}">
                <a16:creationId xmlns:a16="http://schemas.microsoft.com/office/drawing/2014/main" id="{25069237-1274-4420-AF04-A5A4D135F5F8}"/>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fd02ef843884629" action="ppaction://hlinksldjump"/>
            <a:extLst xmlns:a="http://schemas.openxmlformats.org/drawingml/2006/main">
              <a:ext uri="{FF2B5EF4-FFF2-40B4-BE49-F238E27FC236}">
                <a16:creationId xmlns:a16="http://schemas.microsoft.com/office/drawing/2014/main" id="{C61AFE68-EAD7-4842-AFDA-3D8C56895024}"/>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84255679d75f457b" action="ppaction://hlinksldjump"/>
            <a:extLst xmlns:a="http://schemas.openxmlformats.org/drawingml/2006/main">
              <a:ext uri="{FF2B5EF4-FFF2-40B4-BE49-F238E27FC236}">
                <a16:creationId xmlns:a16="http://schemas.microsoft.com/office/drawing/2014/main" id="{388CE77A-41F4-4207-8638-D33DFDB04B6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86">
            <a:extLst xmlns:a="http://schemas.openxmlformats.org/drawingml/2006/main">
              <a:ext uri="{FF2B5EF4-FFF2-40B4-BE49-F238E27FC236}">
                <a16:creationId xmlns:a16="http://schemas.microsoft.com/office/drawing/2014/main" id="{8271F971-DEB4-41F3-B8A2-7B35250B978B}"/>
              </a:ext>
            </a:extLst>
          </p:cNvPr>
          <p:cNvSpPr>
            <a:spLocks xmlns:a="http://schemas.openxmlformats.org/drawingml/2006/main" noGrp="1"/>
          </p:cNvSpPr>
          <p:nvPr/>
        </p:nvSpPr>
        <p:spPr>
          <a:xfrm xmlns:a="http://schemas.openxmlformats.org/drawingml/2006/main">
            <a:off x="666750" y="1876425"/>
            <a:ext cx="10668000" cy="106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Which definition is specific to osmosis?</a:t>
            </a:r>
          </a:p>
        </p:txBody>
      </p:sp>
      <p:sp>
        <p:nvSpPr>
          <p:cNvPr id="17" name="goto:9">
            <a:hlinkClick xmlns:r="http://schemas.openxmlformats.org/officeDocument/2006/relationships" xmlns:a="http://schemas.openxmlformats.org/drawingml/2006/main" r:id="Rc8caeb0cec834e26" action="ppaction://hlinksldjump"/>
            <a:extLst xmlns:a="http://schemas.openxmlformats.org/drawingml/2006/main">
              <a:ext uri="{FF2B5EF4-FFF2-40B4-BE49-F238E27FC236}">
                <a16:creationId xmlns:a16="http://schemas.microsoft.com/office/drawing/2014/main" id="{4B24DD3F-7DA8-47E3-A6B8-99EA9091FA01}"/>
              </a:ext>
            </a:extLst>
          </p:cNvPr>
          <p:cNvSpPr>
            <a:spLocks xmlns:a="http://schemas.openxmlformats.org/drawingml/2006/main" noGrp="1"/>
          </p:cNvSpPr>
          <p:nvPr/>
        </p:nvSpPr>
        <p:spPr>
          <a:xfrm xmlns:a="http://schemas.openxmlformats.org/drawingml/2006/main">
            <a:off x="666750"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A  Movement of any particles from high to low concentration</a:t>
            </a:r>
          </a:p>
        </p:txBody>
      </p:sp>
      <p:sp>
        <p:nvSpPr>
          <p:cNvPr id="18" name="goto:9">
            <a:hlinkClick xmlns:r="http://schemas.openxmlformats.org/officeDocument/2006/relationships" xmlns:a="http://schemas.openxmlformats.org/drawingml/2006/main" r:id="Rddd23d8d9fec4053" action="ppaction://hlinksldjump"/>
            <a:extLst xmlns:a="http://schemas.openxmlformats.org/drawingml/2006/main">
              <a:ext uri="{FF2B5EF4-FFF2-40B4-BE49-F238E27FC236}">
                <a16:creationId xmlns:a16="http://schemas.microsoft.com/office/drawing/2014/main" id="{E03CD33C-C8FF-42BE-B336-007E970AA0F4}"/>
              </a:ext>
            </a:extLst>
          </p:cNvPr>
          <p:cNvSpPr>
            <a:spLocks xmlns:a="http://schemas.openxmlformats.org/drawingml/2006/main" noGrp="1"/>
          </p:cNvSpPr>
          <p:nvPr/>
        </p:nvSpPr>
        <p:spPr>
          <a:xfrm xmlns:a="http://schemas.openxmlformats.org/drawingml/2006/main">
            <a:off x="6143625" y="3105150"/>
            <a:ext cx="5219700" cy="87630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650" b="1">
                <a:solidFill>
                  <a:srgbClr val="FFFFFF"/>
                </a:solidFill>
                <a:latin typeface="Arial"/>
                <a:ea typeface="Arial"/>
                <a:cs typeface="Arial"/>
              </a:defRPr>
            </a:pPr>
            <a:r>
              <a:rPr sz="1650" b="1">
                <a:solidFill>
                  <a:srgbClr val="FFFFFF"/>
                </a:solidFill>
                <a:latin typeface="Arial"/>
                <a:ea typeface="Arial"/>
                <a:cs typeface="Arial"/>
              </a:rPr>
              <a:t>B  Net movement of water through a partially permeable membrane from a more dilute to a more concentrated solution</a:t>
            </a:r>
          </a:p>
        </p:txBody>
      </p:sp>
      <p:sp>
        <p:nvSpPr>
          <p:cNvPr id="19" name="goto:9">
            <a:hlinkClick xmlns:r="http://schemas.openxmlformats.org/officeDocument/2006/relationships" xmlns:a="http://schemas.openxmlformats.org/drawingml/2006/main" r:id="Re84845ff4dc3487a" action="ppaction://hlinksldjump"/>
            <a:extLst xmlns:a="http://schemas.openxmlformats.org/drawingml/2006/main">
              <a:ext uri="{FF2B5EF4-FFF2-40B4-BE49-F238E27FC236}">
                <a16:creationId xmlns:a16="http://schemas.microsoft.com/office/drawing/2014/main" id="{3213F234-B03C-4811-8DC9-FAD4738E0A0E}"/>
              </a:ext>
            </a:extLst>
          </p:cNvPr>
          <p:cNvSpPr>
            <a:spLocks xmlns:a="http://schemas.openxmlformats.org/drawingml/2006/main" noGrp="1"/>
          </p:cNvSpPr>
          <p:nvPr/>
        </p:nvSpPr>
        <p:spPr>
          <a:xfrm xmlns:a="http://schemas.openxmlformats.org/drawingml/2006/main">
            <a:off x="666750"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  Movement against a gradient using energy</a:t>
            </a:r>
          </a:p>
        </p:txBody>
      </p:sp>
      <p:sp>
        <p:nvSpPr>
          <p:cNvPr id="20" name="goto:9">
            <a:hlinkClick xmlns:r="http://schemas.openxmlformats.org/officeDocument/2006/relationships" xmlns:a="http://schemas.openxmlformats.org/drawingml/2006/main" r:id="Rd4d72d7dd9e1498a" action="ppaction://hlinksldjump"/>
            <a:extLst xmlns:a="http://schemas.openxmlformats.org/drawingml/2006/main">
              <a:ext uri="{FF2B5EF4-FFF2-40B4-BE49-F238E27FC236}">
                <a16:creationId xmlns:a16="http://schemas.microsoft.com/office/drawing/2014/main" id="{16D7CA55-BD09-43DB-A4EB-61B932014547}"/>
              </a:ext>
            </a:extLst>
          </p:cNvPr>
          <p:cNvSpPr>
            <a:spLocks xmlns:a="http://schemas.openxmlformats.org/drawingml/2006/main" noGrp="1"/>
          </p:cNvSpPr>
          <p:nvPr/>
        </p:nvSpPr>
        <p:spPr>
          <a:xfrm xmlns:a="http://schemas.openxmlformats.org/drawingml/2006/main">
            <a:off x="6143625"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D  Water moving because it wants to dilute solute</a:t>
            </a:r>
          </a:p>
        </p:txBody>
      </p:sp>
      <p:sp>
        <p:nvSpPr>
          <p:cNvPr id="21" name="copy-687">
            <a:extLst xmlns:a="http://schemas.openxmlformats.org/drawingml/2006/main">
              <a:ext uri="{FF2B5EF4-FFF2-40B4-BE49-F238E27FC236}">
                <a16:creationId xmlns:a16="http://schemas.microsoft.com/office/drawing/2014/main" id="{AFF23412-92C3-4A8F-9D0C-BFAE98F7ECB4}"/>
              </a:ext>
            </a:extLst>
          </p:cNvPr>
          <p:cNvSpPr>
            <a:spLocks xmlns:a="http://schemas.openxmlformats.org/drawingml/2006/main" noGrp="1"/>
          </p:cNvSpPr>
          <p:nvPr/>
        </p:nvSpPr>
        <p:spPr>
          <a:xfrm xmlns:a="http://schemas.openxmlformats.org/drawingml/2006/main">
            <a:off x="714375" y="5076825"/>
            <a:ext cx="1000125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Give the deciding clue before checking.</a:t>
            </a:r>
          </a:p>
        </p:txBody>
      </p:sp>
      <p:sp>
        <p:nvSpPr>
          <p:cNvPr id="22" name="goto:9">
            <a:hlinkClick xmlns:r="http://schemas.openxmlformats.org/officeDocument/2006/relationships" xmlns:a="http://schemas.openxmlformats.org/drawingml/2006/main" r:id="R4ba8a7fa07be4948" action="ppaction://hlinksldjump"/>
            <a:extLst xmlns:a="http://schemas.openxmlformats.org/drawingml/2006/main">
              <a:ext uri="{FF2B5EF4-FFF2-40B4-BE49-F238E27FC236}">
                <a16:creationId xmlns:a16="http://schemas.microsoft.com/office/drawing/2014/main" id="{13B13079-DD2F-47AA-9428-E117A69273DF}"/>
              </a:ext>
            </a:extLst>
          </p:cNvPr>
          <p:cNvSpPr>
            <a:spLocks xmlns:a="http://schemas.openxmlformats.org/drawingml/2006/main" noGrp="1"/>
          </p:cNvSpPr>
          <p:nvPr/>
        </p:nvSpPr>
        <p:spPr>
          <a:xfrm xmlns:a="http://schemas.openxmlformats.org/drawingml/2006/main">
            <a:off x="8267700" y="5572125"/>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Check the reasoning</a:t>
            </a:r>
          </a:p>
        </p:txBody>
      </p:sp>
    </p:spTree>
    <p:extLst>
      <p:ext uri="{BB962C8B-B14F-4D97-AF65-F5344CB8AC3E}">
        <p14:creationId xmlns:p14="http://schemas.microsoft.com/office/powerpoint/2010/main" val="1472458239"/>
      </p:ext>
    </p:extLst>
  </p:cSld>
</p:sld>
</file>

<file path=ppt/slides/slide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B8F5A0FF-533B-4782-B1CF-7617EA3E106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28D2C3B4-DF35-4CAC-BCAF-663D524DDF0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688">
            <a:extLst xmlns:a="http://schemas.openxmlformats.org/drawingml/2006/main">
              <a:ext uri="{FF2B5EF4-FFF2-40B4-BE49-F238E27FC236}">
                <a16:creationId xmlns:a16="http://schemas.microsoft.com/office/drawing/2014/main" id="{D0F3E3B2-8F4C-4A8C-BCC9-F5D81263D5BF}"/>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89">
            <a:extLst xmlns:a="http://schemas.openxmlformats.org/drawingml/2006/main">
              <a:ext uri="{FF2B5EF4-FFF2-40B4-BE49-F238E27FC236}">
                <a16:creationId xmlns:a16="http://schemas.microsoft.com/office/drawing/2014/main" id="{CE6B004F-2943-46D6-A269-B09A172F9AC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2  ·  4 min</a:t>
            </a:r>
          </a:p>
        </p:txBody>
      </p:sp>
      <p:sp>
        <p:nvSpPr>
          <p:cNvPr id="5" name="copy-690">
            <a:extLst xmlns:a="http://schemas.openxmlformats.org/drawingml/2006/main">
              <a:ext uri="{FF2B5EF4-FFF2-40B4-BE49-F238E27FC236}">
                <a16:creationId xmlns:a16="http://schemas.microsoft.com/office/drawing/2014/main" id="{DE6AEC3B-F084-46EE-B256-51309B431243}"/>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Connect the science</a:t>
            </a:r>
          </a:p>
        </p:txBody>
      </p:sp>
      <p:sp>
        <p:nvSpPr>
          <p:cNvPr id="6" name="heading-rule">
            <a:extLst xmlns:a="http://schemas.openxmlformats.org/drawingml/2006/main">
              <a:ext uri="{FF2B5EF4-FFF2-40B4-BE49-F238E27FC236}">
                <a16:creationId xmlns:a16="http://schemas.microsoft.com/office/drawing/2014/main" id="{1627B60D-E212-41DB-8403-BE910425E67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0bacd05a87247ad" action="ppaction://hlinksldjump"/>
            <a:extLst xmlns:a="http://schemas.openxmlformats.org/drawingml/2006/main">
              <a:ext uri="{FF2B5EF4-FFF2-40B4-BE49-F238E27FC236}">
                <a16:creationId xmlns:a16="http://schemas.microsoft.com/office/drawing/2014/main" id="{F2089D32-D25B-4495-9684-FAC650F08D7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9ea220df2244cb9" action="ppaction://hlinksldjump"/>
            <a:extLst xmlns:a="http://schemas.openxmlformats.org/drawingml/2006/main">
              <a:ext uri="{FF2B5EF4-FFF2-40B4-BE49-F238E27FC236}">
                <a16:creationId xmlns:a16="http://schemas.microsoft.com/office/drawing/2014/main" id="{9DE17100-AD19-40E3-A9BC-FD495BA7BBB9}"/>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c66d365ec8146fc" action="ppaction://hlinksldjump"/>
            <a:extLst xmlns:a="http://schemas.openxmlformats.org/drawingml/2006/main">
              <a:ext uri="{FF2B5EF4-FFF2-40B4-BE49-F238E27FC236}">
                <a16:creationId xmlns:a16="http://schemas.microsoft.com/office/drawing/2014/main" id="{AA1BFF44-A90B-4062-9589-26D2867066DD}"/>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bcef46fa0d084dd5" action="ppaction://hlinksldjump"/>
            <a:extLst xmlns:a="http://schemas.openxmlformats.org/drawingml/2006/main">
              <a:ext uri="{FF2B5EF4-FFF2-40B4-BE49-F238E27FC236}">
                <a16:creationId xmlns:a16="http://schemas.microsoft.com/office/drawing/2014/main" id="{90CE327B-19EC-461D-BADD-88E8A63D408B}"/>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970f7371f77845b7" action="ppaction://hlinksldjump"/>
            <a:extLst xmlns:a="http://schemas.openxmlformats.org/drawingml/2006/main">
              <a:ext uri="{FF2B5EF4-FFF2-40B4-BE49-F238E27FC236}">
                <a16:creationId xmlns:a16="http://schemas.microsoft.com/office/drawing/2014/main" id="{70554658-4953-4782-B650-093C2244AEA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 2</a:t>
            </a:r>
          </a:p>
        </p:txBody>
      </p:sp>
      <p:sp>
        <p:nvSpPr>
          <p:cNvPr id="12" name="goto:5">
            <a:hlinkClick xmlns:r="http://schemas.openxmlformats.org/officeDocument/2006/relationships" xmlns:a="http://schemas.openxmlformats.org/drawingml/2006/main" r:id="R713b6aa6f7f4439c" action="ppaction://hlinksldjump"/>
            <a:extLst xmlns:a="http://schemas.openxmlformats.org/drawingml/2006/main">
              <a:ext uri="{FF2B5EF4-FFF2-40B4-BE49-F238E27FC236}">
                <a16:creationId xmlns:a16="http://schemas.microsoft.com/office/drawing/2014/main" id="{74B3FC93-C596-4F7D-83BB-1E94412A041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8cfad4775c94fc8" action="ppaction://hlinksldjump"/>
            <a:extLst xmlns:a="http://schemas.openxmlformats.org/drawingml/2006/main">
              <a:ext uri="{FF2B5EF4-FFF2-40B4-BE49-F238E27FC236}">
                <a16:creationId xmlns:a16="http://schemas.microsoft.com/office/drawing/2014/main" id="{8C30B9F5-B2DE-4EE0-B589-AA16A7DC346C}"/>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795bb735159f46be" action="ppaction://hlinksldjump"/>
            <a:extLst xmlns:a="http://schemas.openxmlformats.org/drawingml/2006/main">
              <a:ext uri="{FF2B5EF4-FFF2-40B4-BE49-F238E27FC236}">
                <a16:creationId xmlns:a16="http://schemas.microsoft.com/office/drawing/2014/main" id="{857E8FDC-2AAA-4A74-8CB5-488734DA9F0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bc4593b8561a4b10" action="ppaction://hlinksldjump"/>
            <a:extLst xmlns:a="http://schemas.openxmlformats.org/drawingml/2006/main">
              <a:ext uri="{FF2B5EF4-FFF2-40B4-BE49-F238E27FC236}">
                <a16:creationId xmlns:a16="http://schemas.microsoft.com/office/drawing/2014/main" id="{F24A64BE-BF9B-4884-BC25-FD44804B170D}"/>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691">
            <a:extLst xmlns:a="http://schemas.openxmlformats.org/drawingml/2006/main">
              <a:ext uri="{FF2B5EF4-FFF2-40B4-BE49-F238E27FC236}">
                <a16:creationId xmlns:a16="http://schemas.microsoft.com/office/drawing/2014/main" id="{DBE461B3-4272-4264-8EC0-7FADF3EC710D}"/>
              </a:ext>
            </a:extLst>
          </p:cNvPr>
          <p:cNvSpPr>
            <a:spLocks xmlns:a="http://schemas.openxmlformats.org/drawingml/2006/main" noGrp="1"/>
          </p:cNvSpPr>
          <p:nvPr/>
        </p:nvSpPr>
        <p:spPr>
          <a:xfrm xmlns:a="http://schemas.openxmlformats.org/drawingml/2006/main">
            <a:off x="666750" y="18097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692">
            <a:extLst xmlns:a="http://schemas.openxmlformats.org/drawingml/2006/main">
              <a:ext uri="{FF2B5EF4-FFF2-40B4-BE49-F238E27FC236}">
                <a16:creationId xmlns:a16="http://schemas.microsoft.com/office/drawing/2014/main" id="{AADDBDD5-503F-4FE5-ABB2-36C681617EDB}"/>
              </a:ext>
            </a:extLst>
          </p:cNvPr>
          <p:cNvSpPr>
            <a:spLocks xmlns:a="http://schemas.openxmlformats.org/drawingml/2006/main" noGrp="1"/>
          </p:cNvSpPr>
          <p:nvPr/>
        </p:nvSpPr>
        <p:spPr>
          <a:xfrm xmlns:a="http://schemas.openxmlformats.org/drawingml/2006/main">
            <a:off x="1162050" y="18097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A more dilute solution has a higher concentration of water in the simplified GCSE model.</a:t>
            </a:r>
          </a:p>
        </p:txBody>
      </p:sp>
      <p:sp>
        <p:nvSpPr>
          <p:cNvPr id="18" name="copy-693">
            <a:extLst xmlns:a="http://schemas.openxmlformats.org/drawingml/2006/main">
              <a:ext uri="{FF2B5EF4-FFF2-40B4-BE49-F238E27FC236}">
                <a16:creationId xmlns:a16="http://schemas.microsoft.com/office/drawing/2014/main" id="{7292517F-658A-4E00-8C56-E6C2258E9D79}"/>
              </a:ext>
            </a:extLst>
          </p:cNvPr>
          <p:cNvSpPr>
            <a:spLocks xmlns:a="http://schemas.openxmlformats.org/drawingml/2006/main" noGrp="1"/>
          </p:cNvSpPr>
          <p:nvPr/>
        </p:nvSpPr>
        <p:spPr>
          <a:xfrm xmlns:a="http://schemas.openxmlformats.org/drawingml/2006/main">
            <a:off x="666750" y="24765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694">
            <a:extLst xmlns:a="http://schemas.openxmlformats.org/drawingml/2006/main">
              <a:ext uri="{FF2B5EF4-FFF2-40B4-BE49-F238E27FC236}">
                <a16:creationId xmlns:a16="http://schemas.microsoft.com/office/drawing/2014/main" id="{002C471B-770E-4C6C-8B13-6A50F3772A7D}"/>
              </a:ext>
            </a:extLst>
          </p:cNvPr>
          <p:cNvSpPr>
            <a:spLocks xmlns:a="http://schemas.openxmlformats.org/drawingml/2006/main" noGrp="1"/>
          </p:cNvSpPr>
          <p:nvPr/>
        </p:nvSpPr>
        <p:spPr>
          <a:xfrm xmlns:a="http://schemas.openxmlformats.org/drawingml/2006/main">
            <a:off x="1162050" y="247650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Water can move both ways, but the net movement follows the difference between sides.</a:t>
            </a:r>
          </a:p>
        </p:txBody>
      </p:sp>
      <p:sp>
        <p:nvSpPr>
          <p:cNvPr id="20" name="copy-695">
            <a:extLst xmlns:a="http://schemas.openxmlformats.org/drawingml/2006/main">
              <a:ext uri="{FF2B5EF4-FFF2-40B4-BE49-F238E27FC236}">
                <a16:creationId xmlns:a16="http://schemas.microsoft.com/office/drawing/2014/main" id="{CF8A7936-7143-412F-8CEC-E62F7E5C3D42}"/>
              </a:ext>
            </a:extLst>
          </p:cNvPr>
          <p:cNvSpPr>
            <a:spLocks xmlns:a="http://schemas.openxmlformats.org/drawingml/2006/main" noGrp="1"/>
          </p:cNvSpPr>
          <p:nvPr/>
        </p:nvSpPr>
        <p:spPr>
          <a:xfrm xmlns:a="http://schemas.openxmlformats.org/drawingml/2006/main">
            <a:off x="666750" y="3143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3</a:t>
            </a:r>
          </a:p>
        </p:txBody>
      </p:sp>
      <p:sp>
        <p:nvSpPr>
          <p:cNvPr id="21" name="copy-696">
            <a:extLst xmlns:a="http://schemas.openxmlformats.org/drawingml/2006/main">
              <a:ext uri="{FF2B5EF4-FFF2-40B4-BE49-F238E27FC236}">
                <a16:creationId xmlns:a16="http://schemas.microsoft.com/office/drawing/2014/main" id="{BB6BAD6E-2C93-4B1A-A14A-8ECF94687B87}"/>
              </a:ext>
            </a:extLst>
          </p:cNvPr>
          <p:cNvSpPr>
            <a:spLocks xmlns:a="http://schemas.openxmlformats.org/drawingml/2006/main" noGrp="1"/>
          </p:cNvSpPr>
          <p:nvPr/>
        </p:nvSpPr>
        <p:spPr>
          <a:xfrm xmlns:a="http://schemas.openxmlformats.org/drawingml/2006/main">
            <a:off x="1162050" y="31432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Cells and tissues gain or lose water depending on the surrounding solution.</a:t>
            </a:r>
          </a:p>
        </p:txBody>
      </p:sp>
      <p:pic>
        <p:nvPicPr>
          <p:cNvPr id="46" name="W5L1 scientific resource, slide 5"/>
          <p:cNvPicPr>
            <a:picLocks xmlns:a="http://schemas.openxmlformats.org/drawingml/2006/main" noChangeAspect="1"/>
          </p:cNvPicPr>
          <p:nvPr/>
        </p:nvPicPr>
        <p:blipFill>
          <a:blip xmlns:r="http://schemas.openxmlformats.org/officeDocument/2006/relationships" xmlns:a="http://schemas.openxmlformats.org/drawingml/2006/main" r:embed="Rc40fa8243f624ee8"/>
          <a:stretch xmlns:a="http://schemas.openxmlformats.org/drawingml/2006/main"/>
        </p:blipFill>
        <p:spPr>
          <a:xfrm xmlns:a="http://schemas.openxmlformats.org/drawingml/2006/main">
            <a:off x="2508166" y="3905250"/>
            <a:ext cx="7051842" cy="2009775"/>
          </a:xfrm>
          <a:prstGeom xmlns:a="http://schemas.openxmlformats.org/drawingml/2006/main" prst="rect">
            <a:avLst/>
          </a:prstGeom>
        </p:spPr>
      </p:pic>
    </p:spTree>
    <p:extLst>
      <p:ext uri="{BB962C8B-B14F-4D97-AF65-F5344CB8AC3E}">
        <p14:creationId xmlns:p14="http://schemas.microsoft.com/office/powerpoint/2010/main" val="1749761221"/>
      </p:ext>
    </p:extLst>
  </p:cSld>
</p:sld>
</file>

<file path=ppt/slides/slide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67F13C07-F953-4FA3-86B1-F5DAB476EA9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98E46F6-E2E0-4112-B4CB-3B2E37794B8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697">
            <a:extLst xmlns:a="http://schemas.openxmlformats.org/drawingml/2006/main">
              <a:ext uri="{FF2B5EF4-FFF2-40B4-BE49-F238E27FC236}">
                <a16:creationId xmlns:a16="http://schemas.microsoft.com/office/drawing/2014/main" id="{A935CAF2-201D-4BCD-9F58-F3FCF0CA3FA0}"/>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698">
            <a:extLst xmlns:a="http://schemas.openxmlformats.org/drawingml/2006/main">
              <a:ext uri="{FF2B5EF4-FFF2-40B4-BE49-F238E27FC236}">
                <a16:creationId xmlns:a16="http://schemas.microsoft.com/office/drawing/2014/main" id="{C3F46338-7BAB-436C-9EC5-922CF708DB9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2 · Task  ·  6 min</a:t>
            </a:r>
          </a:p>
        </p:txBody>
      </p:sp>
      <p:sp>
        <p:nvSpPr>
          <p:cNvPr id="5" name="copy-699">
            <a:extLst xmlns:a="http://schemas.openxmlformats.org/drawingml/2006/main">
              <a:ext uri="{FF2B5EF4-FFF2-40B4-BE49-F238E27FC236}">
                <a16:creationId xmlns:a16="http://schemas.microsoft.com/office/drawing/2014/main" id="{49ABC120-DBBC-4399-A1CA-3F0E068BD83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membrane decision</a:t>
            </a:r>
          </a:p>
        </p:txBody>
      </p:sp>
      <p:sp>
        <p:nvSpPr>
          <p:cNvPr id="6" name="heading-rule">
            <a:extLst xmlns:a="http://schemas.openxmlformats.org/drawingml/2006/main">
              <a:ext uri="{FF2B5EF4-FFF2-40B4-BE49-F238E27FC236}">
                <a16:creationId xmlns:a16="http://schemas.microsoft.com/office/drawing/2014/main" id="{94F9CA5A-2835-4DDC-8B31-452458C05A5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021326f5063422a" action="ppaction://hlinksldjump"/>
            <a:extLst xmlns:a="http://schemas.openxmlformats.org/drawingml/2006/main">
              <a:ext uri="{FF2B5EF4-FFF2-40B4-BE49-F238E27FC236}">
                <a16:creationId xmlns:a16="http://schemas.microsoft.com/office/drawing/2014/main" id="{433E5DD6-4A74-4881-9DF3-9F8EDA368B3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9d1d7e2f9863431d" action="ppaction://hlinksldjump"/>
            <a:extLst xmlns:a="http://schemas.openxmlformats.org/drawingml/2006/main">
              <a:ext uri="{FF2B5EF4-FFF2-40B4-BE49-F238E27FC236}">
                <a16:creationId xmlns:a16="http://schemas.microsoft.com/office/drawing/2014/main" id="{0EE3034A-A8AF-461C-B774-798ED7CF0FAF}"/>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d986a69590c4bbb" action="ppaction://hlinksldjump"/>
            <a:extLst xmlns:a="http://schemas.openxmlformats.org/drawingml/2006/main">
              <a:ext uri="{FF2B5EF4-FFF2-40B4-BE49-F238E27FC236}">
                <a16:creationId xmlns:a16="http://schemas.microsoft.com/office/drawing/2014/main" id="{6D4B36A7-8410-4655-8B2F-FC45286A044B}"/>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2c7f4f6b603f4ef8" action="ppaction://hlinksldjump"/>
            <a:extLst xmlns:a="http://schemas.openxmlformats.org/drawingml/2006/main">
              <a:ext uri="{FF2B5EF4-FFF2-40B4-BE49-F238E27FC236}">
                <a16:creationId xmlns:a16="http://schemas.microsoft.com/office/drawing/2014/main" id="{A1E70D13-596F-4ED5-8D15-4B1EF31D59C0}"/>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30cad0a2e230455e" action="ppaction://hlinksldjump"/>
            <a:extLst xmlns:a="http://schemas.openxmlformats.org/drawingml/2006/main">
              <a:ext uri="{FF2B5EF4-FFF2-40B4-BE49-F238E27FC236}">
                <a16:creationId xmlns:a16="http://schemas.microsoft.com/office/drawing/2014/main" id="{33B3C071-9D9E-407C-BD5A-679E2585480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d9d2cc003e334462" action="ppaction://hlinksldjump"/>
            <a:extLst xmlns:a="http://schemas.openxmlformats.org/drawingml/2006/main">
              <a:ext uri="{FF2B5EF4-FFF2-40B4-BE49-F238E27FC236}">
                <a16:creationId xmlns:a16="http://schemas.microsoft.com/office/drawing/2014/main" id="{B838F51A-08FE-48E0-BF6E-C5DC12AB7E2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 2</a:t>
            </a:r>
          </a:p>
        </p:txBody>
      </p:sp>
      <p:sp>
        <p:nvSpPr>
          <p:cNvPr id="13" name="goto:6">
            <a:hlinkClick xmlns:r="http://schemas.openxmlformats.org/officeDocument/2006/relationships" xmlns:a="http://schemas.openxmlformats.org/drawingml/2006/main" r:id="Ra8faeb7c7e9c4b9b" action="ppaction://hlinksldjump"/>
            <a:extLst xmlns:a="http://schemas.openxmlformats.org/drawingml/2006/main">
              <a:ext uri="{FF2B5EF4-FFF2-40B4-BE49-F238E27FC236}">
                <a16:creationId xmlns:a16="http://schemas.microsoft.com/office/drawing/2014/main" id="{8A0FC037-0922-4A4B-AE6B-E337A40EFC1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8c271dfbd05247f5" action="ppaction://hlinksldjump"/>
            <a:extLst xmlns:a="http://schemas.openxmlformats.org/drawingml/2006/main">
              <a:ext uri="{FF2B5EF4-FFF2-40B4-BE49-F238E27FC236}">
                <a16:creationId xmlns:a16="http://schemas.microsoft.com/office/drawing/2014/main" id="{E20D09BC-F2C0-48C7-BAC7-7138CCF052E0}"/>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d0cac6d68e94852" action="ppaction://hlinksldjump"/>
            <a:extLst xmlns:a="http://schemas.openxmlformats.org/drawingml/2006/main">
              <a:ext uri="{FF2B5EF4-FFF2-40B4-BE49-F238E27FC236}">
                <a16:creationId xmlns:a16="http://schemas.microsoft.com/office/drawing/2014/main" id="{7936B48E-C57E-486F-B40E-877573D6695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700">
            <a:extLst xmlns:a="http://schemas.openxmlformats.org/drawingml/2006/main">
              <a:ext uri="{FF2B5EF4-FFF2-40B4-BE49-F238E27FC236}">
                <a16:creationId xmlns:a16="http://schemas.microsoft.com/office/drawing/2014/main" id="{91B5A60E-DCC5-45E5-A0DA-8CE04B9A984A}"/>
              </a:ext>
            </a:extLst>
          </p:cNvPr>
          <p:cNvSpPr>
            <a:spLocks xmlns:a="http://schemas.openxmlformats.org/drawingml/2006/main" noGrp="1"/>
          </p:cNvSpPr>
          <p:nvPr/>
        </p:nvSpPr>
        <p:spPr>
          <a:xfrm xmlns:a="http://schemas.openxmlformats.org/drawingml/2006/main">
            <a:off x="666750" y="1847850"/>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1F2937"/>
                </a:solidFill>
                <a:latin typeface="Arial"/>
                <a:ea typeface="Arial"/>
                <a:cs typeface="Arial"/>
              </a:defRPr>
            </a:pPr>
            <a:r>
              <a:rPr sz="2100" b="1">
                <a:solidFill>
                  <a:srgbClr val="1F2937"/>
                </a:solidFill>
                <a:latin typeface="Arial"/>
                <a:ea typeface="Arial"/>
                <a:cs typeface="Arial"/>
              </a:rPr>
              <a:t>Predict net water movement. State which solution you are comparing with the cell solution.</a:t>
            </a:r>
          </a:p>
        </p:txBody>
      </p:sp>
      <p:sp>
        <p:nvSpPr>
          <p:cNvPr id="17" name="copy-701">
            <a:extLst xmlns:a="http://schemas.openxmlformats.org/drawingml/2006/main">
              <a:ext uri="{FF2B5EF4-FFF2-40B4-BE49-F238E27FC236}">
                <a16:creationId xmlns:a16="http://schemas.microsoft.com/office/drawing/2014/main" id="{A2DB3CCF-BD46-43B5-89C3-6CB49525F09D}"/>
              </a:ext>
            </a:extLst>
          </p:cNvPr>
          <p:cNvSpPr>
            <a:spLocks xmlns:a="http://schemas.openxmlformats.org/drawingml/2006/main" noGrp="1"/>
          </p:cNvSpPr>
          <p:nvPr/>
        </p:nvSpPr>
        <p:spPr>
          <a:xfrm xmlns:a="http://schemas.openxmlformats.org/drawingml/2006/main">
            <a:off x="704850" y="27813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1</a:t>
            </a:r>
          </a:p>
        </p:txBody>
      </p:sp>
      <p:sp>
        <p:nvSpPr>
          <p:cNvPr id="18" name="copy-702">
            <a:extLst xmlns:a="http://schemas.openxmlformats.org/drawingml/2006/main">
              <a:ext uri="{FF2B5EF4-FFF2-40B4-BE49-F238E27FC236}">
                <a16:creationId xmlns:a16="http://schemas.microsoft.com/office/drawing/2014/main" id="{B95113C1-0BDE-4C9E-B98A-7800B462413A}"/>
              </a:ext>
            </a:extLst>
          </p:cNvPr>
          <p:cNvSpPr>
            <a:spLocks xmlns:a="http://schemas.openxmlformats.org/drawingml/2006/main" noGrp="1"/>
          </p:cNvSpPr>
          <p:nvPr/>
        </p:nvSpPr>
        <p:spPr>
          <a:xfrm xmlns:a="http://schemas.openxmlformats.org/drawingml/2006/main">
            <a:off x="1200150" y="27813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A   Surroundings are more dilute.</a:t>
            </a:r>
          </a:p>
        </p:txBody>
      </p:sp>
      <p:sp>
        <p:nvSpPr>
          <p:cNvPr id="19" name="copy-703">
            <a:extLst xmlns:a="http://schemas.openxmlformats.org/drawingml/2006/main">
              <a:ext uri="{FF2B5EF4-FFF2-40B4-BE49-F238E27FC236}">
                <a16:creationId xmlns:a16="http://schemas.microsoft.com/office/drawing/2014/main" id="{52C20D2D-786A-4BFC-BF7A-3CB8C2F70725}"/>
              </a:ext>
            </a:extLst>
          </p:cNvPr>
          <p:cNvSpPr>
            <a:spLocks xmlns:a="http://schemas.openxmlformats.org/drawingml/2006/main" noGrp="1"/>
          </p:cNvSpPr>
          <p:nvPr/>
        </p:nvSpPr>
        <p:spPr>
          <a:xfrm xmlns:a="http://schemas.openxmlformats.org/drawingml/2006/main">
            <a:off x="704850" y="35623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2</a:t>
            </a:r>
          </a:p>
        </p:txBody>
      </p:sp>
      <p:sp>
        <p:nvSpPr>
          <p:cNvPr id="20" name="copy-704">
            <a:extLst xmlns:a="http://schemas.openxmlformats.org/drawingml/2006/main">
              <a:ext uri="{FF2B5EF4-FFF2-40B4-BE49-F238E27FC236}">
                <a16:creationId xmlns:a16="http://schemas.microsoft.com/office/drawing/2014/main" id="{15C9688E-97F5-4936-B28D-4CFAE3BEB568}"/>
              </a:ext>
            </a:extLst>
          </p:cNvPr>
          <p:cNvSpPr>
            <a:spLocks xmlns:a="http://schemas.openxmlformats.org/drawingml/2006/main" noGrp="1"/>
          </p:cNvSpPr>
          <p:nvPr/>
        </p:nvSpPr>
        <p:spPr>
          <a:xfrm xmlns:a="http://schemas.openxmlformats.org/drawingml/2006/main">
            <a:off x="1200150" y="356235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B   Surroundings have equal concentration.</a:t>
            </a:r>
          </a:p>
        </p:txBody>
      </p:sp>
      <p:sp>
        <p:nvSpPr>
          <p:cNvPr id="21" name="copy-705">
            <a:extLst xmlns:a="http://schemas.openxmlformats.org/drawingml/2006/main">
              <a:ext uri="{FF2B5EF4-FFF2-40B4-BE49-F238E27FC236}">
                <a16:creationId xmlns:a16="http://schemas.microsoft.com/office/drawing/2014/main" id="{28EE430C-F11E-4709-917C-256557C761C9}"/>
              </a:ext>
            </a:extLst>
          </p:cNvPr>
          <p:cNvSpPr>
            <a:spLocks xmlns:a="http://schemas.openxmlformats.org/drawingml/2006/main" noGrp="1"/>
          </p:cNvSpPr>
          <p:nvPr/>
        </p:nvSpPr>
        <p:spPr>
          <a:xfrm xmlns:a="http://schemas.openxmlformats.org/drawingml/2006/main">
            <a:off x="704850" y="43434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A54077"/>
                </a:solidFill>
                <a:latin typeface="Arial"/>
                <a:ea typeface="Arial"/>
                <a:cs typeface="Arial"/>
              </a:defRPr>
            </a:pPr>
            <a:r>
              <a:rPr sz="2100" b="1">
                <a:solidFill>
                  <a:srgbClr val="A54077"/>
                </a:solidFill>
                <a:latin typeface="Arial"/>
                <a:ea typeface="Arial"/>
                <a:cs typeface="Arial"/>
              </a:rPr>
              <a:t>3</a:t>
            </a:r>
          </a:p>
        </p:txBody>
      </p:sp>
      <p:sp>
        <p:nvSpPr>
          <p:cNvPr id="22" name="copy-706">
            <a:extLst xmlns:a="http://schemas.openxmlformats.org/drawingml/2006/main">
              <a:ext uri="{FF2B5EF4-FFF2-40B4-BE49-F238E27FC236}">
                <a16:creationId xmlns:a16="http://schemas.microsoft.com/office/drawing/2014/main" id="{2133628B-82E4-4910-A65C-D5A55CED6CFB}"/>
              </a:ext>
            </a:extLst>
          </p:cNvPr>
          <p:cNvSpPr>
            <a:spLocks xmlns:a="http://schemas.openxmlformats.org/drawingml/2006/main" noGrp="1"/>
          </p:cNvSpPr>
          <p:nvPr/>
        </p:nvSpPr>
        <p:spPr>
          <a:xfrm xmlns:a="http://schemas.openxmlformats.org/drawingml/2006/main">
            <a:off x="1200150" y="4343400"/>
            <a:ext cx="99822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   Surroundings are more concentrated.</a:t>
            </a:r>
          </a:p>
        </p:txBody>
      </p:sp>
      <p:sp>
        <p:nvSpPr>
          <p:cNvPr id="23" name="goto:10">
            <a:hlinkClick xmlns:r="http://schemas.openxmlformats.org/officeDocument/2006/relationships" xmlns:a="http://schemas.openxmlformats.org/drawingml/2006/main" r:id="Rde984a72e06f43ff" action="ppaction://hlinksldjump"/>
            <a:extLst xmlns:a="http://schemas.openxmlformats.org/drawingml/2006/main">
              <a:ext uri="{FF2B5EF4-FFF2-40B4-BE49-F238E27FC236}">
                <a16:creationId xmlns:a16="http://schemas.microsoft.com/office/drawing/2014/main" id="{AF3A6F08-CF74-4E3D-8292-5FD8503BFD04}"/>
              </a:ext>
            </a:extLst>
          </p:cNvPr>
          <p:cNvSpPr>
            <a:spLocks xmlns:a="http://schemas.openxmlformats.org/drawingml/2006/main" noGrp="1"/>
          </p:cNvSpPr>
          <p:nvPr/>
        </p:nvSpPr>
        <p:spPr>
          <a:xfrm xmlns:a="http://schemas.openxmlformats.org/drawingml/2006/main">
            <a:off x="7953375" y="5715000"/>
            <a:ext cx="3381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Reveal shared reasoning</a:t>
            </a:r>
          </a:p>
        </p:txBody>
      </p:sp>
    </p:spTree>
    <p:extLst>
      <p:ext uri="{BB962C8B-B14F-4D97-AF65-F5344CB8AC3E}">
        <p14:creationId xmlns:p14="http://schemas.microsoft.com/office/powerpoint/2010/main" val="2091957381"/>
      </p:ext>
    </p:extLst>
  </p:cSld>
</p:sld>
</file>

<file path=ppt/slides/slide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F3035652-01B9-4E12-A3EF-76625B13E95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887EF0F-B9AB-4FE6-A99B-4E7A378C4856}"/>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707">
            <a:extLst xmlns:a="http://schemas.openxmlformats.org/drawingml/2006/main">
              <a:ext uri="{FF2B5EF4-FFF2-40B4-BE49-F238E27FC236}">
                <a16:creationId xmlns:a16="http://schemas.microsoft.com/office/drawing/2014/main" id="{1F188ADE-2F4F-4420-B555-4428D69693F1}"/>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08">
            <a:extLst xmlns:a="http://schemas.openxmlformats.org/drawingml/2006/main">
              <a:ext uri="{FF2B5EF4-FFF2-40B4-BE49-F238E27FC236}">
                <a16:creationId xmlns:a16="http://schemas.microsoft.com/office/drawing/2014/main" id="{11D494D5-6686-4C7A-9D65-0B1F03B6507E}"/>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Independent Task  ·  10 min</a:t>
            </a:r>
          </a:p>
        </p:txBody>
      </p:sp>
      <p:sp>
        <p:nvSpPr>
          <p:cNvPr id="5" name="copy-709">
            <a:extLst xmlns:a="http://schemas.openxmlformats.org/drawingml/2006/main">
              <a:ext uri="{FF2B5EF4-FFF2-40B4-BE49-F238E27FC236}">
                <a16:creationId xmlns:a16="http://schemas.microsoft.com/office/drawing/2014/main" id="{AF7B43E5-3F58-41CE-9EF6-65881136FB67}"/>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independent evidence</a:t>
            </a:r>
          </a:p>
        </p:txBody>
      </p:sp>
      <p:sp>
        <p:nvSpPr>
          <p:cNvPr id="6" name="heading-rule">
            <a:extLst xmlns:a="http://schemas.openxmlformats.org/drawingml/2006/main">
              <a:ext uri="{FF2B5EF4-FFF2-40B4-BE49-F238E27FC236}">
                <a16:creationId xmlns:a16="http://schemas.microsoft.com/office/drawing/2014/main" id="{ABCD7FDB-E71E-40E4-B3E1-8E5A1D3A6970}"/>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9fcf7d022924da8" action="ppaction://hlinksldjump"/>
            <a:extLst xmlns:a="http://schemas.openxmlformats.org/drawingml/2006/main">
              <a:ext uri="{FF2B5EF4-FFF2-40B4-BE49-F238E27FC236}">
                <a16:creationId xmlns:a16="http://schemas.microsoft.com/office/drawing/2014/main" id="{41BEE863-615A-41A3-BF40-57F2609C2EDD}"/>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f5cf8ffcde6743b5" action="ppaction://hlinksldjump"/>
            <a:extLst xmlns:a="http://schemas.openxmlformats.org/drawingml/2006/main">
              <a:ext uri="{FF2B5EF4-FFF2-40B4-BE49-F238E27FC236}">
                <a16:creationId xmlns:a16="http://schemas.microsoft.com/office/drawing/2014/main" id="{1413B0E0-0671-42AE-A37B-890BD514A78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dad0fe9e2c4f4bac" action="ppaction://hlinksldjump"/>
            <a:extLst xmlns:a="http://schemas.openxmlformats.org/drawingml/2006/main">
              <a:ext uri="{FF2B5EF4-FFF2-40B4-BE49-F238E27FC236}">
                <a16:creationId xmlns:a16="http://schemas.microsoft.com/office/drawing/2014/main" id="{2E8B2AA8-A8F3-4F5A-9653-2281FE8DC321}"/>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4b07cc42aea2454f" action="ppaction://hlinksldjump"/>
            <a:extLst xmlns:a="http://schemas.openxmlformats.org/drawingml/2006/main">
              <a:ext uri="{FF2B5EF4-FFF2-40B4-BE49-F238E27FC236}">
                <a16:creationId xmlns:a16="http://schemas.microsoft.com/office/drawing/2014/main" id="{C7EAF9CA-9FC7-49C1-A321-CBF2E6C787D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2db00f0259784e79" action="ppaction://hlinksldjump"/>
            <a:extLst xmlns:a="http://schemas.openxmlformats.org/drawingml/2006/main">
              <a:ext uri="{FF2B5EF4-FFF2-40B4-BE49-F238E27FC236}">
                <a16:creationId xmlns:a16="http://schemas.microsoft.com/office/drawing/2014/main" id="{5749B348-967F-4270-BB99-66B2E2A875C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2b30251eb83d4711" action="ppaction://hlinksldjump"/>
            <a:extLst xmlns:a="http://schemas.openxmlformats.org/drawingml/2006/main">
              <a:ext uri="{FF2B5EF4-FFF2-40B4-BE49-F238E27FC236}">
                <a16:creationId xmlns:a16="http://schemas.microsoft.com/office/drawing/2014/main" id="{31307C86-015A-4FDB-877D-3CF5A154A052}"/>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12198a885ad64f3d" action="ppaction://hlinksldjump"/>
            <a:extLst xmlns:a="http://schemas.openxmlformats.org/drawingml/2006/main">
              <a:ext uri="{FF2B5EF4-FFF2-40B4-BE49-F238E27FC236}">
                <a16:creationId xmlns:a16="http://schemas.microsoft.com/office/drawing/2014/main" id="{CE5EEC9F-98DB-4325-98A7-B21FA202045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Independent</a:t>
            </a:r>
          </a:p>
        </p:txBody>
      </p:sp>
      <p:sp>
        <p:nvSpPr>
          <p:cNvPr id="14" name="goto:7">
            <a:hlinkClick xmlns:r="http://schemas.openxmlformats.org/officeDocument/2006/relationships" xmlns:a="http://schemas.openxmlformats.org/drawingml/2006/main" r:id="Rf5c96960384d4fd0" action="ppaction://hlinksldjump"/>
            <a:extLst xmlns:a="http://schemas.openxmlformats.org/drawingml/2006/main">
              <a:ext uri="{FF2B5EF4-FFF2-40B4-BE49-F238E27FC236}">
                <a16:creationId xmlns:a16="http://schemas.microsoft.com/office/drawing/2014/main" id="{CE7CA2B8-5E2D-4051-AC59-E54EC8E9B632}"/>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3d38e26d1b84397" action="ppaction://hlinksldjump"/>
            <a:extLst xmlns:a="http://schemas.openxmlformats.org/drawingml/2006/main">
              <a:ext uri="{FF2B5EF4-FFF2-40B4-BE49-F238E27FC236}">
                <a16:creationId xmlns:a16="http://schemas.microsoft.com/office/drawing/2014/main" id="{C937E93E-2A20-410D-B206-4CB52F6BAF2E}"/>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710">
            <a:extLst xmlns:a="http://schemas.openxmlformats.org/drawingml/2006/main">
              <a:ext uri="{FF2B5EF4-FFF2-40B4-BE49-F238E27FC236}">
                <a16:creationId xmlns:a16="http://schemas.microsoft.com/office/drawing/2014/main" id="{C6554D84-179C-417A-B806-A88949745A59}"/>
              </a:ext>
            </a:extLst>
          </p:cNvPr>
          <p:cNvSpPr>
            <a:spLocks xmlns:a="http://schemas.openxmlformats.org/drawingml/2006/main" noGrp="1"/>
          </p:cNvSpPr>
          <p:nvPr/>
        </p:nvSpPr>
        <p:spPr>
          <a:xfrm xmlns:a="http://schemas.openxmlformats.org/drawingml/2006/main">
            <a:off x="685800" y="1952625"/>
            <a:ext cx="10572750" cy="1381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A plant cell is placed in sugar solution more concentrated than its cell solution. Explain the net movement of water and why the solute representation does not cross the membrane in this model. Then distinguish the process from active transport.</a:t>
            </a:r>
          </a:p>
        </p:txBody>
      </p:sp>
      <p:sp>
        <p:nvSpPr>
          <p:cNvPr id="17" name="support-ground">
            <a:extLst xmlns:a="http://schemas.openxmlformats.org/drawingml/2006/main">
              <a:ext uri="{FF2B5EF4-FFF2-40B4-BE49-F238E27FC236}">
                <a16:creationId xmlns:a16="http://schemas.microsoft.com/office/drawing/2014/main" id="{D5C7A65A-4859-4FF6-BF4F-94001EF343BA}"/>
              </a:ext>
            </a:extLst>
          </p:cNvPr>
          <p:cNvSpPr>
            <a:spLocks xmlns:a="http://schemas.openxmlformats.org/drawingml/2006/main" noGrp="1"/>
          </p:cNvSpPr>
          <p:nvPr/>
        </p:nvSpPr>
        <p:spPr>
          <a:xfrm xmlns:a="http://schemas.openxmlformats.org/drawingml/2006/main">
            <a:off x="685800" y="3505200"/>
            <a:ext cx="10572750" cy="1181100"/>
          </a:xfrm>
          <a:prstGeom xmlns:a="http://schemas.openxmlformats.org/drawingml/2006/main" prst="roundRect">
            <a:avLst>
              <a:gd name="adj" fmla="val 8065"/>
            </a:avLst>
          </a:prstGeom>
          <a:solidFill xmlns:a="http://schemas.openxmlformats.org/drawingml/2006/main">
            <a:srgbClr val="F6EED9"/>
          </a:solidFill>
          <a:ln xmlns:a="http://schemas.openxmlformats.org/drawingml/2006/main" w="0">
            <a:noFill/>
          </a:ln>
        </p:spPr>
      </p:sp>
      <p:sp>
        <p:nvSpPr>
          <p:cNvPr id="18" name="copy-711">
            <a:extLst xmlns:a="http://schemas.openxmlformats.org/drawingml/2006/main">
              <a:ext uri="{FF2B5EF4-FFF2-40B4-BE49-F238E27FC236}">
                <a16:creationId xmlns:a16="http://schemas.microsoft.com/office/drawing/2014/main" id="{39548246-047C-4F4D-9A94-9A8F61DE9B08}"/>
              </a:ext>
            </a:extLst>
          </p:cNvPr>
          <p:cNvSpPr>
            <a:spLocks xmlns:a="http://schemas.openxmlformats.org/drawingml/2006/main" noGrp="1"/>
          </p:cNvSpPr>
          <p:nvPr/>
        </p:nvSpPr>
        <p:spPr>
          <a:xfrm xmlns:a="http://schemas.openxmlformats.org/drawingml/2006/main">
            <a:off x="847725" y="3638550"/>
            <a:ext cx="102870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650" b="1">
                <a:solidFill>
                  <a:srgbClr val="1F2937"/>
                </a:solidFill>
                <a:latin typeface="Arial"/>
                <a:ea typeface="Arial"/>
                <a:cs typeface="Arial"/>
              </a:defRPr>
            </a:pPr>
            <a:r>
              <a:rPr sz="1650" b="1">
                <a:solidFill>
                  <a:srgbClr val="1F2937"/>
                </a:solidFill>
                <a:latin typeface="Arial"/>
                <a:ea typeface="Arial"/>
                <a:cs typeface="Arial"/>
              </a:rPr>
              <a:t>Optional support</a:t>
            </a:r>
          </a:p>
        </p:txBody>
      </p:sp>
      <p:sp>
        <p:nvSpPr>
          <p:cNvPr id="19" name="copy-712">
            <a:extLst xmlns:a="http://schemas.openxmlformats.org/drawingml/2006/main">
              <a:ext uri="{FF2B5EF4-FFF2-40B4-BE49-F238E27FC236}">
                <a16:creationId xmlns:a16="http://schemas.microsoft.com/office/drawing/2014/main" id="{2C347D7F-6387-404E-838F-1CE09D0EED20}"/>
              </a:ext>
            </a:extLst>
          </p:cNvPr>
          <p:cNvSpPr>
            <a:spLocks xmlns:a="http://schemas.openxmlformats.org/drawingml/2006/main" noGrp="1"/>
          </p:cNvSpPr>
          <p:nvPr/>
        </p:nvSpPr>
        <p:spPr>
          <a:xfrm xmlns:a="http://schemas.openxmlformats.org/drawingml/2006/main">
            <a:off x="847725" y="4029075"/>
            <a:ext cx="10220325"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Name the substance that moves. Check which solution is more dilute. Add the membrane and net direction. Start: “Water moves…”</a:t>
            </a:r>
          </a:p>
        </p:txBody>
      </p:sp>
      <p:sp>
        <p:nvSpPr>
          <p:cNvPr id="20" name="copy-713">
            <a:extLst xmlns:a="http://schemas.openxmlformats.org/drawingml/2006/main">
              <a:ext uri="{FF2B5EF4-FFF2-40B4-BE49-F238E27FC236}">
                <a16:creationId xmlns:a16="http://schemas.microsoft.com/office/drawing/2014/main" id="{CB0F0B71-7DD1-4F4C-90D4-496F3A874196}"/>
              </a:ext>
            </a:extLst>
          </p:cNvPr>
          <p:cNvSpPr>
            <a:spLocks xmlns:a="http://schemas.openxmlformats.org/drawingml/2006/main" noGrp="1"/>
          </p:cNvSpPr>
          <p:nvPr/>
        </p:nvSpPr>
        <p:spPr>
          <a:xfrm xmlns:a="http://schemas.openxmlformats.org/drawingml/2006/main">
            <a:off x="714375" y="4953000"/>
            <a:ext cx="10477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Make one precise correction to the same work after feedback.</a:t>
            </a:r>
          </a:p>
        </p:txBody>
      </p:sp>
      <p:sp>
        <p:nvSpPr>
          <p:cNvPr id="21" name="goto:13">
            <a:hlinkClick xmlns:r="http://schemas.openxmlformats.org/officeDocument/2006/relationships" xmlns:a="http://schemas.openxmlformats.org/drawingml/2006/main" r:id="R729e57979c114a22" action="ppaction://hlinksldjump"/>
            <a:extLst xmlns:a="http://schemas.openxmlformats.org/drawingml/2006/main">
              <a:ext uri="{FF2B5EF4-FFF2-40B4-BE49-F238E27FC236}">
                <a16:creationId xmlns:a16="http://schemas.microsoft.com/office/drawing/2014/main" id="{365231B5-2C7A-49D6-963D-581FE8A5D1A9}"/>
              </a:ext>
            </a:extLst>
          </p:cNvPr>
          <p:cNvSpPr>
            <a:spLocks xmlns:a="http://schemas.openxmlformats.org/drawingml/2006/main" noGrp="1"/>
          </p:cNvSpPr>
          <p:nvPr/>
        </p:nvSpPr>
        <p:spPr>
          <a:xfrm xmlns:a="http://schemas.openxmlformats.org/drawingml/2006/main">
            <a:off x="714375" y="5524500"/>
            <a:ext cx="4000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worksheet pages</a:t>
            </a:r>
          </a:p>
        </p:txBody>
      </p:sp>
      <p:sp>
        <p:nvSpPr>
          <p:cNvPr id="22" name="goto:11">
            <a:hlinkClick xmlns:r="http://schemas.openxmlformats.org/officeDocument/2006/relationships" xmlns:a="http://schemas.openxmlformats.org/drawingml/2006/main" r:id="Rde41ef328cdc4739" action="ppaction://hlinksldjump"/>
            <a:extLst xmlns:a="http://schemas.openxmlformats.org/drawingml/2006/main">
              <a:ext uri="{FF2B5EF4-FFF2-40B4-BE49-F238E27FC236}">
                <a16:creationId xmlns:a16="http://schemas.microsoft.com/office/drawing/2014/main" id="{B3358892-80D0-464B-A246-9782E646277D}"/>
              </a:ext>
            </a:extLst>
          </p:cNvPr>
          <p:cNvSpPr>
            <a:spLocks xmlns:a="http://schemas.openxmlformats.org/drawingml/2006/main" noGrp="1"/>
          </p:cNvSpPr>
          <p:nvPr/>
        </p:nvSpPr>
        <p:spPr>
          <a:xfrm xmlns:a="http://schemas.openxmlformats.org/drawingml/2006/main">
            <a:off x="7524750" y="5524500"/>
            <a:ext cx="3714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Model after first attempt</a:t>
            </a:r>
          </a:p>
        </p:txBody>
      </p:sp>
    </p:spTree>
    <p:extLst>
      <p:ext uri="{BB962C8B-B14F-4D97-AF65-F5344CB8AC3E}">
        <p14:creationId xmlns:p14="http://schemas.microsoft.com/office/powerpoint/2010/main" val="383141892"/>
      </p:ext>
    </p:extLst>
  </p:cSld>
</p:sld>
</file>

<file path=ppt/slides/slide8.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D82D00D0-A0D6-4E49-9840-925FC83BA8EF}"/>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C3AB303F-2278-4958-BD8D-15F6F8E7EB1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287360"/>
          </a:solidFill>
          <a:ln xmlns:a="http://schemas.openxmlformats.org/drawingml/2006/main" w="0">
            <a:noFill/>
          </a:ln>
        </p:spPr>
      </p:sp>
      <p:sp>
        <p:nvSpPr>
          <p:cNvPr id="3" name="copy-714">
            <a:extLst xmlns:a="http://schemas.openxmlformats.org/drawingml/2006/main">
              <a:ext uri="{FF2B5EF4-FFF2-40B4-BE49-F238E27FC236}">
                <a16:creationId xmlns:a16="http://schemas.microsoft.com/office/drawing/2014/main" id="{7E5D07B1-7B96-4019-97BA-7A92966CFB7E}"/>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15">
            <a:extLst xmlns:a="http://schemas.openxmlformats.org/drawingml/2006/main">
              <a:ext uri="{FF2B5EF4-FFF2-40B4-BE49-F238E27FC236}">
                <a16:creationId xmlns:a16="http://schemas.microsoft.com/office/drawing/2014/main" id="{BEAA2C43-E5BD-4E32-821C-1D4C82821CA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287360"/>
                </a:solidFill>
                <a:latin typeface="Arial"/>
                <a:ea typeface="Arial"/>
                <a:cs typeface="Arial"/>
              </a:defRPr>
            </a:pPr>
            <a:r>
              <a:rPr sz="1425" b="1">
                <a:solidFill>
                  <a:srgbClr val="287360"/>
                </a:solidFill>
                <a:latin typeface="Arial"/>
                <a:ea typeface="Arial"/>
                <a:cs typeface="Arial"/>
              </a:rPr>
              <a:t>Exit  ·  3 min</a:t>
            </a:r>
          </a:p>
        </p:txBody>
      </p:sp>
      <p:sp>
        <p:nvSpPr>
          <p:cNvPr id="5" name="copy-716">
            <a:extLst xmlns:a="http://schemas.openxmlformats.org/drawingml/2006/main">
              <a:ext uri="{FF2B5EF4-FFF2-40B4-BE49-F238E27FC236}">
                <a16:creationId xmlns:a16="http://schemas.microsoft.com/office/drawing/2014/main" id="{ACC4E3E9-FCA2-4CEE-847E-76045A92885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What changed in your thinking?</a:t>
            </a:r>
          </a:p>
        </p:txBody>
      </p:sp>
      <p:sp>
        <p:nvSpPr>
          <p:cNvPr id="6" name="heading-rule">
            <a:extLst xmlns:a="http://schemas.openxmlformats.org/drawingml/2006/main">
              <a:ext uri="{FF2B5EF4-FFF2-40B4-BE49-F238E27FC236}">
                <a16:creationId xmlns:a16="http://schemas.microsoft.com/office/drawing/2014/main" id="{F7FE138A-0F9D-4251-9224-127A47D134E3}"/>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e48963194a264d9e" action="ppaction://hlinksldjump"/>
            <a:extLst xmlns:a="http://schemas.openxmlformats.org/drawingml/2006/main">
              <a:ext uri="{FF2B5EF4-FFF2-40B4-BE49-F238E27FC236}">
                <a16:creationId xmlns:a16="http://schemas.microsoft.com/office/drawing/2014/main" id="{29895214-41BA-4C4B-BEFD-EE937EA4B41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b57a94675a314e70" action="ppaction://hlinksldjump"/>
            <a:extLst xmlns:a="http://schemas.openxmlformats.org/drawingml/2006/main">
              <a:ext uri="{FF2B5EF4-FFF2-40B4-BE49-F238E27FC236}">
                <a16:creationId xmlns:a16="http://schemas.microsoft.com/office/drawing/2014/main" id="{1DD9FC22-5C35-4B62-813B-C64AFCE864EE}"/>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d9a60b8f9b442c5" action="ppaction://hlinksldjump"/>
            <a:extLst xmlns:a="http://schemas.openxmlformats.org/drawingml/2006/main">
              <a:ext uri="{FF2B5EF4-FFF2-40B4-BE49-F238E27FC236}">
                <a16:creationId xmlns:a16="http://schemas.microsoft.com/office/drawing/2014/main" id="{891534D6-307F-47D3-BBFF-05EDB8D42F79}"/>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c3d3fb3d7de4657" action="ppaction://hlinksldjump"/>
            <a:extLst xmlns:a="http://schemas.openxmlformats.org/drawingml/2006/main">
              <a:ext uri="{FF2B5EF4-FFF2-40B4-BE49-F238E27FC236}">
                <a16:creationId xmlns:a16="http://schemas.microsoft.com/office/drawing/2014/main" id="{2529B638-2EAF-4BE4-8015-5AC4DDBFCFA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3c0c32f1bcc429f" action="ppaction://hlinksldjump"/>
            <a:extLst xmlns:a="http://schemas.openxmlformats.org/drawingml/2006/main">
              <a:ext uri="{FF2B5EF4-FFF2-40B4-BE49-F238E27FC236}">
                <a16:creationId xmlns:a16="http://schemas.microsoft.com/office/drawing/2014/main" id="{EF0E8138-0AD8-4943-9D20-5CD98EBD687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8c6203b1cda4264" action="ppaction://hlinksldjump"/>
            <a:extLst xmlns:a="http://schemas.openxmlformats.org/drawingml/2006/main">
              <a:ext uri="{FF2B5EF4-FFF2-40B4-BE49-F238E27FC236}">
                <a16:creationId xmlns:a16="http://schemas.microsoft.com/office/drawing/2014/main" id="{CC0059E7-7DB4-4905-B9DC-E8294E016EC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4d7169302034cfc" action="ppaction://hlinksldjump"/>
            <a:extLst xmlns:a="http://schemas.openxmlformats.org/drawingml/2006/main">
              <a:ext uri="{FF2B5EF4-FFF2-40B4-BE49-F238E27FC236}">
                <a16:creationId xmlns:a16="http://schemas.microsoft.com/office/drawing/2014/main" id="{E6CF566F-C244-4C22-ADF0-7BBAFB8C702F}"/>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b12039e6aa64721" action="ppaction://hlinksldjump"/>
            <a:extLst xmlns:a="http://schemas.openxmlformats.org/drawingml/2006/main">
              <a:ext uri="{FF2B5EF4-FFF2-40B4-BE49-F238E27FC236}">
                <a16:creationId xmlns:a16="http://schemas.microsoft.com/office/drawing/2014/main" id="{207AE638-65CA-48C1-B918-81776B05414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Exit</a:t>
            </a:r>
          </a:p>
        </p:txBody>
      </p:sp>
      <p:sp>
        <p:nvSpPr>
          <p:cNvPr id="15" name="goto:12">
            <a:hlinkClick xmlns:r="http://schemas.openxmlformats.org/officeDocument/2006/relationships" xmlns:a="http://schemas.openxmlformats.org/drawingml/2006/main" r:id="R89eb011c54a34b9d" action="ppaction://hlinksldjump"/>
            <a:extLst xmlns:a="http://schemas.openxmlformats.org/drawingml/2006/main">
              <a:ext uri="{FF2B5EF4-FFF2-40B4-BE49-F238E27FC236}">
                <a16:creationId xmlns:a16="http://schemas.microsoft.com/office/drawing/2014/main" id="{B1EB70D6-1466-4E02-9575-CCAE82E970ED}"/>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717">
            <a:extLst xmlns:a="http://schemas.openxmlformats.org/drawingml/2006/main">
              <a:ext uri="{FF2B5EF4-FFF2-40B4-BE49-F238E27FC236}">
                <a16:creationId xmlns:a16="http://schemas.microsoft.com/office/drawing/2014/main" id="{CA4DE7C8-0633-4739-A6DD-C8CA1FA265A4}"/>
              </a:ext>
            </a:extLst>
          </p:cNvPr>
          <p:cNvSpPr>
            <a:spLocks xmlns:a="http://schemas.openxmlformats.org/drawingml/2006/main" noGrp="1"/>
          </p:cNvSpPr>
          <p:nvPr/>
        </p:nvSpPr>
        <p:spPr>
          <a:xfrm xmlns:a="http://schemas.openxmlformats.org/drawingml/2006/main">
            <a:off x="685800" y="2028825"/>
            <a:ext cx="10572750" cy="1238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Which substance and membrane condition distinguish osmosis?</a:t>
            </a:r>
          </a:p>
        </p:txBody>
      </p:sp>
      <p:sp>
        <p:nvSpPr>
          <p:cNvPr id="17" name="copy-718">
            <a:extLst xmlns:a="http://schemas.openxmlformats.org/drawingml/2006/main">
              <a:ext uri="{FF2B5EF4-FFF2-40B4-BE49-F238E27FC236}">
                <a16:creationId xmlns:a16="http://schemas.microsoft.com/office/drawing/2014/main" id="{21FEAC8F-7304-4890-81B9-13C1F047C791}"/>
              </a:ext>
            </a:extLst>
          </p:cNvPr>
          <p:cNvSpPr>
            <a:spLocks xmlns:a="http://schemas.openxmlformats.org/drawingml/2006/main" noGrp="1"/>
          </p:cNvSpPr>
          <p:nvPr/>
        </p:nvSpPr>
        <p:spPr>
          <a:xfrm xmlns:a="http://schemas.openxmlformats.org/drawingml/2006/main">
            <a:off x="704850" y="3629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1</a:t>
            </a:r>
          </a:p>
        </p:txBody>
      </p:sp>
      <p:sp>
        <p:nvSpPr>
          <p:cNvPr id="18" name="copy-719">
            <a:extLst xmlns:a="http://schemas.openxmlformats.org/drawingml/2006/main">
              <a:ext uri="{FF2B5EF4-FFF2-40B4-BE49-F238E27FC236}">
                <a16:creationId xmlns:a16="http://schemas.microsoft.com/office/drawing/2014/main" id="{6B1415FE-04D3-4CA1-AE6C-A45D125E276B}"/>
              </a:ext>
            </a:extLst>
          </p:cNvPr>
          <p:cNvSpPr>
            <a:spLocks xmlns:a="http://schemas.openxmlformats.org/drawingml/2006/main" noGrp="1"/>
          </p:cNvSpPr>
          <p:nvPr/>
        </p:nvSpPr>
        <p:spPr>
          <a:xfrm xmlns:a="http://schemas.openxmlformats.org/drawingml/2006/main">
            <a:off x="1200150" y="362902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Point to one improvement in your work.</a:t>
            </a:r>
          </a:p>
        </p:txBody>
      </p:sp>
      <p:sp>
        <p:nvSpPr>
          <p:cNvPr id="19" name="copy-720">
            <a:extLst xmlns:a="http://schemas.openxmlformats.org/drawingml/2006/main">
              <a:ext uri="{FF2B5EF4-FFF2-40B4-BE49-F238E27FC236}">
                <a16:creationId xmlns:a16="http://schemas.microsoft.com/office/drawing/2014/main" id="{43B96E0F-325A-414D-BEE0-EF71251AE378}"/>
              </a:ext>
            </a:extLst>
          </p:cNvPr>
          <p:cNvSpPr>
            <a:spLocks xmlns:a="http://schemas.openxmlformats.org/drawingml/2006/main" noGrp="1"/>
          </p:cNvSpPr>
          <p:nvPr/>
        </p:nvSpPr>
        <p:spPr>
          <a:xfrm xmlns:a="http://schemas.openxmlformats.org/drawingml/2006/main">
            <a:off x="704850" y="4286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2</a:t>
            </a:r>
          </a:p>
        </p:txBody>
      </p:sp>
      <p:sp>
        <p:nvSpPr>
          <p:cNvPr id="20" name="copy-721">
            <a:extLst xmlns:a="http://schemas.openxmlformats.org/drawingml/2006/main">
              <a:ext uri="{FF2B5EF4-FFF2-40B4-BE49-F238E27FC236}">
                <a16:creationId xmlns:a16="http://schemas.microsoft.com/office/drawing/2014/main" id="{0EC0FA04-588D-4CAE-BF47-76E0082C868F}"/>
              </a:ext>
            </a:extLst>
          </p:cNvPr>
          <p:cNvSpPr>
            <a:spLocks xmlns:a="http://schemas.openxmlformats.org/drawingml/2006/main" noGrp="1"/>
          </p:cNvSpPr>
          <p:nvPr/>
        </p:nvSpPr>
        <p:spPr>
          <a:xfrm xmlns:a="http://schemas.openxmlformats.org/drawingml/2006/main">
            <a:off x="1200150" y="4286250"/>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Choose what you want to revisit.</a:t>
            </a:r>
          </a:p>
        </p:txBody>
      </p:sp>
      <p:sp>
        <p:nvSpPr>
          <p:cNvPr id="21" name="copy-722">
            <a:extLst xmlns:a="http://schemas.openxmlformats.org/drawingml/2006/main">
              <a:ext uri="{FF2B5EF4-FFF2-40B4-BE49-F238E27FC236}">
                <a16:creationId xmlns:a16="http://schemas.microsoft.com/office/drawing/2014/main" id="{A8874576-72D1-46F9-BF70-81B039D4589E}"/>
              </a:ext>
            </a:extLst>
          </p:cNvPr>
          <p:cNvSpPr>
            <a:spLocks xmlns:a="http://schemas.openxmlformats.org/drawingml/2006/main" noGrp="1"/>
          </p:cNvSpPr>
          <p:nvPr/>
        </p:nvSpPr>
        <p:spPr>
          <a:xfrm xmlns:a="http://schemas.openxmlformats.org/drawingml/2006/main">
            <a:off x="704850" y="49434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3</a:t>
            </a:r>
          </a:p>
        </p:txBody>
      </p:sp>
      <p:sp>
        <p:nvSpPr>
          <p:cNvPr id="22" name="copy-723">
            <a:extLst xmlns:a="http://schemas.openxmlformats.org/drawingml/2006/main">
              <a:ext uri="{FF2B5EF4-FFF2-40B4-BE49-F238E27FC236}">
                <a16:creationId xmlns:a16="http://schemas.microsoft.com/office/drawing/2014/main" id="{7DAC40C4-34C9-4AED-84D0-61A4670FF418}"/>
              </a:ext>
            </a:extLst>
          </p:cNvPr>
          <p:cNvSpPr>
            <a:spLocks xmlns:a="http://schemas.openxmlformats.org/drawingml/2006/main" noGrp="1"/>
          </p:cNvSpPr>
          <p:nvPr/>
        </p:nvSpPr>
        <p:spPr>
          <a:xfrm xmlns:a="http://schemas.openxmlformats.org/drawingml/2006/main">
            <a:off x="1200150" y="494347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Tell your teacher; agree the next step together.</a:t>
            </a:r>
          </a:p>
        </p:txBody>
      </p:sp>
    </p:spTree>
    <p:extLst>
      <p:ext uri="{BB962C8B-B14F-4D97-AF65-F5344CB8AC3E}">
        <p14:creationId xmlns:p14="http://schemas.microsoft.com/office/powerpoint/2010/main" val="202380748"/>
      </p:ext>
    </p:extLst>
  </p:cSld>
</p:sld>
</file>

<file path=ppt/slides/slide9.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821EB528-0814-4DCD-B2A7-64F9A8166922}"/>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58C8FABC-5C3A-4DB7-ACA7-BBBE316FFECB}"/>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24">
            <a:extLst xmlns:a="http://schemas.openxmlformats.org/drawingml/2006/main">
              <a:ext uri="{FF2B5EF4-FFF2-40B4-BE49-F238E27FC236}">
                <a16:creationId xmlns:a16="http://schemas.microsoft.com/office/drawing/2014/main" id="{081B8C04-0C9F-4696-8D2D-7E7A0DAE921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W5L1</a:t>
            </a:r>
          </a:p>
        </p:txBody>
      </p:sp>
      <p:sp>
        <p:nvSpPr>
          <p:cNvPr id="4" name="copy-725">
            <a:extLst xmlns:a="http://schemas.openxmlformats.org/drawingml/2006/main">
              <a:ext uri="{FF2B5EF4-FFF2-40B4-BE49-F238E27FC236}">
                <a16:creationId xmlns:a16="http://schemas.microsoft.com/office/drawing/2014/main" id="{2310B2D9-9883-4514-BF25-A38811F48DF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26">
            <a:extLst xmlns:a="http://schemas.openxmlformats.org/drawingml/2006/main">
              <a:ext uri="{FF2B5EF4-FFF2-40B4-BE49-F238E27FC236}">
                <a16:creationId xmlns:a16="http://schemas.microsoft.com/office/drawing/2014/main" id="{0392B799-5048-4574-A505-C2ADE47830B6}"/>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Retrieval and prediction check</a:t>
            </a:r>
          </a:p>
        </p:txBody>
      </p:sp>
      <p:sp>
        <p:nvSpPr>
          <p:cNvPr id="6" name="heading-rule">
            <a:extLst xmlns:a="http://schemas.openxmlformats.org/drawingml/2006/main">
              <a:ext uri="{FF2B5EF4-FFF2-40B4-BE49-F238E27FC236}">
                <a16:creationId xmlns:a16="http://schemas.microsoft.com/office/drawing/2014/main" id="{A2A65B7F-E6EC-4493-ACC7-AF95E87A7EA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98e92b915934923" action="ppaction://hlinksldjump"/>
            <a:extLst xmlns:a="http://schemas.openxmlformats.org/drawingml/2006/main">
              <a:ext uri="{FF2B5EF4-FFF2-40B4-BE49-F238E27FC236}">
                <a16:creationId xmlns:a16="http://schemas.microsoft.com/office/drawing/2014/main" id="{EFAA8550-3C4D-4E00-80E2-5FF4A1695A2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ed7135d6beec4796" action="ppaction://hlinksldjump"/>
            <a:extLst xmlns:a="http://schemas.openxmlformats.org/drawingml/2006/main">
              <a:ext uri="{FF2B5EF4-FFF2-40B4-BE49-F238E27FC236}">
                <a16:creationId xmlns:a16="http://schemas.microsoft.com/office/drawing/2014/main" id="{AA19972D-E3FE-4DFB-8372-A5D970D78C6A}"/>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1f4a7d25f324312" action="ppaction://hlinksldjump"/>
            <a:extLst xmlns:a="http://schemas.openxmlformats.org/drawingml/2006/main">
              <a:ext uri="{FF2B5EF4-FFF2-40B4-BE49-F238E27FC236}">
                <a16:creationId xmlns:a16="http://schemas.microsoft.com/office/drawing/2014/main" id="{8BF255CF-2935-49A8-BB9D-AF00E1AB9C3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7ec1a002c4504110" action="ppaction://hlinksldjump"/>
            <a:extLst xmlns:a="http://schemas.openxmlformats.org/drawingml/2006/main">
              <a:ext uri="{FF2B5EF4-FFF2-40B4-BE49-F238E27FC236}">
                <a16:creationId xmlns:a16="http://schemas.microsoft.com/office/drawing/2014/main" id="{9A8C81D9-238D-4E3C-8CBB-4C660BC8379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b23c2c94e8cb4167" action="ppaction://hlinksldjump"/>
            <a:extLst xmlns:a="http://schemas.openxmlformats.org/drawingml/2006/main">
              <a:ext uri="{FF2B5EF4-FFF2-40B4-BE49-F238E27FC236}">
                <a16:creationId xmlns:a16="http://schemas.microsoft.com/office/drawing/2014/main" id="{8E9A3FAD-1A62-47C7-A555-C0E939AD9B48}"/>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f9281e34bf641b6" action="ppaction://hlinksldjump"/>
            <a:extLst xmlns:a="http://schemas.openxmlformats.org/drawingml/2006/main">
              <a:ext uri="{FF2B5EF4-FFF2-40B4-BE49-F238E27FC236}">
                <a16:creationId xmlns:a16="http://schemas.microsoft.com/office/drawing/2014/main" id="{E3770AA4-7673-4E01-870B-DB69618CAB9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d1bc4b4321a54d4a" action="ppaction://hlinksldjump"/>
            <a:extLst xmlns:a="http://schemas.openxmlformats.org/drawingml/2006/main">
              <a:ext uri="{FF2B5EF4-FFF2-40B4-BE49-F238E27FC236}">
                <a16:creationId xmlns:a16="http://schemas.microsoft.com/office/drawing/2014/main" id="{C43E412B-22D4-4CAB-9AE3-85413EC3292B}"/>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c4bae9ca33249f7" action="ppaction://hlinksldjump"/>
            <a:extLst xmlns:a="http://schemas.openxmlformats.org/drawingml/2006/main">
              <a:ext uri="{FF2B5EF4-FFF2-40B4-BE49-F238E27FC236}">
                <a16:creationId xmlns:a16="http://schemas.microsoft.com/office/drawing/2014/main" id="{772198EB-1078-425C-8A91-AB7975318A4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f66d6c8d6e948a3" action="ppaction://hlinksldjump"/>
            <a:extLst xmlns:a="http://schemas.openxmlformats.org/drawingml/2006/main">
              <a:ext uri="{FF2B5EF4-FFF2-40B4-BE49-F238E27FC236}">
                <a16:creationId xmlns:a16="http://schemas.microsoft.com/office/drawing/2014/main" id="{AA1D0C62-D2C6-42A1-8B62-44DDC9AD2149}"/>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27">
            <a:extLst xmlns:a="http://schemas.openxmlformats.org/drawingml/2006/main">
              <a:ext uri="{FF2B5EF4-FFF2-40B4-BE49-F238E27FC236}">
                <a16:creationId xmlns:a16="http://schemas.microsoft.com/office/drawing/2014/main" id="{41DCCC6E-54A7-4388-A899-373616B83D26}"/>
              </a:ext>
            </a:extLst>
          </p:cNvPr>
          <p:cNvSpPr>
            <a:spLocks xmlns:a="http://schemas.openxmlformats.org/drawingml/2006/main" noGrp="1"/>
          </p:cNvSpPr>
          <p:nvPr/>
        </p:nvSpPr>
        <p:spPr>
          <a:xfrm xmlns:a="http://schemas.openxmlformats.org/drawingml/2006/main">
            <a:off x="704850" y="1885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728">
            <a:extLst xmlns:a="http://schemas.openxmlformats.org/drawingml/2006/main">
              <a:ext uri="{FF2B5EF4-FFF2-40B4-BE49-F238E27FC236}">
                <a16:creationId xmlns:a16="http://schemas.microsoft.com/office/drawing/2014/main" id="{988FAAE5-1225-4022-BDAB-7C9C32CE1666}"/>
              </a:ext>
            </a:extLst>
          </p:cNvPr>
          <p:cNvSpPr>
            <a:spLocks xmlns:a="http://schemas.openxmlformats.org/drawingml/2006/main" noGrp="1"/>
          </p:cNvSpPr>
          <p:nvPr/>
        </p:nvSpPr>
        <p:spPr>
          <a:xfrm xmlns:a="http://schemas.openxmlformats.org/drawingml/2006/main">
            <a:off x="1200150" y="1885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The overall difference between movements in opposite directions.</a:t>
            </a:r>
          </a:p>
        </p:txBody>
      </p:sp>
      <p:sp>
        <p:nvSpPr>
          <p:cNvPr id="18" name="copy-729">
            <a:extLst xmlns:a="http://schemas.openxmlformats.org/drawingml/2006/main">
              <a:ext uri="{FF2B5EF4-FFF2-40B4-BE49-F238E27FC236}">
                <a16:creationId xmlns:a16="http://schemas.microsoft.com/office/drawing/2014/main" id="{717216C8-C102-4D62-8111-F2DB5D201211}"/>
              </a:ext>
            </a:extLst>
          </p:cNvPr>
          <p:cNvSpPr>
            <a:spLocks xmlns:a="http://schemas.openxmlformats.org/drawingml/2006/main" noGrp="1"/>
          </p:cNvSpPr>
          <p:nvPr/>
        </p:nvSpPr>
        <p:spPr>
          <a:xfrm xmlns:a="http://schemas.openxmlformats.org/drawingml/2006/main">
            <a:off x="704850" y="2647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730">
            <a:extLst xmlns:a="http://schemas.openxmlformats.org/drawingml/2006/main">
              <a:ext uri="{FF2B5EF4-FFF2-40B4-BE49-F238E27FC236}">
                <a16:creationId xmlns:a16="http://schemas.microsoft.com/office/drawing/2014/main" id="{53170416-98A6-46BA-915C-46ECDD57B11C}"/>
              </a:ext>
            </a:extLst>
          </p:cNvPr>
          <p:cNvSpPr>
            <a:spLocks xmlns:a="http://schemas.openxmlformats.org/drawingml/2006/main" noGrp="1"/>
          </p:cNvSpPr>
          <p:nvPr/>
        </p:nvSpPr>
        <p:spPr>
          <a:xfrm xmlns:a="http://schemas.openxmlformats.org/drawingml/2006/main">
            <a:off x="1200150" y="2647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Which substances can pass into or out of a cell.</a:t>
            </a:r>
          </a:p>
        </p:txBody>
      </p:sp>
      <p:sp>
        <p:nvSpPr>
          <p:cNvPr id="20" name="prediction-answer">
            <a:extLst xmlns:a="http://schemas.openxmlformats.org/drawingml/2006/main">
              <a:ext uri="{FF2B5EF4-FFF2-40B4-BE49-F238E27FC236}">
                <a16:creationId xmlns:a16="http://schemas.microsoft.com/office/drawing/2014/main" id="{816F3057-1EE3-4A35-A32D-97B328324C85}"/>
              </a:ext>
            </a:extLst>
          </p:cNvPr>
          <p:cNvSpPr>
            <a:spLocks xmlns:a="http://schemas.openxmlformats.org/drawingml/2006/main" noGrp="1"/>
          </p:cNvSpPr>
          <p:nvPr/>
        </p:nvSpPr>
        <p:spPr>
          <a:xfrm xmlns:a="http://schemas.openxmlformats.org/drawingml/2006/main">
            <a:off x="695325" y="4429125"/>
            <a:ext cx="10572750" cy="885825"/>
          </a:xfrm>
          <a:prstGeom xmlns:a="http://schemas.openxmlformats.org/drawingml/2006/main" prst="roundRect">
            <a:avLst>
              <a:gd name="adj" fmla="val 10753"/>
            </a:avLst>
          </a:prstGeom>
          <a:solidFill xmlns:a="http://schemas.openxmlformats.org/drawingml/2006/main">
            <a:srgbClr val="E8F2ED"/>
          </a:solidFill>
          <a:ln xmlns:a="http://schemas.openxmlformats.org/drawingml/2006/main" w="0">
            <a:noFill/>
          </a:ln>
        </p:spPr>
      </p:sp>
      <p:sp>
        <p:nvSpPr>
          <p:cNvPr id="21" name="copy-731">
            <a:extLst xmlns:a="http://schemas.openxmlformats.org/drawingml/2006/main">
              <a:ext uri="{FF2B5EF4-FFF2-40B4-BE49-F238E27FC236}">
                <a16:creationId xmlns:a16="http://schemas.microsoft.com/office/drawing/2014/main" id="{6F6B3770-C5B7-4C1C-86E9-DEA3335B967C}"/>
              </a:ext>
            </a:extLst>
          </p:cNvPr>
          <p:cNvSpPr>
            <a:spLocks xmlns:a="http://schemas.openxmlformats.org/drawingml/2006/main" noGrp="1"/>
          </p:cNvSpPr>
          <p:nvPr/>
        </p:nvSpPr>
        <p:spPr>
          <a:xfrm xmlns:a="http://schemas.openxmlformats.org/drawingml/2006/main">
            <a:off x="847725" y="4619625"/>
            <a:ext cx="10191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Water</a:t>
            </a:r>
          </a:p>
        </p:txBody>
      </p:sp>
      <p:sp>
        <p:nvSpPr>
          <p:cNvPr id="22" name="goto:1">
            <a:hlinkClick xmlns:r="http://schemas.openxmlformats.org/officeDocument/2006/relationships" xmlns:a="http://schemas.openxmlformats.org/drawingml/2006/main" r:id="Rc72a0188c44f4c8d" action="ppaction://hlinksldjump"/>
            <a:extLst xmlns:a="http://schemas.openxmlformats.org/drawingml/2006/main">
              <a:ext uri="{FF2B5EF4-FFF2-40B4-BE49-F238E27FC236}">
                <a16:creationId xmlns:a16="http://schemas.microsoft.com/office/drawing/2014/main" id="{8E10068A-1085-44BF-8B36-F4FB6AC56304}"/>
              </a:ext>
            </a:extLst>
          </p:cNvPr>
          <p:cNvSpPr>
            <a:spLocks xmlns:a="http://schemas.openxmlformats.org/drawingml/2006/main" noGrp="1"/>
          </p:cNvSpPr>
          <p:nvPr/>
        </p:nvSpPr>
        <p:spPr>
          <a:xfrm xmlns:a="http://schemas.openxmlformats.org/drawingml/2006/main">
            <a:off x="8001000" y="5581650"/>
            <a:ext cx="32956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Starter</a:t>
            </a:r>
          </a:p>
        </p:txBody>
      </p:sp>
    </p:spTree>
    <p:extLst>
      <p:ext uri="{BB962C8B-B14F-4D97-AF65-F5344CB8AC3E}">
        <p14:creationId xmlns:p14="http://schemas.microsoft.com/office/powerpoint/2010/main" val="778661481"/>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2026-09-06T23:17:35.2320000Z</dcterms:created>
  <dcterms:modified xsi:type="dcterms:W3CDTF">2026-09-06T23:17:35.2320000Z</dcterms:modified>
</coreProperties>
</file>