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eb2358d428844b2f" /><Relationship Type="http://schemas.openxmlformats.org/officeDocument/2006/relationships/extended-properties" Target="/docProps/app.xml" Id="R3cb8548f80814c07" /><Relationship Type="http://schemas.openxmlformats.org/officeDocument/2006/relationships/officeDocument" Target="/ppt/presentation.xml" Id="R8b47bb158bcf4a0d" /></Relationships>
</file>

<file path=ppt/presentation.xml><?xml version="1.0" encoding="utf-8"?>
<p:presentation xmlns:p="http://schemas.openxmlformats.org/presentationml/2006/main">
  <p:sldMasterIdLst>
    <p:sldMasterId xmlns:r="http://schemas.openxmlformats.org/officeDocument/2006/relationships" id="2147483648" r:id="Ra945863230b94997"/>
  </p:sldMasterIdLst>
  <p:notesMasterIdLst>
    <p:notesMasterId xmlns:r="http://schemas.openxmlformats.org/officeDocument/2006/relationships" r:id="Ra283730ebb484d4a"/>
  </p:notesMasterIdLst>
  <p:sldIdLst>
    <p:sldId xmlns:r="http://schemas.openxmlformats.org/officeDocument/2006/relationships" id="256" r:id="R7f391303bb224b4e"/>
    <p:sldId xmlns:r="http://schemas.openxmlformats.org/officeDocument/2006/relationships" id="257" r:id="R6dfc30096eeb47a9"/>
    <p:sldId xmlns:r="http://schemas.openxmlformats.org/officeDocument/2006/relationships" id="258" r:id="R69039820dab94182"/>
    <p:sldId xmlns:r="http://schemas.openxmlformats.org/officeDocument/2006/relationships" id="259" r:id="R765bd73d98d54842"/>
    <p:sldId xmlns:r="http://schemas.openxmlformats.org/officeDocument/2006/relationships" id="260" r:id="Rf6a60749aab54960"/>
    <p:sldId xmlns:r="http://schemas.openxmlformats.org/officeDocument/2006/relationships" id="261" r:id="R1bd3fcdbcd9544c3"/>
    <p:sldId xmlns:r="http://schemas.openxmlformats.org/officeDocument/2006/relationships" id="262" r:id="Rd5a585b7c6a24377"/>
    <p:sldId xmlns:r="http://schemas.openxmlformats.org/officeDocument/2006/relationships" id="263" r:id="R1ec5501064a6483c"/>
    <p:sldId xmlns:r="http://schemas.openxmlformats.org/officeDocument/2006/relationships" id="264" r:id="R28c2317f2c3344a8"/>
    <p:sldId xmlns:r="http://schemas.openxmlformats.org/officeDocument/2006/relationships" id="265" r:id="R57582f3d9386458d"/>
    <p:sldId xmlns:r="http://schemas.openxmlformats.org/officeDocument/2006/relationships" id="266" r:id="R384376ccc3e940d3"/>
    <p:sldId xmlns:r="http://schemas.openxmlformats.org/officeDocument/2006/relationships" id="267" r:id="Rc9e469cecf314f39"/>
    <p:sldId xmlns:r="http://schemas.openxmlformats.org/officeDocument/2006/relationships" id="268" r:id="Rf88385a834404f26"/>
    <p:sldId xmlns:r="http://schemas.openxmlformats.org/officeDocument/2006/relationships" id="269" r:id="Re13e06a7e3434f1e"/>
    <p:sldId xmlns:r="http://schemas.openxmlformats.org/officeDocument/2006/relationships" id="270" r:id="R2c9dbd19fa844e31"/>
    <p:sldId xmlns:r="http://schemas.openxmlformats.org/officeDocument/2006/relationships" id="271" r:id="R0452b88a7e86425f"/>
    <p:sldId xmlns:r="http://schemas.openxmlformats.org/officeDocument/2006/relationships" id="272" r:id="R5f193083c17a4086"/>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8c31e48f4e7f4131" /><Relationship Type="http://schemas.openxmlformats.org/officeDocument/2006/relationships/slideMaster" Target="/ppt/slideMasters/slideMaster1.xml" Id="Ra945863230b94997" /><Relationship Type="http://schemas.openxmlformats.org/officeDocument/2006/relationships/notesMaster" Target="/ppt/notesMasters/notesMaster1.xml" Id="Ra283730ebb484d4a" /><Relationship Type="http://schemas.openxmlformats.org/officeDocument/2006/relationships/presProps" Target="/ppt/presProps.xml" Id="R0ac26bbd550d456e" /><Relationship Type="http://schemas.openxmlformats.org/officeDocument/2006/relationships/tableStyles" Target="/ppt/tableStyles.xml" Id="Rfe41fd876bc043c2" /><Relationship Type="http://schemas.openxmlformats.org/officeDocument/2006/relationships/slide" Target="/ppt/slides/slide1.xml" Id="R7f391303bb224b4e" /><Relationship Type="http://schemas.openxmlformats.org/officeDocument/2006/relationships/slide" Target="/ppt/slides/slide2.xml" Id="R6dfc30096eeb47a9" /><Relationship Type="http://schemas.openxmlformats.org/officeDocument/2006/relationships/slide" Target="/ppt/slides/slide3.xml" Id="R69039820dab94182" /><Relationship Type="http://schemas.openxmlformats.org/officeDocument/2006/relationships/slide" Target="/ppt/slides/slide4.xml" Id="R765bd73d98d54842" /><Relationship Type="http://schemas.openxmlformats.org/officeDocument/2006/relationships/slide" Target="/ppt/slides/slide5.xml" Id="Rf6a60749aab54960" /><Relationship Type="http://schemas.openxmlformats.org/officeDocument/2006/relationships/slide" Target="/ppt/slides/slide6.xml" Id="R1bd3fcdbcd9544c3" /><Relationship Type="http://schemas.openxmlformats.org/officeDocument/2006/relationships/slide" Target="/ppt/slides/slide7.xml" Id="Rd5a585b7c6a24377" /><Relationship Type="http://schemas.openxmlformats.org/officeDocument/2006/relationships/slide" Target="/ppt/slides/slide8.xml" Id="R1ec5501064a6483c" /><Relationship Type="http://schemas.openxmlformats.org/officeDocument/2006/relationships/slide" Target="/ppt/slides/slide9.xml" Id="R28c2317f2c3344a8" /><Relationship Type="http://schemas.openxmlformats.org/officeDocument/2006/relationships/slide" Target="/ppt/slides/slide10.xml" Id="R57582f3d9386458d" /><Relationship Type="http://schemas.openxmlformats.org/officeDocument/2006/relationships/slide" Target="/ppt/slides/slide11.xml" Id="R384376ccc3e940d3" /><Relationship Type="http://schemas.openxmlformats.org/officeDocument/2006/relationships/slide" Target="/ppt/slides/slide12.xml" Id="Rc9e469cecf314f39" /><Relationship Type="http://schemas.openxmlformats.org/officeDocument/2006/relationships/slide" Target="/ppt/slides/slide13.xml" Id="Rf88385a834404f26" /><Relationship Type="http://schemas.openxmlformats.org/officeDocument/2006/relationships/slide" Target="/ppt/slides/slide14.xml" Id="Re13e06a7e3434f1e" /><Relationship Type="http://schemas.openxmlformats.org/officeDocument/2006/relationships/slide" Target="/ppt/slides/slide15.xml" Id="R2c9dbd19fa844e31" /><Relationship Type="http://schemas.openxmlformats.org/officeDocument/2006/relationships/slide" Target="/ppt/slides/slide16.xml" Id="R0452b88a7e86425f" /><Relationship Type="http://schemas.openxmlformats.org/officeDocument/2006/relationships/slide" Target="/ppt/slides/slide17.xml" Id="R5f193083c17a4086"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ec4732cf93514b1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cac87b92c5a4aaa" /><Relationship Type="http://schemas.openxmlformats.org/officeDocument/2006/relationships/notesMaster" Target="/ppt/notesMasters/notesMaster1.xml" Id="R3a5dec87bf4f4f8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153e33f75f04b99" /><Relationship Type="http://schemas.openxmlformats.org/officeDocument/2006/relationships/notesMaster" Target="/ppt/notesMasters/notesMaster1.xml" Id="Rad4af8e6a7314ea0"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9c587792d1c34172" /><Relationship Type="http://schemas.openxmlformats.org/officeDocument/2006/relationships/notesMaster" Target="/ppt/notesMasters/notesMaster1.xml" Id="Rb8d74e340e394419"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7499203bb5ef4dae" /><Relationship Type="http://schemas.openxmlformats.org/officeDocument/2006/relationships/notesMaster" Target="/ppt/notesMasters/notesMaster1.xml" Id="R6100ebf4a1074e45"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47ba14e6b924c3a" /><Relationship Type="http://schemas.openxmlformats.org/officeDocument/2006/relationships/notesMaster" Target="/ppt/notesMasters/notesMaster1.xml" Id="R0c69c188341b4b8d"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037ecbf270d04e62" /><Relationship Type="http://schemas.openxmlformats.org/officeDocument/2006/relationships/notesMaster" Target="/ppt/notesMasters/notesMaster1.xml" Id="R1c75b7998ff24706"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16b2307ca0d44eec" /><Relationship Type="http://schemas.openxmlformats.org/officeDocument/2006/relationships/notesMaster" Target="/ppt/notesMasters/notesMaster1.xml" Id="R1125890eedaa481e"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7cee24eef24a44ae" /><Relationship Type="http://schemas.openxmlformats.org/officeDocument/2006/relationships/notesMaster" Target="/ppt/notesMasters/notesMaster1.xml" Id="R4cda2c9cda6648ff"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a58d7a1a1e2d4355" /><Relationship Type="http://schemas.openxmlformats.org/officeDocument/2006/relationships/notesMaster" Target="/ppt/notesMasters/notesMaster1.xml" Id="R71181b1dee084ffc" /></Relationships>
</file>

<file path=ppt/notesSlides/_rels/notesSlide2.xml.rels>&#65279;<?xml version="1.0" encoding="utf-8"?><Relationships xmlns="http://schemas.openxmlformats.org/package/2006/relationships"><Relationship Type="http://schemas.openxmlformats.org/officeDocument/2006/relationships/slide" Target="/ppt/slides/slide2.xml" Id="R8716636295c244de" /><Relationship Type="http://schemas.openxmlformats.org/officeDocument/2006/relationships/notesMaster" Target="/ppt/notesMasters/notesMaster1.xml" Id="R324caf6bbd1c411e" /></Relationships>
</file>

<file path=ppt/notesSlides/_rels/notesSlide3.xml.rels>&#65279;<?xml version="1.0" encoding="utf-8"?><Relationships xmlns="http://schemas.openxmlformats.org/package/2006/relationships"><Relationship Type="http://schemas.openxmlformats.org/officeDocument/2006/relationships/slide" Target="/ppt/slides/slide3.xml" Id="Rfabcd62e9a904b5f" /><Relationship Type="http://schemas.openxmlformats.org/officeDocument/2006/relationships/notesMaster" Target="/ppt/notesMasters/notesMaster1.xml" Id="R64be697643ef4f10" /></Relationships>
</file>

<file path=ppt/notesSlides/_rels/notesSlide4.xml.rels>&#65279;<?xml version="1.0" encoding="utf-8"?><Relationships xmlns="http://schemas.openxmlformats.org/package/2006/relationships"><Relationship Type="http://schemas.openxmlformats.org/officeDocument/2006/relationships/slide" Target="/ppt/slides/slide4.xml" Id="R23d9af67da764486" /><Relationship Type="http://schemas.openxmlformats.org/officeDocument/2006/relationships/notesMaster" Target="/ppt/notesMasters/notesMaster1.xml" Id="R53ad9d171cb54b7f" /></Relationships>
</file>

<file path=ppt/notesSlides/_rels/notesSlide5.xml.rels>&#65279;<?xml version="1.0" encoding="utf-8"?><Relationships xmlns="http://schemas.openxmlformats.org/package/2006/relationships"><Relationship Type="http://schemas.openxmlformats.org/officeDocument/2006/relationships/slide" Target="/ppt/slides/slide5.xml" Id="Rec01993dc3dc4ac0" /><Relationship Type="http://schemas.openxmlformats.org/officeDocument/2006/relationships/notesMaster" Target="/ppt/notesMasters/notesMaster1.xml" Id="R74244c03197b4725" /></Relationships>
</file>

<file path=ppt/notesSlides/_rels/notesSlide6.xml.rels>&#65279;<?xml version="1.0" encoding="utf-8"?><Relationships xmlns="http://schemas.openxmlformats.org/package/2006/relationships"><Relationship Type="http://schemas.openxmlformats.org/officeDocument/2006/relationships/slide" Target="/ppt/slides/slide6.xml" Id="R4d6c7ad00c1749c2" /><Relationship Type="http://schemas.openxmlformats.org/officeDocument/2006/relationships/notesMaster" Target="/ppt/notesMasters/notesMaster1.xml" Id="Re53e880e5b1e4497" /></Relationships>
</file>

<file path=ppt/notesSlides/_rels/notesSlide7.xml.rels>&#65279;<?xml version="1.0" encoding="utf-8"?><Relationships xmlns="http://schemas.openxmlformats.org/package/2006/relationships"><Relationship Type="http://schemas.openxmlformats.org/officeDocument/2006/relationships/slide" Target="/ppt/slides/slide7.xml" Id="R676d87dc3dcc482b" /><Relationship Type="http://schemas.openxmlformats.org/officeDocument/2006/relationships/notesMaster" Target="/ppt/notesMasters/notesMaster1.xml" Id="R82c1078ff7a8448e" /></Relationships>
</file>

<file path=ppt/notesSlides/_rels/notesSlide8.xml.rels>&#65279;<?xml version="1.0" encoding="utf-8"?><Relationships xmlns="http://schemas.openxmlformats.org/package/2006/relationships"><Relationship Type="http://schemas.openxmlformats.org/officeDocument/2006/relationships/slide" Target="/ppt/slides/slide8.xml" Id="R31906dca0e454e1e" /><Relationship Type="http://schemas.openxmlformats.org/officeDocument/2006/relationships/notesMaster" Target="/ppt/notesMasters/notesMaster1.xml" Id="R2487e12f04d84f5a" /></Relationships>
</file>

<file path=ppt/notesSlides/_rels/notesSlide9.xml.rels>&#65279;<?xml version="1.0" encoding="utf-8"?><Relationships xmlns="http://schemas.openxmlformats.org/package/2006/relationships"><Relationship Type="http://schemas.openxmlformats.org/officeDocument/2006/relationships/slide" Target="/ppt/slides/slide9.xml" Id="R1518f856b0a640db" /><Relationship Type="http://schemas.openxmlformats.org/officeDocument/2006/relationships/notesMaster" Target="/ppt/notesMasters/notesMaster1.xml" Id="Rf7b958ddbf144350"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Arrival, 3 minutes. Monday / Wednesday / Friday P1, 09:30–10:10. Use reveals within this slot; appendix slides are not added time.</a:t>
            </a:r>
          </a:p>
          <a:p xmlns:a="http://schemas.openxmlformats.org/drawingml/2006/main">
            <a:r>
              <a:t>Retrieval answers: Net particle movement from higher to lower concentration, down a gradient. | A shorter distance increases exchange rate, other conditions unchanged. | Scientific cause linked to consequence.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This reports the pattern but does not give a cause.</a:t>
            </a:r>
          </a:p>
          <a:p xmlns:a="http://schemas.openxmlformats.org/drawingml/2006/main">
            <a:r>
              <a:t>Correct: evidence, scientific cause and consequence are linked.</a:t>
            </a:r>
          </a:p>
          <a:p xmlns:a="http://schemas.openxmlformats.org/drawingml/2006/main">
            <a:r>
              <a:t>This repeats the setup only.</a:t>
            </a:r>
          </a:p>
          <a:p xmlns:a="http://schemas.openxmlformats.org/drawingml/2006/main">
            <a:r>
              <a:t>‘Better’ is not a defined scientific outcome.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Pupils should justify, compare and revise rather than copy a complete answer before trying.</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Staff guide includes question-by-question answers. Do not distribute this presentation as a secure assessment paper.</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File buttons use relative links for downloaded/synced folders. OneDrive preview may not resolve relative links. Use the embedded pages or open the named file in the week folder.</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Embedded worksheet reference; print the separate PDF at A4 for writable space.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Use at most 90 seconds within I Do. Pause on the first relevant example; ask for a reason. This is an optional concept clip, not evidence of practical completion.</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Source image: https://madebymatt.uk/Lessons/Science_Teesside/Launch/SCI_L_W4_L3_ExamSkills.html; existing vector illustration embedded for offline use.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Starter, 4 minutes. Monday / Wednesday / Friday P1, 09:30–10:10. Use reveals within this slot; appendix slides are not added time.</a:t>
            </a:r>
          </a:p>
          <a:p xmlns:a="http://schemas.openxmlformats.org/drawingml/2006/main">
            <a:r>
              <a:t>Correct: Surface area and distance. Ask for the reason, then return to the original prediction.</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5 minutes. Monday / Wednesday / Friday P1, 09:30–10:10. Use reveals within this slot; appendix slides are not added time.</a:t>
            </a:r>
          </a:p>
          <a:p xmlns:a="http://schemas.openxmlformats.org/drawingml/2006/main">
            <a:r>
              <a:t>Evidence cards reduce irrelevant detail and keep the scientific chain visible.</a:t>
            </a:r>
          </a:p>
          <a:p xmlns:a="http://schemas.openxmlformats.org/drawingml/2006/main">
            <a:r>
              <a:t>Model limit: A checklist can prompt missing reasoning, but it cannot judge every scientifically valid wording choice.</a:t>
            </a:r>
          </a:p>
          <a:p xmlns:a="http://schemas.openxmlformats.org/drawingml/2006/main">
            <a:r>
              <a:t>Video replaces up to 90 seconds of explanation; use the still diagram if unavailable.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5 minutes. Monday / Wednesday / Friday P1, 09:30–10:10. Use reveals within this slot; appendix slides are not added time.</a:t>
            </a:r>
          </a:p>
          <a:p xmlns:a="http://schemas.openxmlformats.org/drawingml/2006/main">
            <a:r>
              <a:t>A: The small cube changed colour first. — This reports the pattern but does not give a cause.</a:t>
            </a:r>
          </a:p>
          <a:p xmlns:a="http://schemas.openxmlformats.org/drawingml/2006/main">
            <a:r>
              <a:t>B: The small cube had a shorter average diffusion distance, so dye reached its centre sooner. — Correct: evidence, scientific cause and consequence are linked.</a:t>
            </a:r>
          </a:p>
          <a:p xmlns:a="http://schemas.openxmlformats.org/drawingml/2006/main">
            <a:r>
              <a:t>C: The cubes were different sizes. — This repeats the setup only.</a:t>
            </a:r>
          </a:p>
          <a:p xmlns:a="http://schemas.openxmlformats.org/drawingml/2006/main">
            <a:r>
              <a:t>D: The result was better. — ‘Better’ is not a defined scientific outcome.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 Do 2, 4 minutes. Monday / Wednesday / Friday P1, 09:30–10:10. Use reveals within this slot; appendix slides are not added time.</a:t>
            </a:r>
          </a:p>
          <a:p xmlns:a="http://schemas.openxmlformats.org/drawingml/2006/main">
            <a:r>
              <a:t>A checklist can prompt missing reasoning, but it cannot judge every scientifically valid wording choice.</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We Do 2 · Task, 6 minutes. Monday / Wednesday / Friday P1, 09:30–10:10. Use reveals within this slot; appendix slides are not added time.</a:t>
            </a:r>
          </a:p>
          <a:p xmlns:a="http://schemas.openxmlformats.org/drawingml/2006/main">
            <a:r>
              <a:t>Area doubles, and transfer doubles in these model data. More surface allows more particles to cross at once. This does not establish real medicine doses or biological effects.</a:t>
            </a:r>
          </a:p>
          <a:p xmlns:a="http://schemas.openxmlformats.org/drawingml/2006/main">
            <a:r>
              <a:t>Run the printed activity or this board; one route is enough.</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Independent Task, 10 minutes. Monday / Wednesday / Friday P1, 09:30–10:10. Use reveals within this slot; appendix slides are not added time.</a:t>
            </a:r>
          </a:p>
          <a:p xmlns:a="http://schemas.openxmlformats.org/drawingml/2006/main">
            <a:r>
              <a:t>Model answer: A larger contact area provides more surface through which particles can diffuse at the same time. If a concentration gradient is maintained, this can increase the total net movement of medicine across the skin each minute. Repeated measurements of mass released per minute for both patch designs would strengthen the conclusion.</a:t>
            </a:r>
          </a:p>
          <a:p xmlns:a="http://schemas.openxmlformats.org/drawingml/2006/main">
            <a:r>
              <a:t>Select only questions that fit the ten-minute slot. W7L3: Q2, Q3 and Q5 total 11 marks. The full paper needs a separate 25-minute slot.</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Stage: Exit, 3 minutes. Monday / Wednesday / Friday P1, 09:30–10:10. Use reveals within this slot; appendix slides are not added time.</a:t>
            </a:r>
          </a:p>
          <a:p xmlns:a="http://schemas.openxmlformats.org/drawingml/2006/main">
            <a:r>
              <a:t>Exit answer: Description states what changed; explanation states why using the science.</a:t>
            </a:r>
          </a:p>
          <a:p xmlns:a="http://schemas.openxmlformats.org/drawingml/2006/main">
            <a:r>
              <a:t>Receive the request, record the agreed next action and check it next lesson. Keep responses private when requested.</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Read only after an attempt; retain the pupil’s first view.</a:t>
            </a:r>
          </a:p>
          <a:p xmlns:a="http://schemas.openxmlformats.org/drawingml/2006/main">
            <a:r>
              <a:t>Core explanation: Describe tells us the pattern. Explain links that pattern to a mechanism. Evaluation asks whether the evidence supports the conclusion.</a:t>
            </a:r>
          </a:p>
          <a:p xmlns:a="http://schemas.openxmlformats.org/drawingml/2006/main">
            <a:r>
              <a:t>Watch for: Dye spreading in warm water can include convection. Do not present an uncontrolled demonstration as proof of diffusion rate alone.</a:t>
            </a:r>
          </a:p>
          <a:p xmlns:a="http://schemas.openxmlformats.org/drawingml/2006/main">
            <a:r>
              <a:t>Least help first: Ask which evidence changes the gradient, distance or area; do not dictate a model answer.</a:t>
            </a:r>
          </a:p>
          <a:p xmlns:a="http://schemas.openxmlformats.org/drawingml/2006/main">
            <a:r>
              <a:t>Support cue: Describe: what changes in the numbers? Explain: why does it change? Start: “When the area doubles, ___ because…”</a:t>
            </a:r>
          </a:p>
          <a:p xmlns:a="http://schemas.openxmlformats.org/drawingml/2006/main">
            <a:r>
              <a:t>[Sources]</a:t>
            </a:r>
          </a:p>
          <a:p xmlns:a="http://schemas.openxmlformats.org/drawingml/2006/main">
            <a:r>
              <a:t>User-supplied LAUNCH W3–W7 pack: W4 worksheet rate-factor explanation task.</a:t>
            </a:r>
          </a:p>
          <a:p xmlns:a="http://schemas.openxmlformats.org/drawingml/2006/main">
            <a:r>
              <a:t>Made by Matt LAUNCH Science draft, lesson-content.json, W4L3; existing illustrative diagrams reused, active-transport direction corrected to lower → higher.</a:t>
            </a:r>
          </a:p>
          <a:p xmlns:a="http://schemas.openxmlformats.org/drawingml/2006/main">
            <a:r>
              <a:t>Pearson Edexcel GCSE Biology specification, sections 1.1–1.6 and 1.15–1.17: https://qualifications.pearson.com/content/dam/pdf/GCSE/Science/2016/Specification/gcse-biology-spec.pdf</a:t>
            </a:r>
          </a:p>
          <a:p xmlns:a="http://schemas.openxmlformats.org/drawingml/2006/main">
            <a:r>
              <a:t>Optional concept video: freesciencelessons, Diffusion, https://www.youtube.com/watch?v=O965gA4goVI (link located 5 September 2026).</a:t>
            </a:r>
          </a:p>
          <a:p xmlns:a="http://schemas.openxmlformats.org/drawingml/2006/main">
            <a:r>
              <a:t>[/Sources]</a:t>
            </a:r>
          </a:p>
          <a:p xmlns:a="http://schemas.openxmlformats.org/drawingml/2006/main">
            <a:r>
              <a:t/>
            </a:r>
          </a:p>
          <a:p xmlns:a="http://schemas.openxmlformats.org/drawingml/2006/main">
            <a:r>
              <a:t>[Sources]</a:t>
            </a:r>
          </a:p>
          <a:p xmlns:a="http://schemas.openxmlformats.org/drawingml/2006/main">
            <a:r>
              <a:t>Source editable lesson: Original LAUNCH Science OneDrive pack, 5 September 2026, W4L3. Source teaching content preserved. Current HTML reference: https://madebymatt.uk/Lessons/Science_Teesside/Launch/. Native diagrams restate the source explanation and are not experimental measurements.</a:t>
            </a:r>
          </a:p>
          <a:p xmlns:a="http://schemas.openxmlformats.org/drawingml/2006/main">
            <a:r>
              <a:t>[/Sources]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0e6d5436c2564073"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1f06c5832da34a7a" /><Relationship Type="http://schemas.openxmlformats.org/officeDocument/2006/relationships/slideLayout" Target="/ppt/slideLayouts/slideLayout1.xml" Id="R89aded5d6ddf4eb1"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89aded5d6ddf4eb1"/>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b0e6e9162cb34111" /><Relationship Type="http://schemas.openxmlformats.org/officeDocument/2006/relationships/hyperlink" Target="/ppt/slides/slide1.xml" Id="R18c79cdc2bae429d" /><Relationship Type="http://schemas.openxmlformats.org/officeDocument/2006/relationships/hyperlink" Target="/ppt/slides/slide2.xml" Id="Rae939e9eaf344a44" /><Relationship Type="http://schemas.openxmlformats.org/officeDocument/2006/relationships/hyperlink" Target="/ppt/slides/slide3.xml" Id="R46c5d384e77743e7" /><Relationship Type="http://schemas.openxmlformats.org/officeDocument/2006/relationships/hyperlink" Target="/ppt/slides/slide4.xml" Id="Ra02a06b6eff740aa" /><Relationship Type="http://schemas.openxmlformats.org/officeDocument/2006/relationships/hyperlink" Target="/ppt/slides/slide5.xml" Id="R1052986bc9f94b6e" /><Relationship Type="http://schemas.openxmlformats.org/officeDocument/2006/relationships/hyperlink" Target="/ppt/slides/slide6.xml" Id="R7b6f1ed333fa4d34" /><Relationship Type="http://schemas.openxmlformats.org/officeDocument/2006/relationships/hyperlink" Target="/ppt/slides/slide7.xml" Id="R34e07bb9381b46e6" /><Relationship Type="http://schemas.openxmlformats.org/officeDocument/2006/relationships/hyperlink" Target="/ppt/slides/slide8.xml" Id="R794de2f20bbb474b" /><Relationship Type="http://schemas.openxmlformats.org/officeDocument/2006/relationships/hyperlink" Target="/ppt/slides/slide13.xml" Id="R999e5407859d4162" /><Relationship Type="http://schemas.openxmlformats.org/officeDocument/2006/relationships/image" Target="/ppt/media/image.png" Id="R3765200529964586" /><Relationship Type="http://schemas.openxmlformats.org/officeDocument/2006/relationships/hyperlink" Target="/ppt/slides/slide9.xml" Id="Rf729f7e66e244257" /><Relationship Type="http://schemas.openxmlformats.org/officeDocument/2006/relationships/notesSlide" Target="/ppt/notesSlides/notesSlide1.xml" Id="Rbd369cee4dd2478c"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30dc26f201f64250" /><Relationship Type="http://schemas.openxmlformats.org/officeDocument/2006/relationships/hyperlink" Target="/ppt/slides/slide1.xml" Id="R7675b87f6fd34053" /><Relationship Type="http://schemas.openxmlformats.org/officeDocument/2006/relationships/hyperlink" Target="/ppt/slides/slide2.xml" Id="R3684343e828b4072" /><Relationship Type="http://schemas.openxmlformats.org/officeDocument/2006/relationships/hyperlink" Target="/ppt/slides/slide3.xml" Id="R898493300be947b0" /><Relationship Type="http://schemas.openxmlformats.org/officeDocument/2006/relationships/hyperlink" Target="/ppt/slides/slide4.xml" Id="Rc5394f7e6a4748e7" /><Relationship Type="http://schemas.openxmlformats.org/officeDocument/2006/relationships/hyperlink" Target="/ppt/slides/slide5.xml" Id="Rb2ce974ecd8e4679" /><Relationship Type="http://schemas.openxmlformats.org/officeDocument/2006/relationships/hyperlink" Target="/ppt/slides/slide6.xml" Id="Rb7405b430c7448d6" /><Relationship Type="http://schemas.openxmlformats.org/officeDocument/2006/relationships/hyperlink" Target="/ppt/slides/slide7.xml" Id="R78a75a8629ed41b5" /><Relationship Type="http://schemas.openxmlformats.org/officeDocument/2006/relationships/hyperlink" Target="/ppt/slides/slide8.xml" Id="Raeaa5c50310f4659" /><Relationship Type="http://schemas.openxmlformats.org/officeDocument/2006/relationships/hyperlink" Target="/ppt/slides/slide13.xml" Id="Ra46b343331954d73" /><Relationship Type="http://schemas.openxmlformats.org/officeDocument/2006/relationships/hyperlink" Target="/ppt/slides/slide4.xml" Id="R45ebcc690aa64d69" /><Relationship Type="http://schemas.openxmlformats.org/officeDocument/2006/relationships/notesSlide" Target="/ppt/notesSlides/notesSlide10.xml" Id="Rc0c75a1c2c0847d3"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917e59fad2794693" /><Relationship Type="http://schemas.openxmlformats.org/officeDocument/2006/relationships/hyperlink" Target="/ppt/slides/slide1.xml" Id="R8ca4a1490b2445ee" /><Relationship Type="http://schemas.openxmlformats.org/officeDocument/2006/relationships/hyperlink" Target="/ppt/slides/slide2.xml" Id="R1f6d160296f64091" /><Relationship Type="http://schemas.openxmlformats.org/officeDocument/2006/relationships/hyperlink" Target="/ppt/slides/slide3.xml" Id="R9a0975c223e34892" /><Relationship Type="http://schemas.openxmlformats.org/officeDocument/2006/relationships/hyperlink" Target="/ppt/slides/slide4.xml" Id="Rf61ed4fcac564b28" /><Relationship Type="http://schemas.openxmlformats.org/officeDocument/2006/relationships/hyperlink" Target="/ppt/slides/slide5.xml" Id="R5fe780289cac4fdf" /><Relationship Type="http://schemas.openxmlformats.org/officeDocument/2006/relationships/hyperlink" Target="/ppt/slides/slide6.xml" Id="R943e9f5d6ad14008" /><Relationship Type="http://schemas.openxmlformats.org/officeDocument/2006/relationships/hyperlink" Target="/ppt/slides/slide7.xml" Id="R9cf0343dc9614398" /><Relationship Type="http://schemas.openxmlformats.org/officeDocument/2006/relationships/hyperlink" Target="/ppt/slides/slide8.xml" Id="Rd30b8116475e4aa6" /><Relationship Type="http://schemas.openxmlformats.org/officeDocument/2006/relationships/hyperlink" Target="/ppt/slides/slide13.xml" Id="R99f2366ec9534b3d" /><Relationship Type="http://schemas.openxmlformats.org/officeDocument/2006/relationships/hyperlink" Target="/ppt/slides/slide6.xml" Id="R307b748857604361" /><Relationship Type="http://schemas.openxmlformats.org/officeDocument/2006/relationships/notesSlide" Target="/ppt/notesSlides/notesSlide11.xml" Id="Rfedbaf3f6234489f"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5154430377e645f9" /><Relationship Type="http://schemas.openxmlformats.org/officeDocument/2006/relationships/hyperlink" Target="/ppt/slides/slide1.xml" Id="R0b73a3b6dc0c47c9" /><Relationship Type="http://schemas.openxmlformats.org/officeDocument/2006/relationships/hyperlink" Target="/ppt/slides/slide2.xml" Id="R8fc488b6605f46d5" /><Relationship Type="http://schemas.openxmlformats.org/officeDocument/2006/relationships/hyperlink" Target="/ppt/slides/slide3.xml" Id="Rd888dbb99619408c" /><Relationship Type="http://schemas.openxmlformats.org/officeDocument/2006/relationships/hyperlink" Target="/ppt/slides/slide4.xml" Id="R7b5435f420db430c" /><Relationship Type="http://schemas.openxmlformats.org/officeDocument/2006/relationships/hyperlink" Target="/ppt/slides/slide5.xml" Id="Rb1cbc8477b9c48be" /><Relationship Type="http://schemas.openxmlformats.org/officeDocument/2006/relationships/hyperlink" Target="/ppt/slides/slide6.xml" Id="R6c12f27927a64510" /><Relationship Type="http://schemas.openxmlformats.org/officeDocument/2006/relationships/hyperlink" Target="/ppt/slides/slide7.xml" Id="R893a98744b684999" /><Relationship Type="http://schemas.openxmlformats.org/officeDocument/2006/relationships/hyperlink" Target="/ppt/slides/slide8.xml" Id="R26c0934a6f154dfe" /><Relationship Type="http://schemas.openxmlformats.org/officeDocument/2006/relationships/hyperlink" Target="/ppt/slides/slide13.xml" Id="Rc02f8dcaf0ab4e0c" /><Relationship Type="http://schemas.openxmlformats.org/officeDocument/2006/relationships/hyperlink" Target="/ppt/slides/slide7.xml" Id="R2ef98e5e2b12427f" /><Relationship Type="http://schemas.openxmlformats.org/officeDocument/2006/relationships/notesSlide" Target="/ppt/notesSlides/notesSlide12.xml" Id="R12615773a16a4ce8"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d5845aa27a844707" /><Relationship Type="http://schemas.openxmlformats.org/officeDocument/2006/relationships/hyperlink" Target="/ppt/slides/slide1.xml" Id="R127f66f98c544ff4" /><Relationship Type="http://schemas.openxmlformats.org/officeDocument/2006/relationships/hyperlink" Target="/ppt/slides/slide2.xml" Id="Ra5bc00edce144e9c" /><Relationship Type="http://schemas.openxmlformats.org/officeDocument/2006/relationships/hyperlink" Target="/ppt/slides/slide3.xml" Id="R7b6aec5c875d4a53" /><Relationship Type="http://schemas.openxmlformats.org/officeDocument/2006/relationships/hyperlink" Target="/ppt/slides/slide4.xml" Id="R89cc34fbf1104074" /><Relationship Type="http://schemas.openxmlformats.org/officeDocument/2006/relationships/hyperlink" Target="/ppt/slides/slide5.xml" Id="Re337c051443049b9" /><Relationship Type="http://schemas.openxmlformats.org/officeDocument/2006/relationships/hyperlink" Target="/ppt/slides/slide6.xml" Id="R52b6817e12644bee" /><Relationship Type="http://schemas.openxmlformats.org/officeDocument/2006/relationships/hyperlink" Target="/ppt/slides/slide7.xml" Id="R8ce87bf5e7d8474d" /><Relationship Type="http://schemas.openxmlformats.org/officeDocument/2006/relationships/hyperlink" Target="/ppt/slides/slide8.xml" Id="R2e988d872ed44f3f" /><Relationship Type="http://schemas.openxmlformats.org/officeDocument/2006/relationships/hyperlink" Target="/ppt/slides/slide13.xml" Id="R224a37fa78904d08" /><Relationship Type="http://schemas.openxmlformats.org/officeDocument/2006/relationships/hyperlink" Target="/ppt/slides/slide14.xml" Id="R7325b614b17e48b1" /><Relationship Type="http://schemas.openxmlformats.org/officeDocument/2006/relationships/hyperlink" Target="/ppt/slides/slide15.xml" Id="R6f5d8a5d69764d5a" /><Relationship Type="http://schemas.openxmlformats.org/officeDocument/2006/relationships/hyperlink" Target="W4L3_standard.pdf" TargetMode="External" Id="R313cf34dbb42418c" /><Relationship Type="http://schemas.openxmlformats.org/officeDocument/2006/relationships/hyperlink" Target="W4L3_supported.pdf" TargetMode="External" Id="Rbd7c4673a1484d85" /><Relationship Type="http://schemas.openxmlformats.org/officeDocument/2006/relationships/hyperlink" Target="W4L3_depth.pdf" TargetMode="External" Id="R5e9004b08e68485f" /><Relationship Type="http://schemas.openxmlformats.org/officeDocument/2006/relationships/hyperlink" Target="W4L3_Worksheet.docx" TargetMode="External" Id="R56a5ce1326664762" /><Relationship Type="http://schemas.openxmlformats.org/officeDocument/2006/relationships/hyperlink" Target="https://madebymatt.uk/Lessons/Science_Teesside/Launch/SCI_L_W4_L3_ExamSkills.html" TargetMode="External" Id="R16e004557e2845af" /><Relationship Type="http://schemas.openxmlformats.org/officeDocument/2006/relationships/hyperlink" Target="/ppt/slides/slide16.xml" Id="Rc887544ba4554060" /><Relationship Type="http://schemas.openxmlformats.org/officeDocument/2006/relationships/notesSlide" Target="/ppt/notesSlides/notesSlide13.xml" Id="Rfb718ef7b9724632"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c430fe1885f043ec" /><Relationship Type="http://schemas.openxmlformats.org/officeDocument/2006/relationships/hyperlink" Target="/ppt/slides/slide1.xml" Id="Rfc5e74e7641b4912" /><Relationship Type="http://schemas.openxmlformats.org/officeDocument/2006/relationships/hyperlink" Target="/ppt/slides/slide2.xml" Id="R1d1a8b5a0dbf49f1" /><Relationship Type="http://schemas.openxmlformats.org/officeDocument/2006/relationships/hyperlink" Target="/ppt/slides/slide3.xml" Id="R96c4dc376ea5465a" /><Relationship Type="http://schemas.openxmlformats.org/officeDocument/2006/relationships/hyperlink" Target="/ppt/slides/slide4.xml" Id="Rd5a7a316d8044c0e" /><Relationship Type="http://schemas.openxmlformats.org/officeDocument/2006/relationships/hyperlink" Target="/ppt/slides/slide5.xml" Id="Rafcc400b7a484a16" /><Relationship Type="http://schemas.openxmlformats.org/officeDocument/2006/relationships/hyperlink" Target="/ppt/slides/slide6.xml" Id="Ra0a489dd65094c9a" /><Relationship Type="http://schemas.openxmlformats.org/officeDocument/2006/relationships/hyperlink" Target="/ppt/slides/slide7.xml" Id="Rada16e35d5734d74" /><Relationship Type="http://schemas.openxmlformats.org/officeDocument/2006/relationships/hyperlink" Target="/ppt/slides/slide8.xml" Id="R9b3e24d23fd44b50" /><Relationship Type="http://schemas.openxmlformats.org/officeDocument/2006/relationships/hyperlink" Target="/ppt/slides/slide13.xml" Id="Rc776ae6feb184f4a" /><Relationship Type="http://schemas.openxmlformats.org/officeDocument/2006/relationships/image" Target="/ppt/media/image3.png" Id="R56e05be410474d1d" /><Relationship Type="http://schemas.openxmlformats.org/officeDocument/2006/relationships/hyperlink" Target="/ppt/slides/slide7.xml" Id="Rf3deb2faa2b54c95" /><Relationship Type="http://schemas.openxmlformats.org/officeDocument/2006/relationships/notesSlide" Target="/ppt/notesSlides/notesSlide14.xml" Id="R978a3b7b39cc4db0"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8877d12a68b94072" /><Relationship Type="http://schemas.openxmlformats.org/officeDocument/2006/relationships/hyperlink" Target="/ppt/slides/slide1.xml" Id="Rb8b7698b28184c2c" /><Relationship Type="http://schemas.openxmlformats.org/officeDocument/2006/relationships/hyperlink" Target="/ppt/slides/slide2.xml" Id="R9231aadba69a479a" /><Relationship Type="http://schemas.openxmlformats.org/officeDocument/2006/relationships/hyperlink" Target="/ppt/slides/slide3.xml" Id="R174126e4e4da4cf0" /><Relationship Type="http://schemas.openxmlformats.org/officeDocument/2006/relationships/hyperlink" Target="/ppt/slides/slide4.xml" Id="R94fc658963fd4cf1" /><Relationship Type="http://schemas.openxmlformats.org/officeDocument/2006/relationships/hyperlink" Target="/ppt/slides/slide5.xml" Id="R9a3838c6aedf4820" /><Relationship Type="http://schemas.openxmlformats.org/officeDocument/2006/relationships/hyperlink" Target="/ppt/slides/slide6.xml" Id="Rc8a2d8dfe8c64c31" /><Relationship Type="http://schemas.openxmlformats.org/officeDocument/2006/relationships/hyperlink" Target="/ppt/slides/slide7.xml" Id="R3fc136cfa3ae4692" /><Relationship Type="http://schemas.openxmlformats.org/officeDocument/2006/relationships/hyperlink" Target="/ppt/slides/slide8.xml" Id="R4e513b874c38426c" /><Relationship Type="http://schemas.openxmlformats.org/officeDocument/2006/relationships/hyperlink" Target="/ppt/slides/slide13.xml" Id="Re7a940f9d43d43c0" /><Relationship Type="http://schemas.openxmlformats.org/officeDocument/2006/relationships/image" Target="/ppt/media/image4.png" Id="Re78790cfad334865" /><Relationship Type="http://schemas.openxmlformats.org/officeDocument/2006/relationships/hyperlink" Target="/ppt/slides/slide7.xml" Id="Rf12b09a3ca624d9c" /><Relationship Type="http://schemas.openxmlformats.org/officeDocument/2006/relationships/notesSlide" Target="/ppt/notesSlides/notesSlide15.xml" Id="R00bb6c2372764a74"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d1b7c95ad0b249d0" /><Relationship Type="http://schemas.openxmlformats.org/officeDocument/2006/relationships/hyperlink" Target="/ppt/slides/slide1.xml" Id="R919b85a7836142c1" /><Relationship Type="http://schemas.openxmlformats.org/officeDocument/2006/relationships/hyperlink" Target="/ppt/slides/slide2.xml" Id="R5f555c863a2f475b" /><Relationship Type="http://schemas.openxmlformats.org/officeDocument/2006/relationships/hyperlink" Target="/ppt/slides/slide3.xml" Id="R54e9c28f496d43f4" /><Relationship Type="http://schemas.openxmlformats.org/officeDocument/2006/relationships/hyperlink" Target="/ppt/slides/slide4.xml" Id="R3910e377b7b44cca" /><Relationship Type="http://schemas.openxmlformats.org/officeDocument/2006/relationships/hyperlink" Target="/ppt/slides/slide5.xml" Id="R63c5f62b09d44988" /><Relationship Type="http://schemas.openxmlformats.org/officeDocument/2006/relationships/hyperlink" Target="/ppt/slides/slide6.xml" Id="Rb88b2de78e4a406b" /><Relationship Type="http://schemas.openxmlformats.org/officeDocument/2006/relationships/hyperlink" Target="/ppt/slides/slide7.xml" Id="R897b57b278e54e52" /><Relationship Type="http://schemas.openxmlformats.org/officeDocument/2006/relationships/hyperlink" Target="/ppt/slides/slide8.xml" Id="R9a682240d2fc4543" /><Relationship Type="http://schemas.openxmlformats.org/officeDocument/2006/relationships/hyperlink" Target="/ppt/slides/slide13.xml" Id="R9d01358909574ec6" /><Relationship Type="http://schemas.openxmlformats.org/officeDocument/2006/relationships/image" Target="/ppt/media/image5.png" Id="R8b3a287a4a204e28" /><Relationship Type="http://schemas.openxmlformats.org/officeDocument/2006/relationships/hyperlink" Target="https://www.youtube.com/watch?v=O965gA4goVI" TargetMode="External" Id="R59177aa7cfae4f8b" /><Relationship Type="http://schemas.openxmlformats.org/officeDocument/2006/relationships/notesSlide" Target="/ppt/notesSlides/notesSlide16.xml" Id="Rfb552d8727bf4232"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4d5b852b04ae4a3d" /><Relationship Type="http://schemas.openxmlformats.org/officeDocument/2006/relationships/hyperlink" Target="/ppt/slides/slide1.xml" Id="R0c3646e1fd6c4255" /><Relationship Type="http://schemas.openxmlformats.org/officeDocument/2006/relationships/hyperlink" Target="/ppt/slides/slide2.xml" Id="Rd03149ce778f44fa" /><Relationship Type="http://schemas.openxmlformats.org/officeDocument/2006/relationships/hyperlink" Target="/ppt/slides/slide3.xml" Id="Re723657afa6e4e54" /><Relationship Type="http://schemas.openxmlformats.org/officeDocument/2006/relationships/hyperlink" Target="/ppt/slides/slide4.xml" Id="R34375d39442f4ed4" /><Relationship Type="http://schemas.openxmlformats.org/officeDocument/2006/relationships/hyperlink" Target="/ppt/slides/slide5.xml" Id="R1971fc84b1744303" /><Relationship Type="http://schemas.openxmlformats.org/officeDocument/2006/relationships/hyperlink" Target="/ppt/slides/slide6.xml" Id="R38acb2ab57ef4eac" /><Relationship Type="http://schemas.openxmlformats.org/officeDocument/2006/relationships/hyperlink" Target="/ppt/slides/slide7.xml" Id="R44048ff16c8141ed" /><Relationship Type="http://schemas.openxmlformats.org/officeDocument/2006/relationships/hyperlink" Target="/ppt/slides/slide8.xml" Id="R7dbf33daaaa14779" /><Relationship Type="http://schemas.openxmlformats.org/officeDocument/2006/relationships/hyperlink" Target="/ppt/slides/slide13.xml" Id="Re9356e73e2ee402d" /><Relationship Type="http://schemas.openxmlformats.org/officeDocument/2006/relationships/image" Target="/ppt/media/image6.png" Id="R263ef54c7e574ba5" /><Relationship Type="http://schemas.openxmlformats.org/officeDocument/2006/relationships/hyperlink" Target="/ppt/slides/slide3.xml" Id="R3ad200b23c6f4f7a" /><Relationship Type="http://schemas.openxmlformats.org/officeDocument/2006/relationships/notesSlide" Target="/ppt/notesSlides/notesSlide17.xml" Id="Rdcc3d8f803ed4022"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b1c0f5f7a85e4af4" /><Relationship Type="http://schemas.openxmlformats.org/officeDocument/2006/relationships/hyperlink" Target="/ppt/slides/slide1.xml" Id="R94543f7c9b2e4dfb" /><Relationship Type="http://schemas.openxmlformats.org/officeDocument/2006/relationships/hyperlink" Target="/ppt/slides/slide2.xml" Id="Rd5a5ea6d155847e1" /><Relationship Type="http://schemas.openxmlformats.org/officeDocument/2006/relationships/hyperlink" Target="/ppt/slides/slide3.xml" Id="R64bb52b6d4db48a3" /><Relationship Type="http://schemas.openxmlformats.org/officeDocument/2006/relationships/hyperlink" Target="/ppt/slides/slide4.xml" Id="Rc8a15b630d344b7b" /><Relationship Type="http://schemas.openxmlformats.org/officeDocument/2006/relationships/hyperlink" Target="/ppt/slides/slide5.xml" Id="Re50fb45516644c49" /><Relationship Type="http://schemas.openxmlformats.org/officeDocument/2006/relationships/hyperlink" Target="/ppt/slides/slide6.xml" Id="R6136396054bc4cf5" /><Relationship Type="http://schemas.openxmlformats.org/officeDocument/2006/relationships/hyperlink" Target="/ppt/slides/slide7.xml" Id="R9aa720e506dd4241" /><Relationship Type="http://schemas.openxmlformats.org/officeDocument/2006/relationships/hyperlink" Target="/ppt/slides/slide8.xml" Id="Rad8dddaf552046f3" /><Relationship Type="http://schemas.openxmlformats.org/officeDocument/2006/relationships/hyperlink" Target="/ppt/slides/slide13.xml" Id="R7a83051a4092492c" /><Relationship Type="http://schemas.openxmlformats.org/officeDocument/2006/relationships/hyperlink" Target="/ppt/slides/slide9.xml" Id="R315269f0f8da4840" /><Relationship Type="http://schemas.openxmlformats.org/officeDocument/2006/relationships/notesSlide" Target="/ppt/notesSlides/notesSlide2.xml" Id="R67e826359588480b"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5cb59b92bd24de8" /><Relationship Type="http://schemas.openxmlformats.org/officeDocument/2006/relationships/hyperlink" Target="/ppt/slides/slide1.xml" Id="R48aa56d502554817" /><Relationship Type="http://schemas.openxmlformats.org/officeDocument/2006/relationships/hyperlink" Target="/ppt/slides/slide2.xml" Id="R109b0fb0b361487d" /><Relationship Type="http://schemas.openxmlformats.org/officeDocument/2006/relationships/hyperlink" Target="/ppt/slides/slide3.xml" Id="Re30366239d294e38" /><Relationship Type="http://schemas.openxmlformats.org/officeDocument/2006/relationships/hyperlink" Target="/ppt/slides/slide4.xml" Id="R73cfc7aa451849ae" /><Relationship Type="http://schemas.openxmlformats.org/officeDocument/2006/relationships/hyperlink" Target="/ppt/slides/slide5.xml" Id="R8a21df0168864307" /><Relationship Type="http://schemas.openxmlformats.org/officeDocument/2006/relationships/hyperlink" Target="/ppt/slides/slide6.xml" Id="R732468e7a87a4c07" /><Relationship Type="http://schemas.openxmlformats.org/officeDocument/2006/relationships/hyperlink" Target="/ppt/slides/slide7.xml" Id="R7a1446e605c64305" /><Relationship Type="http://schemas.openxmlformats.org/officeDocument/2006/relationships/hyperlink" Target="/ppt/slides/slide8.xml" Id="Rceacdc601c03496d" /><Relationship Type="http://schemas.openxmlformats.org/officeDocument/2006/relationships/hyperlink" Target="/ppt/slides/slide13.xml" Id="Rcaa4bf8eed53445c" /><Relationship Type="http://schemas.openxmlformats.org/officeDocument/2006/relationships/hyperlink" Target="/ppt/slides/slide17.xml" Id="R713d1f0c3fa9492b" /><Relationship Type="http://schemas.openxmlformats.org/officeDocument/2006/relationships/hyperlink" Target="/ppt/slides/slide16.xml" Id="R32beb5bac3f3413a" /><Relationship Type="http://schemas.openxmlformats.org/officeDocument/2006/relationships/notesSlide" Target="/ppt/notesSlides/notesSlide3.xml" Id="Rc3f3c0bb1ca64365"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7263db9e74214698" /><Relationship Type="http://schemas.openxmlformats.org/officeDocument/2006/relationships/hyperlink" Target="/ppt/slides/slide1.xml" Id="Rb3f4e9d4568f4cde" /><Relationship Type="http://schemas.openxmlformats.org/officeDocument/2006/relationships/hyperlink" Target="/ppt/slides/slide2.xml" Id="R4d153f02b3e344ca" /><Relationship Type="http://schemas.openxmlformats.org/officeDocument/2006/relationships/hyperlink" Target="/ppt/slides/slide3.xml" Id="Rb9fb3c8a06af4af2" /><Relationship Type="http://schemas.openxmlformats.org/officeDocument/2006/relationships/hyperlink" Target="/ppt/slides/slide4.xml" Id="R3a643c5d738a445c" /><Relationship Type="http://schemas.openxmlformats.org/officeDocument/2006/relationships/hyperlink" Target="/ppt/slides/slide5.xml" Id="R0db2d23c6add4375" /><Relationship Type="http://schemas.openxmlformats.org/officeDocument/2006/relationships/hyperlink" Target="/ppt/slides/slide6.xml" Id="Ra95a67620ee54e70" /><Relationship Type="http://schemas.openxmlformats.org/officeDocument/2006/relationships/hyperlink" Target="/ppt/slides/slide7.xml" Id="R3a0c6d7cfccc4428" /><Relationship Type="http://schemas.openxmlformats.org/officeDocument/2006/relationships/hyperlink" Target="/ppt/slides/slide8.xml" Id="Rd133263c57804dcd" /><Relationship Type="http://schemas.openxmlformats.org/officeDocument/2006/relationships/hyperlink" Target="/ppt/slides/slide13.xml" Id="R7d151de581a34af0" /><Relationship Type="http://schemas.openxmlformats.org/officeDocument/2006/relationships/hyperlink" Target="/ppt/slides/slide10.xml" Id="R8f94b3f5062c4e59" /><Relationship Type="http://schemas.openxmlformats.org/officeDocument/2006/relationships/hyperlink" Target="/ppt/slides/slide10.xml" Id="R1c7be25dfdc24fd8" /><Relationship Type="http://schemas.openxmlformats.org/officeDocument/2006/relationships/hyperlink" Target="/ppt/slides/slide10.xml" Id="R2a307f9c523c4dbb" /><Relationship Type="http://schemas.openxmlformats.org/officeDocument/2006/relationships/hyperlink" Target="/ppt/slides/slide10.xml" Id="Ra4387fbe50bb475e" /><Relationship Type="http://schemas.openxmlformats.org/officeDocument/2006/relationships/hyperlink" Target="/ppt/slides/slide10.xml" Id="R3e29d2074ac7451e" /><Relationship Type="http://schemas.openxmlformats.org/officeDocument/2006/relationships/notesSlide" Target="/ppt/notesSlides/notesSlide4.xml" Id="Rc9cf4501e2ed40da"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a415a8f9fa174afb" /><Relationship Type="http://schemas.openxmlformats.org/officeDocument/2006/relationships/hyperlink" Target="/ppt/slides/slide1.xml" Id="Rd72aa661fc344cd8" /><Relationship Type="http://schemas.openxmlformats.org/officeDocument/2006/relationships/hyperlink" Target="/ppt/slides/slide2.xml" Id="Rdfb65640e4e54e40" /><Relationship Type="http://schemas.openxmlformats.org/officeDocument/2006/relationships/hyperlink" Target="/ppt/slides/slide3.xml" Id="Rc05bdc6cd1d947b2" /><Relationship Type="http://schemas.openxmlformats.org/officeDocument/2006/relationships/hyperlink" Target="/ppt/slides/slide4.xml" Id="R9130da6290244aef" /><Relationship Type="http://schemas.openxmlformats.org/officeDocument/2006/relationships/hyperlink" Target="/ppt/slides/slide5.xml" Id="R646614ad90b44a7d" /><Relationship Type="http://schemas.openxmlformats.org/officeDocument/2006/relationships/hyperlink" Target="/ppt/slides/slide6.xml" Id="R739ac74e10204d67" /><Relationship Type="http://schemas.openxmlformats.org/officeDocument/2006/relationships/hyperlink" Target="/ppt/slides/slide7.xml" Id="R9c7da453049e47a2" /><Relationship Type="http://schemas.openxmlformats.org/officeDocument/2006/relationships/hyperlink" Target="/ppt/slides/slide8.xml" Id="R990d297429614923" /><Relationship Type="http://schemas.openxmlformats.org/officeDocument/2006/relationships/hyperlink" Target="/ppt/slides/slide13.xml" Id="Rd42edfc5db994fb2" /><Relationship Type="http://schemas.openxmlformats.org/officeDocument/2006/relationships/image" Target="/ppt/media/image2.png" Id="R1eda0df987d94907" /><Relationship Type="http://schemas.openxmlformats.org/officeDocument/2006/relationships/notesSlide" Target="/ppt/notesSlides/notesSlide5.xml" Id="Rc113d2b8d08942d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639cafaefae9468a" /><Relationship Type="http://schemas.openxmlformats.org/officeDocument/2006/relationships/hyperlink" Target="/ppt/slides/slide1.xml" Id="R3c4147e7551e41dc" /><Relationship Type="http://schemas.openxmlformats.org/officeDocument/2006/relationships/hyperlink" Target="/ppt/slides/slide2.xml" Id="R7c55b0b1a2b74382" /><Relationship Type="http://schemas.openxmlformats.org/officeDocument/2006/relationships/hyperlink" Target="/ppt/slides/slide3.xml" Id="R28878e0356564ac9" /><Relationship Type="http://schemas.openxmlformats.org/officeDocument/2006/relationships/hyperlink" Target="/ppt/slides/slide4.xml" Id="Raf5a3624cb7e4d23" /><Relationship Type="http://schemas.openxmlformats.org/officeDocument/2006/relationships/hyperlink" Target="/ppt/slides/slide5.xml" Id="Rb64c458c409f4433" /><Relationship Type="http://schemas.openxmlformats.org/officeDocument/2006/relationships/hyperlink" Target="/ppt/slides/slide6.xml" Id="R3ae3ae9e33d644b8" /><Relationship Type="http://schemas.openxmlformats.org/officeDocument/2006/relationships/hyperlink" Target="/ppt/slides/slide7.xml" Id="R692ac86368234ea3" /><Relationship Type="http://schemas.openxmlformats.org/officeDocument/2006/relationships/hyperlink" Target="/ppt/slides/slide8.xml" Id="R927eec02d41944c0" /><Relationship Type="http://schemas.openxmlformats.org/officeDocument/2006/relationships/hyperlink" Target="/ppt/slides/slide13.xml" Id="Reaf3fd8270f74a24" /><Relationship Type="http://schemas.openxmlformats.org/officeDocument/2006/relationships/hyperlink" Target="/ppt/slides/slide11.xml" Id="R311d78d47b924c84" /><Relationship Type="http://schemas.openxmlformats.org/officeDocument/2006/relationships/notesSlide" Target="/ppt/notesSlides/notesSlide6.xml" Id="Ra0d254679852468d"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03a3c19f232a4b11" /><Relationship Type="http://schemas.openxmlformats.org/officeDocument/2006/relationships/hyperlink" Target="/ppt/slides/slide1.xml" Id="R008b7b1a74f14f2c" /><Relationship Type="http://schemas.openxmlformats.org/officeDocument/2006/relationships/hyperlink" Target="/ppt/slides/slide2.xml" Id="R81622c3a939241c8" /><Relationship Type="http://schemas.openxmlformats.org/officeDocument/2006/relationships/hyperlink" Target="/ppt/slides/slide3.xml" Id="R050eafdc44ca4c78" /><Relationship Type="http://schemas.openxmlformats.org/officeDocument/2006/relationships/hyperlink" Target="/ppt/slides/slide4.xml" Id="R7d7dfe65a4ff43b3" /><Relationship Type="http://schemas.openxmlformats.org/officeDocument/2006/relationships/hyperlink" Target="/ppt/slides/slide5.xml" Id="R292b41c7be3e4fdd" /><Relationship Type="http://schemas.openxmlformats.org/officeDocument/2006/relationships/hyperlink" Target="/ppt/slides/slide6.xml" Id="R8ca9f639e11f48be" /><Relationship Type="http://schemas.openxmlformats.org/officeDocument/2006/relationships/hyperlink" Target="/ppt/slides/slide7.xml" Id="R274b589aeb4b44ee" /><Relationship Type="http://schemas.openxmlformats.org/officeDocument/2006/relationships/hyperlink" Target="/ppt/slides/slide8.xml" Id="R5f6dc3d004e84e20" /><Relationship Type="http://schemas.openxmlformats.org/officeDocument/2006/relationships/hyperlink" Target="/ppt/slides/slide13.xml" Id="Re1bd80913f914ba1" /><Relationship Type="http://schemas.openxmlformats.org/officeDocument/2006/relationships/hyperlink" Target="/ppt/slides/slide14.xml" Id="R18f5f2547b854e56" /><Relationship Type="http://schemas.openxmlformats.org/officeDocument/2006/relationships/hyperlink" Target="/ppt/slides/slide12.xml" Id="R97d16855334240d2" /><Relationship Type="http://schemas.openxmlformats.org/officeDocument/2006/relationships/notesSlide" Target="/ppt/notesSlides/notesSlide7.xml" Id="R28b1ff9d3ddd43e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500f672eae7145ae" /><Relationship Type="http://schemas.openxmlformats.org/officeDocument/2006/relationships/hyperlink" Target="/ppt/slides/slide1.xml" Id="Rd59528d2c83945a4" /><Relationship Type="http://schemas.openxmlformats.org/officeDocument/2006/relationships/hyperlink" Target="/ppt/slides/slide2.xml" Id="Rf73969a476d84949" /><Relationship Type="http://schemas.openxmlformats.org/officeDocument/2006/relationships/hyperlink" Target="/ppt/slides/slide3.xml" Id="Rc86e94337e084a00" /><Relationship Type="http://schemas.openxmlformats.org/officeDocument/2006/relationships/hyperlink" Target="/ppt/slides/slide4.xml" Id="Raf01c20259cb47fb" /><Relationship Type="http://schemas.openxmlformats.org/officeDocument/2006/relationships/hyperlink" Target="/ppt/slides/slide5.xml" Id="Rf77f8509fb3f4956" /><Relationship Type="http://schemas.openxmlformats.org/officeDocument/2006/relationships/hyperlink" Target="/ppt/slides/slide6.xml" Id="Rd6bb585c943d4ead" /><Relationship Type="http://schemas.openxmlformats.org/officeDocument/2006/relationships/hyperlink" Target="/ppt/slides/slide7.xml" Id="R21273d4e4b7c48e0" /><Relationship Type="http://schemas.openxmlformats.org/officeDocument/2006/relationships/hyperlink" Target="/ppt/slides/slide8.xml" Id="R61c56b5322ea4daa" /><Relationship Type="http://schemas.openxmlformats.org/officeDocument/2006/relationships/hyperlink" Target="/ppt/slides/slide13.xml" Id="R3cab42a15bd240f1" /><Relationship Type="http://schemas.openxmlformats.org/officeDocument/2006/relationships/notesSlide" Target="/ppt/notesSlides/notesSlide8.xml" Id="R83af32b8aa244d8a"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9fa239d2ed844e52" /><Relationship Type="http://schemas.openxmlformats.org/officeDocument/2006/relationships/hyperlink" Target="/ppt/slides/slide1.xml" Id="R15cf3d8b705047f5" /><Relationship Type="http://schemas.openxmlformats.org/officeDocument/2006/relationships/hyperlink" Target="/ppt/slides/slide2.xml" Id="Rf709d5ce84334b78" /><Relationship Type="http://schemas.openxmlformats.org/officeDocument/2006/relationships/hyperlink" Target="/ppt/slides/slide3.xml" Id="Rc9326639815646d7" /><Relationship Type="http://schemas.openxmlformats.org/officeDocument/2006/relationships/hyperlink" Target="/ppt/slides/slide4.xml" Id="R68e43e3b41924e3d" /><Relationship Type="http://schemas.openxmlformats.org/officeDocument/2006/relationships/hyperlink" Target="/ppt/slides/slide5.xml" Id="R47483a5b5629485f" /><Relationship Type="http://schemas.openxmlformats.org/officeDocument/2006/relationships/hyperlink" Target="/ppt/slides/slide6.xml" Id="Rf46c6c7f3196458c" /><Relationship Type="http://schemas.openxmlformats.org/officeDocument/2006/relationships/hyperlink" Target="/ppt/slides/slide7.xml" Id="Re3b46ae58be04d0c" /><Relationship Type="http://schemas.openxmlformats.org/officeDocument/2006/relationships/hyperlink" Target="/ppt/slides/slide8.xml" Id="R619b8dda07a2419a" /><Relationship Type="http://schemas.openxmlformats.org/officeDocument/2006/relationships/hyperlink" Target="/ppt/slides/slide13.xml" Id="R42e8d6ce428d425e" /><Relationship Type="http://schemas.openxmlformats.org/officeDocument/2006/relationships/hyperlink" Target="/ppt/slides/slide2.xml" Id="Rdd0bb97f0a5e4c53" /><Relationship Type="http://schemas.openxmlformats.org/officeDocument/2006/relationships/notesSlide" Target="/ppt/notesSlides/notesSlide9.xml" Id="Re34b81be4a6d4162" /></Relationships>
</file>

<file path=ppt/slides/slide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5" name="house-card">
            <a:extLst xmlns:a="http://schemas.openxmlformats.org/drawingml/2006/main">
              <a:ext uri="{FF2B5EF4-FFF2-40B4-BE49-F238E27FC236}">
                <a16:creationId xmlns:a16="http://schemas.microsoft.com/office/drawing/2014/main" id="{EC5B2800-FDE5-44B5-8FC0-6B6F0EBF7DFB}"/>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0C8F5DF6-4D60-46B5-A4D5-465D0C4C4421}"/>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1">
            <a:extLst xmlns:a="http://schemas.openxmlformats.org/drawingml/2006/main">
              <a:ext uri="{FF2B5EF4-FFF2-40B4-BE49-F238E27FC236}">
                <a16:creationId xmlns:a16="http://schemas.microsoft.com/office/drawing/2014/main" id="{C2F1CFC5-E25C-4569-AC43-47560792FEE7}"/>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2">
            <a:extLst xmlns:a="http://schemas.openxmlformats.org/drawingml/2006/main">
              <a:ext uri="{FF2B5EF4-FFF2-40B4-BE49-F238E27FC236}">
                <a16:creationId xmlns:a16="http://schemas.microsoft.com/office/drawing/2014/main" id="{1E4CAF1F-2486-4204-98E9-ACE3CF41E62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Arrival  ·  3 min</a:t>
            </a:r>
          </a:p>
        </p:txBody>
      </p:sp>
      <p:sp>
        <p:nvSpPr>
          <p:cNvPr id="5" name="copy-3">
            <a:extLst xmlns:a="http://schemas.openxmlformats.org/drawingml/2006/main">
              <a:ext uri="{FF2B5EF4-FFF2-40B4-BE49-F238E27FC236}">
                <a16:creationId xmlns:a16="http://schemas.microsoft.com/office/drawing/2014/main" id="{DD00817A-1C55-401C-B74C-A8C0E01D3906}"/>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Explaining diffusion</a:t>
            </a:r>
          </a:p>
        </p:txBody>
      </p:sp>
      <p:sp>
        <p:nvSpPr>
          <p:cNvPr id="6" name="heading-rule">
            <a:extLst xmlns:a="http://schemas.openxmlformats.org/drawingml/2006/main">
              <a:ext uri="{FF2B5EF4-FFF2-40B4-BE49-F238E27FC236}">
                <a16:creationId xmlns:a16="http://schemas.microsoft.com/office/drawing/2014/main" id="{D53842F3-8DEE-445B-8BFD-1CBC4E9BCDB3}"/>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8c79cdc2bae429d" action="ppaction://hlinksldjump"/>
            <a:extLst xmlns:a="http://schemas.openxmlformats.org/drawingml/2006/main">
              <a:ext uri="{FF2B5EF4-FFF2-40B4-BE49-F238E27FC236}">
                <a16:creationId xmlns:a16="http://schemas.microsoft.com/office/drawing/2014/main" id="{4046B6C1-ED23-4470-8071-9CD633A09AC5}"/>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Arrival</a:t>
            </a:r>
          </a:p>
        </p:txBody>
      </p:sp>
      <p:sp>
        <p:nvSpPr>
          <p:cNvPr id="8" name="goto:1">
            <a:hlinkClick xmlns:r="http://schemas.openxmlformats.org/officeDocument/2006/relationships" xmlns:a="http://schemas.openxmlformats.org/drawingml/2006/main" r:id="Rae939e9eaf344a44" action="ppaction://hlinksldjump"/>
            <a:extLst xmlns:a="http://schemas.openxmlformats.org/drawingml/2006/main">
              <a:ext uri="{FF2B5EF4-FFF2-40B4-BE49-F238E27FC236}">
                <a16:creationId xmlns:a16="http://schemas.microsoft.com/office/drawing/2014/main" id="{13C977F7-E7EA-4DDF-B611-ECC1DC24863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46c5d384e77743e7" action="ppaction://hlinksldjump"/>
            <a:extLst xmlns:a="http://schemas.openxmlformats.org/drawingml/2006/main">
              <a:ext uri="{FF2B5EF4-FFF2-40B4-BE49-F238E27FC236}">
                <a16:creationId xmlns:a16="http://schemas.microsoft.com/office/drawing/2014/main" id="{BC99874F-8D3F-4E1E-971C-2F598B45F119}"/>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02a06b6eff740aa" action="ppaction://hlinksldjump"/>
            <a:extLst xmlns:a="http://schemas.openxmlformats.org/drawingml/2006/main">
              <a:ext uri="{FF2B5EF4-FFF2-40B4-BE49-F238E27FC236}">
                <a16:creationId xmlns:a16="http://schemas.microsoft.com/office/drawing/2014/main" id="{68D607BB-7DAA-4FDA-A97B-36708379183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1052986bc9f94b6e" action="ppaction://hlinksldjump"/>
            <a:extLst xmlns:a="http://schemas.openxmlformats.org/drawingml/2006/main">
              <a:ext uri="{FF2B5EF4-FFF2-40B4-BE49-F238E27FC236}">
                <a16:creationId xmlns:a16="http://schemas.microsoft.com/office/drawing/2014/main" id="{A91BB075-F012-4C8C-8A41-BE274831935B}"/>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7b6f1ed333fa4d34" action="ppaction://hlinksldjump"/>
            <a:extLst xmlns:a="http://schemas.openxmlformats.org/drawingml/2006/main">
              <a:ext uri="{FF2B5EF4-FFF2-40B4-BE49-F238E27FC236}">
                <a16:creationId xmlns:a16="http://schemas.microsoft.com/office/drawing/2014/main" id="{E2E9E31B-CBE3-48DD-BEB3-3A1CBF1E10C3}"/>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34e07bb9381b46e6" action="ppaction://hlinksldjump"/>
            <a:extLst xmlns:a="http://schemas.openxmlformats.org/drawingml/2006/main">
              <a:ext uri="{FF2B5EF4-FFF2-40B4-BE49-F238E27FC236}">
                <a16:creationId xmlns:a16="http://schemas.microsoft.com/office/drawing/2014/main" id="{530900D9-1812-4CDF-B8CE-867AAA48B31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794de2f20bbb474b" action="ppaction://hlinksldjump"/>
            <a:extLst xmlns:a="http://schemas.openxmlformats.org/drawingml/2006/main">
              <a:ext uri="{FF2B5EF4-FFF2-40B4-BE49-F238E27FC236}">
                <a16:creationId xmlns:a16="http://schemas.microsoft.com/office/drawing/2014/main" id="{553BDB6B-B27C-47CE-8C05-E5DCEB8609B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99e5407859d4162" action="ppaction://hlinksldjump"/>
            <a:extLst xmlns:a="http://schemas.openxmlformats.org/drawingml/2006/main">
              <a:ext uri="{FF2B5EF4-FFF2-40B4-BE49-F238E27FC236}">
                <a16:creationId xmlns:a16="http://schemas.microsoft.com/office/drawing/2014/main" id="{388FAFB7-9945-4C5B-AF88-41C858106C51}"/>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4">
            <a:extLst xmlns:a="http://schemas.openxmlformats.org/drawingml/2006/main">
              <a:ext uri="{FF2B5EF4-FFF2-40B4-BE49-F238E27FC236}">
                <a16:creationId xmlns:a16="http://schemas.microsoft.com/office/drawing/2014/main" id="{C980223E-9057-4C9A-983F-CEE58DFEEA3D}"/>
              </a:ext>
            </a:extLst>
          </p:cNvPr>
          <p:cNvSpPr>
            <a:spLocks xmlns:a="http://schemas.openxmlformats.org/drawingml/2006/main" noGrp="1"/>
          </p:cNvSpPr>
          <p:nvPr/>
        </p:nvSpPr>
        <p:spPr>
          <a:xfrm xmlns:a="http://schemas.openxmlformats.org/drawingml/2006/main">
            <a:off x="666750" y="1819275"/>
            <a:ext cx="6191250" cy="971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I can select evidence and improve a diffusion explanation in an unfamiliar context.</a:t>
            </a:r>
          </a:p>
        </p:txBody>
      </p:sp>
      <p:sp>
        <p:nvSpPr>
          <p:cNvPr id="17" name="copy-5">
            <a:extLst xmlns:a="http://schemas.openxmlformats.org/drawingml/2006/main">
              <a:ext uri="{FF2B5EF4-FFF2-40B4-BE49-F238E27FC236}">
                <a16:creationId xmlns:a16="http://schemas.microsoft.com/office/drawing/2014/main" id="{3876CEC9-BDF9-4749-9244-7DC89B90D263}"/>
              </a:ext>
            </a:extLst>
          </p:cNvPr>
          <p:cNvSpPr>
            <a:spLocks xmlns:a="http://schemas.openxmlformats.org/drawingml/2006/main" noGrp="1"/>
          </p:cNvSpPr>
          <p:nvPr/>
        </p:nvSpPr>
        <p:spPr>
          <a:xfrm xmlns:a="http://schemas.openxmlformats.org/drawingml/2006/main">
            <a:off x="666750" y="3076575"/>
            <a:ext cx="619125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526170"/>
                </a:solidFill>
                <a:latin typeface="Arial"/>
                <a:ea typeface="Arial"/>
                <a:cs typeface="Arial"/>
              </a:defRPr>
            </a:pPr>
            <a:r>
              <a:rPr sz="1950" b="0">
                <a:solidFill>
                  <a:srgbClr val="526170"/>
                </a:solidFill>
                <a:latin typeface="Arial"/>
                <a:ea typeface="Arial"/>
                <a:cs typeface="Arial"/>
              </a:rPr>
              <a:t>Notice. Recall. Be ready to explain.</a:t>
            </a:r>
          </a:p>
        </p:txBody>
      </p:sp>
      <p:sp>
        <p:nvSpPr>
          <p:cNvPr id="18" name="copy-6">
            <a:extLst xmlns:a="http://schemas.openxmlformats.org/drawingml/2006/main">
              <a:ext uri="{FF2B5EF4-FFF2-40B4-BE49-F238E27FC236}">
                <a16:creationId xmlns:a16="http://schemas.microsoft.com/office/drawing/2014/main" id="{58E75B1F-2104-414C-B410-4461AF81C5DF}"/>
              </a:ext>
            </a:extLst>
          </p:cNvPr>
          <p:cNvSpPr>
            <a:spLocks xmlns:a="http://schemas.openxmlformats.org/drawingml/2006/main" noGrp="1"/>
          </p:cNvSpPr>
          <p:nvPr/>
        </p:nvSpPr>
        <p:spPr>
          <a:xfrm xmlns:a="http://schemas.openxmlformats.org/drawingml/2006/main">
            <a:off x="666750" y="34956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1</a:t>
            </a:r>
          </a:p>
        </p:txBody>
      </p:sp>
      <p:sp>
        <p:nvSpPr>
          <p:cNvPr id="19" name="copy-7">
            <a:extLst xmlns:a="http://schemas.openxmlformats.org/drawingml/2006/main">
              <a:ext uri="{FF2B5EF4-FFF2-40B4-BE49-F238E27FC236}">
                <a16:creationId xmlns:a16="http://schemas.microsoft.com/office/drawing/2014/main" id="{6D13C838-0E03-44A1-8EB2-2F1ACE44DB56}"/>
              </a:ext>
            </a:extLst>
          </p:cNvPr>
          <p:cNvSpPr>
            <a:spLocks xmlns:a="http://schemas.openxmlformats.org/drawingml/2006/main" noGrp="1"/>
          </p:cNvSpPr>
          <p:nvPr/>
        </p:nvSpPr>
        <p:spPr>
          <a:xfrm xmlns:a="http://schemas.openxmlformats.org/drawingml/2006/main">
            <a:off x="1162050" y="349567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Define diffusion using ‘net movement’. </a:t>
            </a:r>
          </a:p>
        </p:txBody>
      </p:sp>
      <p:sp>
        <p:nvSpPr>
          <p:cNvPr id="20" name="copy-8">
            <a:extLst xmlns:a="http://schemas.openxmlformats.org/drawingml/2006/main">
              <a:ext uri="{FF2B5EF4-FFF2-40B4-BE49-F238E27FC236}">
                <a16:creationId xmlns:a16="http://schemas.microsoft.com/office/drawing/2014/main" id="{A954DCDB-5DBD-4217-929B-2B2BC7AC8A68}"/>
              </a:ext>
            </a:extLst>
          </p:cNvPr>
          <p:cNvSpPr>
            <a:spLocks xmlns:a="http://schemas.openxmlformats.org/drawingml/2006/main" noGrp="1"/>
          </p:cNvSpPr>
          <p:nvPr/>
        </p:nvSpPr>
        <p:spPr>
          <a:xfrm xmlns:a="http://schemas.openxmlformats.org/drawingml/2006/main">
            <a:off x="666750" y="4391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1">
                <a:solidFill>
                  <a:srgbClr val="97670C"/>
                </a:solidFill>
                <a:latin typeface="Arial"/>
                <a:ea typeface="Arial"/>
                <a:cs typeface="Arial"/>
              </a:defRPr>
            </a:pPr>
            <a:r>
              <a:rPr sz="1950" b="1">
                <a:solidFill>
                  <a:srgbClr val="97670C"/>
                </a:solidFill>
                <a:latin typeface="Arial"/>
                <a:ea typeface="Arial"/>
                <a:cs typeface="Arial"/>
              </a:rPr>
              <a:t>2</a:t>
            </a:r>
          </a:p>
        </p:txBody>
      </p:sp>
      <p:sp>
        <p:nvSpPr>
          <p:cNvPr id="21" name="copy-9">
            <a:extLst xmlns:a="http://schemas.openxmlformats.org/drawingml/2006/main">
              <a:ext uri="{FF2B5EF4-FFF2-40B4-BE49-F238E27FC236}">
                <a16:creationId xmlns:a16="http://schemas.microsoft.com/office/drawing/2014/main" id="{7438336B-577A-4F10-8933-DF6401DE8F4F}"/>
              </a:ext>
            </a:extLst>
          </p:cNvPr>
          <p:cNvSpPr>
            <a:spLocks xmlns:a="http://schemas.openxmlformats.org/drawingml/2006/main" noGrp="1"/>
          </p:cNvSpPr>
          <p:nvPr/>
        </p:nvSpPr>
        <p:spPr>
          <a:xfrm xmlns:a="http://schemas.openxmlformats.org/drawingml/2006/main">
            <a:off x="1162050" y="4391025"/>
            <a:ext cx="569595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What effect does a shorter diffusion distance have?</a:t>
            </a:r>
          </a:p>
        </p:txBody>
      </p:sp>
      <p:sp>
        <p:nvSpPr>
          <p:cNvPr id="22" name="visual-ground">
            <a:extLst xmlns:a="http://schemas.openxmlformats.org/drawingml/2006/main">
              <a:ext uri="{FF2B5EF4-FFF2-40B4-BE49-F238E27FC236}">
                <a16:creationId xmlns:a16="http://schemas.microsoft.com/office/drawing/2014/main" id="{181AAE96-F3A3-4DCD-A1D8-0BCFD9FB8548}"/>
              </a:ext>
            </a:extLst>
          </p:cNvPr>
          <p:cNvSpPr>
            <a:spLocks xmlns:a="http://schemas.openxmlformats.org/drawingml/2006/main" noGrp="1"/>
          </p:cNvSpPr>
          <p:nvPr/>
        </p:nvSpPr>
        <p:spPr>
          <a:xfrm xmlns:a="http://schemas.openxmlformats.org/drawingml/2006/main">
            <a:off x="7334250" y="1857375"/>
            <a:ext cx="4048125" cy="2857500"/>
          </a:xfrm>
          <a:prstGeom xmlns:a="http://schemas.openxmlformats.org/drawingml/2006/main" prst="roundRect">
            <a:avLst>
              <a:gd name="adj" fmla="val 3333"/>
            </a:avLst>
          </a:prstGeom>
          <a:solidFill xmlns:a="http://schemas.openxmlformats.org/drawingml/2006/main">
            <a:srgbClr val="101C38"/>
          </a:solidFill>
          <a:ln xmlns:a="http://schemas.openxmlformats.org/drawingml/2006/main" w="9525">
            <a:solidFill>
              <a:srgbClr val="D9D0E2"/>
            </a:solidFill>
            <a:prstDash val="solid"/>
          </a:ln>
        </p:spPr>
      </p:sp>
      <p:pic>
        <p:nvPicPr>
          <p:cNvPr id="49" name="W4L3 scientific resource, slide 1"/>
          <p:cNvPicPr>
            <a:picLocks xmlns:a="http://schemas.openxmlformats.org/drawingml/2006/main" noChangeAspect="1"/>
          </p:cNvPicPr>
          <p:nvPr/>
        </p:nvPicPr>
        <p:blipFill>
          <a:blip xmlns:r="http://schemas.openxmlformats.org/officeDocument/2006/relationships" xmlns:a="http://schemas.openxmlformats.org/drawingml/2006/main" r:embed="R3765200529964586"/>
          <a:stretch xmlns:a="http://schemas.openxmlformats.org/drawingml/2006/main"/>
        </p:blipFill>
        <p:spPr>
          <a:xfrm xmlns:a="http://schemas.openxmlformats.org/drawingml/2006/main">
            <a:off x="7410450" y="2190452"/>
            <a:ext cx="3895725" cy="2191345"/>
          </a:xfrm>
          <a:prstGeom xmlns:a="http://schemas.openxmlformats.org/drawingml/2006/main" prst="rect">
            <a:avLst/>
          </a:prstGeom>
        </p:spPr>
      </p:pic>
      <p:sp>
        <p:nvSpPr>
          <p:cNvPr id="24" name="goto:8">
            <a:hlinkClick xmlns:r="http://schemas.openxmlformats.org/officeDocument/2006/relationships" xmlns:a="http://schemas.openxmlformats.org/drawingml/2006/main" r:id="Rf729f7e66e244257" action="ppaction://hlinksldjump"/>
            <a:extLst xmlns:a="http://schemas.openxmlformats.org/drawingml/2006/main">
              <a:ext uri="{FF2B5EF4-FFF2-40B4-BE49-F238E27FC236}">
                <a16:creationId xmlns:a16="http://schemas.microsoft.com/office/drawing/2014/main" id="{8001288D-B258-4F93-BD79-9B792355C33B}"/>
              </a:ext>
            </a:extLst>
          </p:cNvPr>
          <p:cNvSpPr>
            <a:spLocks xmlns:a="http://schemas.openxmlformats.org/drawingml/2006/main" noGrp="1"/>
          </p:cNvSpPr>
          <p:nvPr/>
        </p:nvSpPr>
        <p:spPr>
          <a:xfrm xmlns:a="http://schemas.openxmlformats.org/drawingml/2006/main">
            <a:off x="7477125" y="5219700"/>
            <a:ext cx="2619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Retrieval answers</a:t>
            </a:r>
          </a:p>
        </p:txBody>
      </p:sp>
    </p:spTree>
    <p:extLst>
      <p:ext uri="{BB962C8B-B14F-4D97-AF65-F5344CB8AC3E}">
        <p14:creationId xmlns:p14="http://schemas.microsoft.com/office/powerpoint/2010/main" val="216871281"/>
      </p:ext>
    </p:extLst>
  </p:cSld>
</p:sld>
</file>

<file path=ppt/slides/slide10.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9B3BFCB9-9488-42A2-8551-2A24F7ECEEF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281AE84D-9B01-4EDC-8B6B-6925B65D655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0">
            <a:extLst xmlns:a="http://schemas.openxmlformats.org/drawingml/2006/main">
              <a:ext uri="{FF2B5EF4-FFF2-40B4-BE49-F238E27FC236}">
                <a16:creationId xmlns:a16="http://schemas.microsoft.com/office/drawing/2014/main" id="{C3DCBEDC-78E1-4CCC-A1E3-D8724C902586}"/>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71">
            <a:extLst xmlns:a="http://schemas.openxmlformats.org/drawingml/2006/main">
              <a:ext uri="{FF2B5EF4-FFF2-40B4-BE49-F238E27FC236}">
                <a16:creationId xmlns:a16="http://schemas.microsoft.com/office/drawing/2014/main" id="{F770C438-86E5-40BC-B5D7-7B820CCF6F1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2">
            <a:extLst xmlns:a="http://schemas.openxmlformats.org/drawingml/2006/main">
              <a:ext uri="{FF2B5EF4-FFF2-40B4-BE49-F238E27FC236}">
                <a16:creationId xmlns:a16="http://schemas.microsoft.com/office/drawing/2014/main" id="{E05AB9A2-209A-45E8-AE44-9D8CBDB4183D}"/>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Check the deciding clue</a:t>
            </a:r>
          </a:p>
        </p:txBody>
      </p:sp>
      <p:sp>
        <p:nvSpPr>
          <p:cNvPr id="6" name="heading-rule">
            <a:extLst xmlns:a="http://schemas.openxmlformats.org/drawingml/2006/main">
              <a:ext uri="{FF2B5EF4-FFF2-40B4-BE49-F238E27FC236}">
                <a16:creationId xmlns:a16="http://schemas.microsoft.com/office/drawing/2014/main" id="{4918F3DF-6958-468F-BA4B-33DA951C92A9}"/>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7675b87f6fd34053" action="ppaction://hlinksldjump"/>
            <a:extLst xmlns:a="http://schemas.openxmlformats.org/drawingml/2006/main">
              <a:ext uri="{FF2B5EF4-FFF2-40B4-BE49-F238E27FC236}">
                <a16:creationId xmlns:a16="http://schemas.microsoft.com/office/drawing/2014/main" id="{16BF2411-96A5-4E47-948E-12C4D3A42724}"/>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3684343e828b4072" action="ppaction://hlinksldjump"/>
            <a:extLst xmlns:a="http://schemas.openxmlformats.org/drawingml/2006/main">
              <a:ext uri="{FF2B5EF4-FFF2-40B4-BE49-F238E27FC236}">
                <a16:creationId xmlns:a16="http://schemas.microsoft.com/office/drawing/2014/main" id="{C2085F96-4C7D-4A90-A70D-8A1548CD700F}"/>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898493300be947b0" action="ppaction://hlinksldjump"/>
            <a:extLst xmlns:a="http://schemas.openxmlformats.org/drawingml/2006/main">
              <a:ext uri="{FF2B5EF4-FFF2-40B4-BE49-F238E27FC236}">
                <a16:creationId xmlns:a16="http://schemas.microsoft.com/office/drawing/2014/main" id="{ADE723EA-3F4C-4352-96AA-38A67132C0B3}"/>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c5394f7e6a4748e7" action="ppaction://hlinksldjump"/>
            <a:extLst xmlns:a="http://schemas.openxmlformats.org/drawingml/2006/main">
              <a:ext uri="{FF2B5EF4-FFF2-40B4-BE49-F238E27FC236}">
                <a16:creationId xmlns:a16="http://schemas.microsoft.com/office/drawing/2014/main" id="{D57CD456-279F-4840-B726-7670EF1EE97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b2ce974ecd8e4679" action="ppaction://hlinksldjump"/>
            <a:extLst xmlns:a="http://schemas.openxmlformats.org/drawingml/2006/main">
              <a:ext uri="{FF2B5EF4-FFF2-40B4-BE49-F238E27FC236}">
                <a16:creationId xmlns:a16="http://schemas.microsoft.com/office/drawing/2014/main" id="{1C179065-26B5-45A3-AA54-E8DFDF5B953D}"/>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7405b430c7448d6" action="ppaction://hlinksldjump"/>
            <a:extLst xmlns:a="http://schemas.openxmlformats.org/drawingml/2006/main">
              <a:ext uri="{FF2B5EF4-FFF2-40B4-BE49-F238E27FC236}">
                <a16:creationId xmlns:a16="http://schemas.microsoft.com/office/drawing/2014/main" id="{C32BCA19-92C0-4C3E-B4C0-015C20E5311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8a75a8629ed41b5" action="ppaction://hlinksldjump"/>
            <a:extLst xmlns:a="http://schemas.openxmlformats.org/drawingml/2006/main">
              <a:ext uri="{FF2B5EF4-FFF2-40B4-BE49-F238E27FC236}">
                <a16:creationId xmlns:a16="http://schemas.microsoft.com/office/drawing/2014/main" id="{5F3D9E3E-41D1-4258-868C-B35F39FCB735}"/>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aeaa5c50310f4659" action="ppaction://hlinksldjump"/>
            <a:extLst xmlns:a="http://schemas.openxmlformats.org/drawingml/2006/main">
              <a:ext uri="{FF2B5EF4-FFF2-40B4-BE49-F238E27FC236}">
                <a16:creationId xmlns:a16="http://schemas.microsoft.com/office/drawing/2014/main" id="{DEB75990-C96D-44A8-BA10-D7E8559757A6}"/>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a46b343331954d73" action="ppaction://hlinksldjump"/>
            <a:extLst xmlns:a="http://schemas.openxmlformats.org/drawingml/2006/main">
              <a:ext uri="{FF2B5EF4-FFF2-40B4-BE49-F238E27FC236}">
                <a16:creationId xmlns:a16="http://schemas.microsoft.com/office/drawing/2014/main" id="{85478BC7-AD13-4EC9-AD91-88AD615E87E9}"/>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3">
            <a:extLst xmlns:a="http://schemas.openxmlformats.org/drawingml/2006/main">
              <a:ext uri="{FF2B5EF4-FFF2-40B4-BE49-F238E27FC236}">
                <a16:creationId xmlns:a16="http://schemas.microsoft.com/office/drawing/2014/main" id="{2EA84798-9FF8-4824-80D9-9B8758E095DE}"/>
              </a:ext>
            </a:extLst>
          </p:cNvPr>
          <p:cNvSpPr>
            <a:spLocks xmlns:a="http://schemas.openxmlformats.org/drawingml/2006/main" noGrp="1"/>
          </p:cNvSpPr>
          <p:nvPr/>
        </p:nvSpPr>
        <p:spPr>
          <a:xfrm xmlns:a="http://schemas.openxmlformats.org/drawingml/2006/main">
            <a:off x="714375" y="2000250"/>
            <a:ext cx="10572750" cy="1304925"/>
          </a:xfrm>
          <a:prstGeom xmlns:a="http://schemas.openxmlformats.org/drawingml/2006/main" prst="roundRect">
            <a:avLst>
              <a:gd name="adj" fmla="val 10219"/>
            </a:avLst>
          </a:prstGeom>
          <a:solidFill xmlns:a="http://schemas.openxmlformats.org/drawingml/2006/main">
            <a:srgbClr val="F0EAF6"/>
          </a:solidFill>
          <a:ln xmlns:a="http://schemas.openxmlformats.org/drawingml/2006/main" w="9525">
            <a:solidFill>
              <a:srgbClr val="D9D0E2"/>
            </a:solidFill>
            <a:prstDash val="solid"/>
          </a:ln>
        </p:spPr>
        <p:txBody>
          <a:bodyPr xmlns:a="http://schemas.openxmlformats.org/drawingml/2006/main" wrap="square" lIns="209550" tIns="114300" rIns="209550" bIns="114300" anchor="t">
            <a:noAutofit/>
          </a:bodyPr>
          <a:lstStyle xmlns:a="http://schemas.openxmlformats.org/drawingml/2006/main"/>
          <a:p xmlns:a="http://schemas.openxmlformats.org/drawingml/2006/main">
            <a:pPr algn="l">
              <a:lnSpc>
                <a:spcPct val="110000"/>
              </a:lnSpc>
              <a:buNone/>
              <a:defRPr sz="2250" b="1">
                <a:solidFill>
                  <a:srgbClr val="5E417D"/>
                </a:solidFill>
                <a:latin typeface="Arial"/>
                <a:ea typeface="Arial"/>
                <a:cs typeface="Arial"/>
              </a:defRPr>
            </a:pPr>
            <a:r>
              <a:rPr sz="2250" b="1">
                <a:solidFill>
                  <a:srgbClr val="5E417D"/>
                </a:solidFill>
                <a:latin typeface="Arial"/>
                <a:ea typeface="Arial"/>
                <a:cs typeface="Arial"/>
              </a:rPr>
              <a:t>The small cube had a shorter average diffusion distance, so dye reached its centre sooner.</a:t>
            </a:r>
          </a:p>
        </p:txBody>
      </p:sp>
      <p:sp>
        <p:nvSpPr>
          <p:cNvPr id="17" name="copy-74">
            <a:extLst xmlns:a="http://schemas.openxmlformats.org/drawingml/2006/main">
              <a:ext uri="{FF2B5EF4-FFF2-40B4-BE49-F238E27FC236}">
                <a16:creationId xmlns:a16="http://schemas.microsoft.com/office/drawing/2014/main" id="{B924BE9A-977B-4EE3-8EE4-29C68EB11E3C}"/>
              </a:ext>
            </a:extLst>
          </p:cNvPr>
          <p:cNvSpPr>
            <a:spLocks xmlns:a="http://schemas.openxmlformats.org/drawingml/2006/main" noGrp="1"/>
          </p:cNvSpPr>
          <p:nvPr/>
        </p:nvSpPr>
        <p:spPr>
          <a:xfrm xmlns:a="http://schemas.openxmlformats.org/drawingml/2006/main">
            <a:off x="714375" y="3571875"/>
            <a:ext cx="10572750" cy="952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0">
                <a:solidFill>
                  <a:srgbClr val="1F2937"/>
                </a:solidFill>
                <a:latin typeface="Arial"/>
                <a:ea typeface="Arial"/>
                <a:cs typeface="Arial"/>
              </a:defRPr>
            </a:pPr>
            <a:r>
              <a:rPr sz="2250" b="0">
                <a:solidFill>
                  <a:srgbClr val="1F2937"/>
                </a:solidFill>
                <a:latin typeface="Arial"/>
                <a:ea typeface="Arial"/>
                <a:cs typeface="Arial"/>
              </a:rPr>
              <a:t>Correct: evidence, scientific cause and consequence are linked.</a:t>
            </a:r>
          </a:p>
        </p:txBody>
      </p:sp>
      <p:sp>
        <p:nvSpPr>
          <p:cNvPr id="18" name="copy-75">
            <a:extLst xmlns:a="http://schemas.openxmlformats.org/drawingml/2006/main">
              <a:ext uri="{FF2B5EF4-FFF2-40B4-BE49-F238E27FC236}">
                <a16:creationId xmlns:a16="http://schemas.microsoft.com/office/drawing/2014/main" id="{C77BC779-FCB6-4DD2-9966-18C8155AA465}"/>
              </a:ext>
            </a:extLst>
          </p:cNvPr>
          <p:cNvSpPr>
            <a:spLocks xmlns:a="http://schemas.openxmlformats.org/drawingml/2006/main" noGrp="1"/>
          </p:cNvSpPr>
          <p:nvPr/>
        </p:nvSpPr>
        <p:spPr>
          <a:xfrm xmlns:a="http://schemas.openxmlformats.org/drawingml/2006/main">
            <a:off x="714375" y="4752975"/>
            <a:ext cx="104775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526170"/>
                </a:solidFill>
                <a:latin typeface="Arial"/>
                <a:ea typeface="Arial"/>
                <a:cs typeface="Arial"/>
              </a:defRPr>
            </a:pPr>
            <a:r>
              <a:rPr sz="2025" b="0">
                <a:solidFill>
                  <a:srgbClr val="526170"/>
                </a:solidFill>
                <a:latin typeface="Arial"/>
                <a:ea typeface="Arial"/>
                <a:cs typeface="Arial"/>
              </a:rPr>
              <a:t>Compare your reason. Correct one step if needed.</a:t>
            </a:r>
          </a:p>
        </p:txBody>
      </p:sp>
      <p:sp>
        <p:nvSpPr>
          <p:cNvPr id="19" name="goto:3">
            <a:hlinkClick xmlns:r="http://schemas.openxmlformats.org/officeDocument/2006/relationships" xmlns:a="http://schemas.openxmlformats.org/drawingml/2006/main" r:id="R45ebcc690aa64d69" action="ppaction://hlinksldjump"/>
            <a:extLst xmlns:a="http://schemas.openxmlformats.org/drawingml/2006/main">
              <a:ext uri="{FF2B5EF4-FFF2-40B4-BE49-F238E27FC236}">
                <a16:creationId xmlns:a16="http://schemas.microsoft.com/office/drawing/2014/main" id="{66A028E6-507F-4C47-81FE-478D191454FB}"/>
              </a:ext>
            </a:extLst>
          </p:cNvPr>
          <p:cNvSpPr>
            <a:spLocks xmlns:a="http://schemas.openxmlformats.org/drawingml/2006/main" noGrp="1"/>
          </p:cNvSpPr>
          <p:nvPr/>
        </p:nvSpPr>
        <p:spPr>
          <a:xfrm xmlns:a="http://schemas.openxmlformats.org/drawingml/2006/main">
            <a:off x="8067675" y="556260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We Do</a:t>
            </a:r>
          </a:p>
        </p:txBody>
      </p:sp>
    </p:spTree>
    <p:extLst>
      <p:ext uri="{BB962C8B-B14F-4D97-AF65-F5344CB8AC3E}">
        <p14:creationId xmlns:p14="http://schemas.microsoft.com/office/powerpoint/2010/main" val="414480566"/>
      </p:ext>
    </p:extLst>
  </p:cSld>
</p:sld>
</file>

<file path=ppt/slides/slide11.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8" name="house-card">
            <a:extLst xmlns:a="http://schemas.openxmlformats.org/drawingml/2006/main">
              <a:ext uri="{FF2B5EF4-FFF2-40B4-BE49-F238E27FC236}">
                <a16:creationId xmlns:a16="http://schemas.microsoft.com/office/drawing/2014/main" id="{C7CC9C9D-75C9-4810-A915-1FD920BDE3E0}"/>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7FBF8A21-617F-4291-A520-C9F9FBA4876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76">
            <a:extLst xmlns:a="http://schemas.openxmlformats.org/drawingml/2006/main">
              <a:ext uri="{FF2B5EF4-FFF2-40B4-BE49-F238E27FC236}">
                <a16:creationId xmlns:a16="http://schemas.microsoft.com/office/drawing/2014/main" id="{86228D08-EFC7-4397-9D82-EE3B33817469}"/>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77">
            <a:extLst xmlns:a="http://schemas.openxmlformats.org/drawingml/2006/main">
              <a:ext uri="{FF2B5EF4-FFF2-40B4-BE49-F238E27FC236}">
                <a16:creationId xmlns:a16="http://schemas.microsoft.com/office/drawing/2014/main" id="{BFC68B2C-57FF-4F85-819C-0D952A39C85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78">
            <a:extLst xmlns:a="http://schemas.openxmlformats.org/drawingml/2006/main">
              <a:ext uri="{FF2B5EF4-FFF2-40B4-BE49-F238E27FC236}">
                <a16:creationId xmlns:a16="http://schemas.microsoft.com/office/drawing/2014/main" id="{B42371DA-13F7-4339-B9F2-D271EC9AFD0A}"/>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Our shared reasoning</a:t>
            </a:r>
          </a:p>
        </p:txBody>
      </p:sp>
      <p:sp>
        <p:nvSpPr>
          <p:cNvPr id="6" name="heading-rule">
            <a:extLst xmlns:a="http://schemas.openxmlformats.org/drawingml/2006/main">
              <a:ext uri="{FF2B5EF4-FFF2-40B4-BE49-F238E27FC236}">
                <a16:creationId xmlns:a16="http://schemas.microsoft.com/office/drawing/2014/main" id="{153FEE0C-A58A-449A-8D8C-8F301B583EF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8ca4a1490b2445ee" action="ppaction://hlinksldjump"/>
            <a:extLst xmlns:a="http://schemas.openxmlformats.org/drawingml/2006/main">
              <a:ext uri="{FF2B5EF4-FFF2-40B4-BE49-F238E27FC236}">
                <a16:creationId xmlns:a16="http://schemas.microsoft.com/office/drawing/2014/main" id="{D397D8F2-5829-40E7-BD4C-8E7E3FB2939A}"/>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f6d160296f64091" action="ppaction://hlinksldjump"/>
            <a:extLst xmlns:a="http://schemas.openxmlformats.org/drawingml/2006/main">
              <a:ext uri="{FF2B5EF4-FFF2-40B4-BE49-F238E27FC236}">
                <a16:creationId xmlns:a16="http://schemas.microsoft.com/office/drawing/2014/main" id="{824583F7-91F8-4F98-A9FF-F68A3FE82AA9}"/>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9a0975c223e34892" action="ppaction://hlinksldjump"/>
            <a:extLst xmlns:a="http://schemas.openxmlformats.org/drawingml/2006/main">
              <a:ext uri="{FF2B5EF4-FFF2-40B4-BE49-F238E27FC236}">
                <a16:creationId xmlns:a16="http://schemas.microsoft.com/office/drawing/2014/main" id="{CD7D4ABA-C61C-4225-9693-949B9B336BB8}"/>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f61ed4fcac564b28" action="ppaction://hlinksldjump"/>
            <a:extLst xmlns:a="http://schemas.openxmlformats.org/drawingml/2006/main">
              <a:ext uri="{FF2B5EF4-FFF2-40B4-BE49-F238E27FC236}">
                <a16:creationId xmlns:a16="http://schemas.microsoft.com/office/drawing/2014/main" id="{7A8FF90E-64BD-47CB-A71C-E787CF36389A}"/>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5fe780289cac4fdf" action="ppaction://hlinksldjump"/>
            <a:extLst xmlns:a="http://schemas.openxmlformats.org/drawingml/2006/main">
              <a:ext uri="{FF2B5EF4-FFF2-40B4-BE49-F238E27FC236}">
                <a16:creationId xmlns:a16="http://schemas.microsoft.com/office/drawing/2014/main" id="{3683845C-D732-4469-942B-709277FC1D8C}"/>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943e9f5d6ad14008" action="ppaction://hlinksldjump"/>
            <a:extLst xmlns:a="http://schemas.openxmlformats.org/drawingml/2006/main">
              <a:ext uri="{FF2B5EF4-FFF2-40B4-BE49-F238E27FC236}">
                <a16:creationId xmlns:a16="http://schemas.microsoft.com/office/drawing/2014/main" id="{139E41C1-3023-4A10-92F0-26655736794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9cf0343dc9614398" action="ppaction://hlinksldjump"/>
            <a:extLst xmlns:a="http://schemas.openxmlformats.org/drawingml/2006/main">
              <a:ext uri="{FF2B5EF4-FFF2-40B4-BE49-F238E27FC236}">
                <a16:creationId xmlns:a16="http://schemas.microsoft.com/office/drawing/2014/main" id="{68CB1629-3E7A-4769-9150-3B1C2E9987E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30b8116475e4aa6" action="ppaction://hlinksldjump"/>
            <a:extLst xmlns:a="http://schemas.openxmlformats.org/drawingml/2006/main">
              <a:ext uri="{FF2B5EF4-FFF2-40B4-BE49-F238E27FC236}">
                <a16:creationId xmlns:a16="http://schemas.microsoft.com/office/drawing/2014/main" id="{96CE3FB4-99E8-4849-A135-667F8348E9D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9f2366ec9534b3d" action="ppaction://hlinksldjump"/>
            <a:extLst xmlns:a="http://schemas.openxmlformats.org/drawingml/2006/main">
              <a:ext uri="{FF2B5EF4-FFF2-40B4-BE49-F238E27FC236}">
                <a16:creationId xmlns:a16="http://schemas.microsoft.com/office/drawing/2014/main" id="{DCDDEF07-2173-4FF7-B020-331FA3F58A3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79">
            <a:extLst xmlns:a="http://schemas.openxmlformats.org/drawingml/2006/main">
              <a:ext uri="{FF2B5EF4-FFF2-40B4-BE49-F238E27FC236}">
                <a16:creationId xmlns:a16="http://schemas.microsoft.com/office/drawing/2014/main" id="{33BD2ECC-4168-4018-93CF-17A3EFA385DA}"/>
              </a:ext>
            </a:extLst>
          </p:cNvPr>
          <p:cNvSpPr>
            <a:spLocks xmlns:a="http://schemas.openxmlformats.org/drawingml/2006/main" noGrp="1"/>
          </p:cNvSpPr>
          <p:nvPr/>
        </p:nvSpPr>
        <p:spPr>
          <a:xfrm xmlns:a="http://schemas.openxmlformats.org/drawingml/2006/main">
            <a:off x="723900" y="2028825"/>
            <a:ext cx="10525125" cy="2905125"/>
          </a:xfrm>
          <a:prstGeom xmlns:a="http://schemas.openxmlformats.org/drawingml/2006/main" prst="roundRect">
            <a:avLst>
              <a:gd name="adj" fmla="val 459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Area doubles, and transfer doubles in these model data. More surface allows more particles to cross at once. This does not establish real medicine doses or biological effects.</a:t>
            </a:r>
          </a:p>
        </p:txBody>
      </p:sp>
      <p:sp>
        <p:nvSpPr>
          <p:cNvPr id="17" name="goto:5">
            <a:hlinkClick xmlns:r="http://schemas.openxmlformats.org/officeDocument/2006/relationships" xmlns:a="http://schemas.openxmlformats.org/drawingml/2006/main" r:id="R307b748857604361" action="ppaction://hlinksldjump"/>
            <a:extLst xmlns:a="http://schemas.openxmlformats.org/drawingml/2006/main">
              <a:ext uri="{FF2B5EF4-FFF2-40B4-BE49-F238E27FC236}">
                <a16:creationId xmlns:a16="http://schemas.microsoft.com/office/drawing/2014/main" id="{778ED699-281B-4FFA-86C2-CF1F1CE5E8A2}"/>
              </a:ext>
            </a:extLst>
          </p:cNvPr>
          <p:cNvSpPr>
            <a:spLocks xmlns:a="http://schemas.openxmlformats.org/drawingml/2006/main" noGrp="1"/>
          </p:cNvSpPr>
          <p:nvPr/>
        </p:nvSpPr>
        <p:spPr>
          <a:xfrm xmlns:a="http://schemas.openxmlformats.org/drawingml/2006/main">
            <a:off x="7762875" y="5562600"/>
            <a:ext cx="35433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shared task</a:t>
            </a:r>
          </a:p>
        </p:txBody>
      </p:sp>
    </p:spTree>
    <p:extLst>
      <p:ext uri="{BB962C8B-B14F-4D97-AF65-F5344CB8AC3E}">
        <p14:creationId xmlns:p14="http://schemas.microsoft.com/office/powerpoint/2010/main" val="1016060319"/>
      </p:ext>
    </p:extLst>
  </p:cSld>
</p:sld>
</file>

<file path=ppt/slides/slide1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7BD33E68-67F7-434E-B19F-24D982E2A94C}"/>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7EF3F89F-09A3-47AB-B325-C57D9A5D148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80">
            <a:extLst xmlns:a="http://schemas.openxmlformats.org/drawingml/2006/main">
              <a:ext uri="{FF2B5EF4-FFF2-40B4-BE49-F238E27FC236}">
                <a16:creationId xmlns:a16="http://schemas.microsoft.com/office/drawing/2014/main" id="{5F747D46-2F04-4E64-B199-E0131C4A1FD2}"/>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81">
            <a:extLst xmlns:a="http://schemas.openxmlformats.org/drawingml/2006/main">
              <a:ext uri="{FF2B5EF4-FFF2-40B4-BE49-F238E27FC236}">
                <a16:creationId xmlns:a16="http://schemas.microsoft.com/office/drawing/2014/main" id="{87B66C6D-0D56-4D37-9055-99530CC4452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82">
            <a:extLst xmlns:a="http://schemas.openxmlformats.org/drawingml/2006/main">
              <a:ext uri="{FF2B5EF4-FFF2-40B4-BE49-F238E27FC236}">
                <a16:creationId xmlns:a16="http://schemas.microsoft.com/office/drawing/2014/main" id="{E0A4DDC3-E58D-4649-A933-1555652261C3}"/>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Compare after your first attempt</a:t>
            </a:r>
          </a:p>
        </p:txBody>
      </p:sp>
      <p:sp>
        <p:nvSpPr>
          <p:cNvPr id="6" name="heading-rule">
            <a:extLst xmlns:a="http://schemas.openxmlformats.org/drawingml/2006/main">
              <a:ext uri="{FF2B5EF4-FFF2-40B4-BE49-F238E27FC236}">
                <a16:creationId xmlns:a16="http://schemas.microsoft.com/office/drawing/2014/main" id="{E57EA6E0-50D6-474C-81A8-7AC0F21D5017}"/>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0b73a3b6dc0c47c9" action="ppaction://hlinksldjump"/>
            <a:extLst xmlns:a="http://schemas.openxmlformats.org/drawingml/2006/main">
              <a:ext uri="{FF2B5EF4-FFF2-40B4-BE49-F238E27FC236}">
                <a16:creationId xmlns:a16="http://schemas.microsoft.com/office/drawing/2014/main" id="{D3E108B9-E58E-43E9-A56C-FDCC9B26BEB1}"/>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8fc488b6605f46d5" action="ppaction://hlinksldjump"/>
            <a:extLst xmlns:a="http://schemas.openxmlformats.org/drawingml/2006/main">
              <a:ext uri="{FF2B5EF4-FFF2-40B4-BE49-F238E27FC236}">
                <a16:creationId xmlns:a16="http://schemas.microsoft.com/office/drawing/2014/main" id="{50A569EB-1FCD-4CA1-A3C2-ABE1DFBACECE}"/>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d888dbb99619408c" action="ppaction://hlinksldjump"/>
            <a:extLst xmlns:a="http://schemas.openxmlformats.org/drawingml/2006/main">
              <a:ext uri="{FF2B5EF4-FFF2-40B4-BE49-F238E27FC236}">
                <a16:creationId xmlns:a16="http://schemas.microsoft.com/office/drawing/2014/main" id="{B622092F-2A81-4831-91C4-DA72712F7D01}"/>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7b5435f420db430c" action="ppaction://hlinksldjump"/>
            <a:extLst xmlns:a="http://schemas.openxmlformats.org/drawingml/2006/main">
              <a:ext uri="{FF2B5EF4-FFF2-40B4-BE49-F238E27FC236}">
                <a16:creationId xmlns:a16="http://schemas.microsoft.com/office/drawing/2014/main" id="{6071A750-CB26-403B-8B8B-7D4EDB8278B7}"/>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b1cbc8477b9c48be" action="ppaction://hlinksldjump"/>
            <a:extLst xmlns:a="http://schemas.openxmlformats.org/drawingml/2006/main">
              <a:ext uri="{FF2B5EF4-FFF2-40B4-BE49-F238E27FC236}">
                <a16:creationId xmlns:a16="http://schemas.microsoft.com/office/drawing/2014/main" id="{2347D204-3087-4FA4-9184-92C84B36A6D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c12f27927a64510" action="ppaction://hlinksldjump"/>
            <a:extLst xmlns:a="http://schemas.openxmlformats.org/drawingml/2006/main">
              <a:ext uri="{FF2B5EF4-FFF2-40B4-BE49-F238E27FC236}">
                <a16:creationId xmlns:a16="http://schemas.microsoft.com/office/drawing/2014/main" id="{C6BCA22F-5851-425B-8533-2C805890ECD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93a98744b684999" action="ppaction://hlinksldjump"/>
            <a:extLst xmlns:a="http://schemas.openxmlformats.org/drawingml/2006/main">
              <a:ext uri="{FF2B5EF4-FFF2-40B4-BE49-F238E27FC236}">
                <a16:creationId xmlns:a16="http://schemas.microsoft.com/office/drawing/2014/main" id="{10B75F0B-561E-4929-A3A9-81395A8DB06E}"/>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6c0934a6f154dfe" action="ppaction://hlinksldjump"/>
            <a:extLst xmlns:a="http://schemas.openxmlformats.org/drawingml/2006/main">
              <a:ext uri="{FF2B5EF4-FFF2-40B4-BE49-F238E27FC236}">
                <a16:creationId xmlns:a16="http://schemas.microsoft.com/office/drawing/2014/main" id="{1F1ACCF1-002F-430E-8E69-92EEA00424C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02f8dcaf0ab4e0c" action="ppaction://hlinksldjump"/>
            <a:extLst xmlns:a="http://schemas.openxmlformats.org/drawingml/2006/main">
              <a:ext uri="{FF2B5EF4-FFF2-40B4-BE49-F238E27FC236}">
                <a16:creationId xmlns:a16="http://schemas.microsoft.com/office/drawing/2014/main" id="{57673C4F-2074-4369-8EBA-C68CABAE4A1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83">
            <a:extLst xmlns:a="http://schemas.openxmlformats.org/drawingml/2006/main">
              <a:ext uri="{FF2B5EF4-FFF2-40B4-BE49-F238E27FC236}">
                <a16:creationId xmlns:a16="http://schemas.microsoft.com/office/drawing/2014/main" id="{D28980C8-0618-4A4F-BBEC-74ED9DC40CB8}"/>
              </a:ext>
            </a:extLst>
          </p:cNvPr>
          <p:cNvSpPr>
            <a:spLocks xmlns:a="http://schemas.openxmlformats.org/drawingml/2006/main" noGrp="1"/>
          </p:cNvSpPr>
          <p:nvPr/>
        </p:nvSpPr>
        <p:spPr>
          <a:xfrm xmlns:a="http://schemas.openxmlformats.org/drawingml/2006/main">
            <a:off x="723900" y="1990725"/>
            <a:ext cx="10515600" cy="2819400"/>
          </a:xfrm>
          <a:prstGeom xmlns:a="http://schemas.openxmlformats.org/drawingml/2006/main" prst="roundRect">
            <a:avLst>
              <a:gd name="adj" fmla="val 4730"/>
            </a:avLst>
          </a:prstGeom>
          <a:solidFill xmlns:a="http://schemas.openxmlformats.org/drawingml/2006/main">
            <a:srgbClr val="FAF8FC"/>
          </a:solidFill>
          <a:ln xmlns:a="http://schemas.openxmlformats.org/drawingml/2006/main" w="9525">
            <a:solidFill>
              <a:srgbClr val="D9D0E2"/>
            </a:solidFill>
            <a:prstDash val="solid"/>
          </a:ln>
        </p:spPr>
        <p:txBody>
          <a:bodyPr xmlns:a="http://schemas.openxmlformats.org/drawingml/2006/main" wrap="square" lIns="209550" tIns="152400" rIns="209550" bIns="152400" anchor="t">
            <a:noAutofit/>
          </a:bodyPr>
          <a:lstStyle xmlns:a="http://schemas.openxmlformats.org/drawingml/2006/main"/>
          <a:p xmlns:a="http://schemas.openxmlformats.org/drawingml/2006/main">
            <a:pPr algn="l">
              <a:lnSpc>
                <a:spcPct val="110000"/>
              </a:lnSpc>
              <a:buNone/>
              <a:defRPr sz="2250" b="0">
                <a:solidFill>
                  <a:srgbClr val="101C38"/>
                </a:solidFill>
                <a:latin typeface="Arial"/>
                <a:ea typeface="Arial"/>
                <a:cs typeface="Arial"/>
              </a:defRPr>
            </a:pPr>
            <a:r>
              <a:rPr sz="2250" b="0">
                <a:solidFill>
                  <a:srgbClr val="101C38"/>
                </a:solidFill>
                <a:latin typeface="Arial"/>
                <a:ea typeface="Arial"/>
                <a:cs typeface="Arial"/>
              </a:rPr>
              <a:t>A larger contact area provides more surface through which particles can diffuse at the same time. If a concentration gradient is maintained, this can increase the total net movement of medicine across the skin each minute. Repeated measurements of mass released per minute for both patch designs would strengthen the conclusion.</a:t>
            </a:r>
          </a:p>
        </p:txBody>
      </p:sp>
      <p:sp>
        <p:nvSpPr>
          <p:cNvPr id="17" name="copy-84">
            <a:extLst xmlns:a="http://schemas.openxmlformats.org/drawingml/2006/main">
              <a:ext uri="{FF2B5EF4-FFF2-40B4-BE49-F238E27FC236}">
                <a16:creationId xmlns:a16="http://schemas.microsoft.com/office/drawing/2014/main" id="{5049B602-F631-47E9-A850-06D62589B3BC}"/>
              </a:ext>
            </a:extLst>
          </p:cNvPr>
          <p:cNvSpPr>
            <a:spLocks xmlns:a="http://schemas.openxmlformats.org/drawingml/2006/main" noGrp="1"/>
          </p:cNvSpPr>
          <p:nvPr/>
        </p:nvSpPr>
        <p:spPr>
          <a:xfrm xmlns:a="http://schemas.openxmlformats.org/drawingml/2006/main">
            <a:off x="723900" y="5038725"/>
            <a:ext cx="10477500" cy="4286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Use the model to improve your explanation in your own words.</a:t>
            </a:r>
          </a:p>
        </p:txBody>
      </p:sp>
      <p:sp>
        <p:nvSpPr>
          <p:cNvPr id="18" name="goto:6">
            <a:hlinkClick xmlns:r="http://schemas.openxmlformats.org/officeDocument/2006/relationships" xmlns:a="http://schemas.openxmlformats.org/drawingml/2006/main" r:id="R2ef98e5e2b12427f" action="ppaction://hlinksldjump"/>
            <a:extLst xmlns:a="http://schemas.openxmlformats.org/drawingml/2006/main">
              <a:ext uri="{FF2B5EF4-FFF2-40B4-BE49-F238E27FC236}">
                <a16:creationId xmlns:a16="http://schemas.microsoft.com/office/drawing/2014/main" id="{626545F8-D6DD-4837-BF7E-3F4B581C28B9}"/>
              </a:ext>
            </a:extLst>
          </p:cNvPr>
          <p:cNvSpPr>
            <a:spLocks xmlns:a="http://schemas.openxmlformats.org/drawingml/2006/main" noGrp="1"/>
          </p:cNvSpPr>
          <p:nvPr/>
        </p:nvSpPr>
        <p:spPr>
          <a:xfrm xmlns:a="http://schemas.openxmlformats.org/drawingml/2006/main">
            <a:off x="7086600" y="5591175"/>
            <a:ext cx="42386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independent task</a:t>
            </a:r>
          </a:p>
        </p:txBody>
      </p:sp>
    </p:spTree>
    <p:extLst>
      <p:ext uri="{BB962C8B-B14F-4D97-AF65-F5344CB8AC3E}">
        <p14:creationId xmlns:p14="http://schemas.microsoft.com/office/powerpoint/2010/main" val="2005532838"/>
      </p:ext>
    </p:extLst>
  </p:cSld>
</p:sld>
</file>

<file path=ppt/slides/slide1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300F4A0A-2A90-481A-9429-7A694FF5F21A}"/>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D6CB6D4-4CD0-464E-A6C1-20C25E5D062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85">
            <a:extLst xmlns:a="http://schemas.openxmlformats.org/drawingml/2006/main">
              <a:ext uri="{FF2B5EF4-FFF2-40B4-BE49-F238E27FC236}">
                <a16:creationId xmlns:a16="http://schemas.microsoft.com/office/drawing/2014/main" id="{046ABEB9-C378-4D29-8F16-83E8A5B5268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86">
            <a:extLst xmlns:a="http://schemas.openxmlformats.org/drawingml/2006/main">
              <a:ext uri="{FF2B5EF4-FFF2-40B4-BE49-F238E27FC236}">
                <a16:creationId xmlns:a16="http://schemas.microsoft.com/office/drawing/2014/main" id="{1F8C007B-148C-4032-B1B7-0CB721CF059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87">
            <a:extLst xmlns:a="http://schemas.openxmlformats.org/drawingml/2006/main">
              <a:ext uri="{FF2B5EF4-FFF2-40B4-BE49-F238E27FC236}">
                <a16:creationId xmlns:a16="http://schemas.microsoft.com/office/drawing/2014/main" id="{CDEC3103-18E4-429A-AA65-A560688A883C}"/>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lesson resources</a:t>
            </a:r>
          </a:p>
        </p:txBody>
      </p:sp>
      <p:sp>
        <p:nvSpPr>
          <p:cNvPr id="6" name="heading-rule">
            <a:extLst xmlns:a="http://schemas.openxmlformats.org/drawingml/2006/main">
              <a:ext uri="{FF2B5EF4-FFF2-40B4-BE49-F238E27FC236}">
                <a16:creationId xmlns:a16="http://schemas.microsoft.com/office/drawing/2014/main" id="{97504523-8EBE-458D-87DC-9236CDCBE628}"/>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27f66f98c544ff4" action="ppaction://hlinksldjump"/>
            <a:extLst xmlns:a="http://schemas.openxmlformats.org/drawingml/2006/main">
              <a:ext uri="{FF2B5EF4-FFF2-40B4-BE49-F238E27FC236}">
                <a16:creationId xmlns:a16="http://schemas.microsoft.com/office/drawing/2014/main" id="{CB338A31-0CC6-48A5-8856-6F417B72AAA0}"/>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a5bc00edce144e9c" action="ppaction://hlinksldjump"/>
            <a:extLst xmlns:a="http://schemas.openxmlformats.org/drawingml/2006/main">
              <a:ext uri="{FF2B5EF4-FFF2-40B4-BE49-F238E27FC236}">
                <a16:creationId xmlns:a16="http://schemas.microsoft.com/office/drawing/2014/main" id="{F3869730-DDEF-4139-AF5B-543E2D5D9CD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7b6aec5c875d4a53" action="ppaction://hlinksldjump"/>
            <a:extLst xmlns:a="http://schemas.openxmlformats.org/drawingml/2006/main">
              <a:ext uri="{FF2B5EF4-FFF2-40B4-BE49-F238E27FC236}">
                <a16:creationId xmlns:a16="http://schemas.microsoft.com/office/drawing/2014/main" id="{7B1B3AE7-4319-4EA5-959F-0824ED0089B4}"/>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89cc34fbf1104074" action="ppaction://hlinksldjump"/>
            <a:extLst xmlns:a="http://schemas.openxmlformats.org/drawingml/2006/main">
              <a:ext uri="{FF2B5EF4-FFF2-40B4-BE49-F238E27FC236}">
                <a16:creationId xmlns:a16="http://schemas.microsoft.com/office/drawing/2014/main" id="{389A7761-8458-4366-86F7-9B84A6623DDC}"/>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337c051443049b9" action="ppaction://hlinksldjump"/>
            <a:extLst xmlns:a="http://schemas.openxmlformats.org/drawingml/2006/main">
              <a:ext uri="{FF2B5EF4-FFF2-40B4-BE49-F238E27FC236}">
                <a16:creationId xmlns:a16="http://schemas.microsoft.com/office/drawing/2014/main" id="{29B4DA58-9A1D-4BF9-917A-D2A559003D4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52b6817e12644bee" action="ppaction://hlinksldjump"/>
            <a:extLst xmlns:a="http://schemas.openxmlformats.org/drawingml/2006/main">
              <a:ext uri="{FF2B5EF4-FFF2-40B4-BE49-F238E27FC236}">
                <a16:creationId xmlns:a16="http://schemas.microsoft.com/office/drawing/2014/main" id="{BAE5E099-48AF-4B16-B5C3-46DCED32804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ce87bf5e7d8474d" action="ppaction://hlinksldjump"/>
            <a:extLst xmlns:a="http://schemas.openxmlformats.org/drawingml/2006/main">
              <a:ext uri="{FF2B5EF4-FFF2-40B4-BE49-F238E27FC236}">
                <a16:creationId xmlns:a16="http://schemas.microsoft.com/office/drawing/2014/main" id="{5724F05E-B999-4A3B-B5FC-E76968CFC48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2e988d872ed44f3f" action="ppaction://hlinksldjump"/>
            <a:extLst xmlns:a="http://schemas.openxmlformats.org/drawingml/2006/main">
              <a:ext uri="{FF2B5EF4-FFF2-40B4-BE49-F238E27FC236}">
                <a16:creationId xmlns:a16="http://schemas.microsoft.com/office/drawing/2014/main" id="{2E916630-3D5B-49DE-8636-5F1F01C7A46C}"/>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224a37fa78904d08" action="ppaction://hlinksldjump"/>
            <a:extLst xmlns:a="http://schemas.openxmlformats.org/drawingml/2006/main">
              <a:ext uri="{FF2B5EF4-FFF2-40B4-BE49-F238E27FC236}">
                <a16:creationId xmlns:a16="http://schemas.microsoft.com/office/drawing/2014/main" id="{0C32344E-1850-4844-842C-E2D20F1BBBC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88">
            <a:extLst xmlns:a="http://schemas.openxmlformats.org/drawingml/2006/main">
              <a:ext uri="{FF2B5EF4-FFF2-40B4-BE49-F238E27FC236}">
                <a16:creationId xmlns:a16="http://schemas.microsoft.com/office/drawing/2014/main" id="{CAD12055-A687-4F3B-B505-E5162C0BF74A}"/>
              </a:ext>
            </a:extLst>
          </p:cNvPr>
          <p:cNvSpPr>
            <a:spLocks xmlns:a="http://schemas.openxmlformats.org/drawingml/2006/main" noGrp="1"/>
          </p:cNvSpPr>
          <p:nvPr/>
        </p:nvSpPr>
        <p:spPr>
          <a:xfrm xmlns:a="http://schemas.openxmlformats.org/drawingml/2006/main">
            <a:off x="723900" y="1914525"/>
            <a:ext cx="10525125" cy="4667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Worksheet pages are stored inside this PowerPoint.</a:t>
            </a:r>
          </a:p>
        </p:txBody>
      </p:sp>
      <p:sp>
        <p:nvSpPr>
          <p:cNvPr id="17" name="goto:13">
            <a:hlinkClick xmlns:r="http://schemas.openxmlformats.org/officeDocument/2006/relationships" xmlns:a="http://schemas.openxmlformats.org/drawingml/2006/main" r:id="R7325b614b17e48b1" action="ppaction://hlinksldjump"/>
            <a:extLst xmlns:a="http://schemas.openxmlformats.org/drawingml/2006/main">
              <a:ext uri="{FF2B5EF4-FFF2-40B4-BE49-F238E27FC236}">
                <a16:creationId xmlns:a16="http://schemas.microsoft.com/office/drawing/2014/main" id="{71ED15C6-B4D8-4627-8897-5D336C40E7C6}"/>
              </a:ext>
            </a:extLst>
          </p:cNvPr>
          <p:cNvSpPr>
            <a:spLocks xmlns:a="http://schemas.openxmlformats.org/drawingml/2006/main" noGrp="1"/>
          </p:cNvSpPr>
          <p:nvPr/>
        </p:nvSpPr>
        <p:spPr>
          <a:xfrm xmlns:a="http://schemas.openxmlformats.org/drawingml/2006/main">
            <a:off x="7429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1</a:t>
            </a:r>
          </a:p>
        </p:txBody>
      </p:sp>
      <p:sp>
        <p:nvSpPr>
          <p:cNvPr id="18" name="goto:14">
            <a:hlinkClick xmlns:r="http://schemas.openxmlformats.org/officeDocument/2006/relationships" xmlns:a="http://schemas.openxmlformats.org/drawingml/2006/main" r:id="R6f5d8a5d69764d5a" action="ppaction://hlinksldjump"/>
            <a:extLst xmlns:a="http://schemas.openxmlformats.org/drawingml/2006/main">
              <a:ext uri="{FF2B5EF4-FFF2-40B4-BE49-F238E27FC236}">
                <a16:creationId xmlns:a16="http://schemas.microsoft.com/office/drawing/2014/main" id="{F21AA092-E7E0-4B2D-8F05-8BCE1D336CC0}"/>
              </a:ext>
            </a:extLst>
          </p:cNvPr>
          <p:cNvSpPr>
            <a:spLocks xmlns:a="http://schemas.openxmlformats.org/drawingml/2006/main" noGrp="1"/>
          </p:cNvSpPr>
          <p:nvPr/>
        </p:nvSpPr>
        <p:spPr>
          <a:xfrm xmlns:a="http://schemas.openxmlformats.org/drawingml/2006/main">
            <a:off x="6115050" y="26860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Worksheet · page 2</a:t>
            </a:r>
          </a:p>
        </p:txBody>
      </p:sp>
      <p:sp>
        <p:nvSpPr>
          <p:cNvPr id="19" name="url:W4L3_standard.pdf">
            <a:hlinkClick xmlns:r="http://schemas.openxmlformats.org/officeDocument/2006/relationships" xmlns:a="http://schemas.openxmlformats.org/drawingml/2006/main" r:id="R313cf34dbb42418c"/>
            <a:extLst xmlns:a="http://schemas.openxmlformats.org/drawingml/2006/main">
              <a:ext uri="{FF2B5EF4-FFF2-40B4-BE49-F238E27FC236}">
                <a16:creationId xmlns:a16="http://schemas.microsoft.com/office/drawing/2014/main" id="{DDAC7ED0-0920-4ABA-B4B1-AFABBADF8412}"/>
              </a:ext>
            </a:extLst>
          </p:cNvPr>
          <p:cNvSpPr>
            <a:spLocks xmlns:a="http://schemas.openxmlformats.org/drawingml/2006/main" noGrp="1"/>
          </p:cNvSpPr>
          <p:nvPr/>
        </p:nvSpPr>
        <p:spPr>
          <a:xfrm xmlns:a="http://schemas.openxmlformats.org/drawingml/2006/main">
            <a:off x="74295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Standard PDF</a:t>
            </a:r>
          </a:p>
        </p:txBody>
      </p:sp>
      <p:sp>
        <p:nvSpPr>
          <p:cNvPr id="20" name="url:W4L3_supported.pdf">
            <a:hlinkClick xmlns:r="http://schemas.openxmlformats.org/officeDocument/2006/relationships" xmlns:a="http://schemas.openxmlformats.org/drawingml/2006/main" r:id="Rbd7c4673a1484d85"/>
            <a:extLst xmlns:a="http://schemas.openxmlformats.org/drawingml/2006/main">
              <a:ext uri="{FF2B5EF4-FFF2-40B4-BE49-F238E27FC236}">
                <a16:creationId xmlns:a16="http://schemas.microsoft.com/office/drawing/2014/main" id="{D24126B7-8162-45E7-A916-C98CBD4A99C4}"/>
              </a:ext>
            </a:extLst>
          </p:cNvPr>
          <p:cNvSpPr>
            <a:spLocks xmlns:a="http://schemas.openxmlformats.org/drawingml/2006/main" noGrp="1"/>
          </p:cNvSpPr>
          <p:nvPr/>
        </p:nvSpPr>
        <p:spPr>
          <a:xfrm xmlns:a="http://schemas.openxmlformats.org/drawingml/2006/main">
            <a:off x="4314825"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Supported PDF</a:t>
            </a:r>
          </a:p>
        </p:txBody>
      </p:sp>
      <p:sp>
        <p:nvSpPr>
          <p:cNvPr id="21" name="url:W4L3_depth.pdf">
            <a:hlinkClick xmlns:r="http://schemas.openxmlformats.org/officeDocument/2006/relationships" xmlns:a="http://schemas.openxmlformats.org/drawingml/2006/main" r:id="R5e9004b08e68485f"/>
            <a:extLst xmlns:a="http://schemas.openxmlformats.org/drawingml/2006/main">
              <a:ext uri="{FF2B5EF4-FFF2-40B4-BE49-F238E27FC236}">
                <a16:creationId xmlns:a16="http://schemas.microsoft.com/office/drawing/2014/main" id="{C7DADCB2-068D-4F4D-981D-B94E9BD8018C}"/>
              </a:ext>
            </a:extLst>
          </p:cNvPr>
          <p:cNvSpPr>
            <a:spLocks xmlns:a="http://schemas.openxmlformats.org/drawingml/2006/main" noGrp="1"/>
          </p:cNvSpPr>
          <p:nvPr/>
        </p:nvSpPr>
        <p:spPr>
          <a:xfrm xmlns:a="http://schemas.openxmlformats.org/drawingml/2006/main">
            <a:off x="7886700" y="3409950"/>
            <a:ext cx="3238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Depth PDF</a:t>
            </a:r>
          </a:p>
        </p:txBody>
      </p:sp>
      <p:sp>
        <p:nvSpPr>
          <p:cNvPr id="22" name="url:W4L3_Worksheet.docx">
            <a:hlinkClick xmlns:r="http://schemas.openxmlformats.org/officeDocument/2006/relationships" xmlns:a="http://schemas.openxmlformats.org/drawingml/2006/main" r:id="R56a5ce1326664762"/>
            <a:extLst xmlns:a="http://schemas.openxmlformats.org/drawingml/2006/main">
              <a:ext uri="{FF2B5EF4-FFF2-40B4-BE49-F238E27FC236}">
                <a16:creationId xmlns:a16="http://schemas.microsoft.com/office/drawing/2014/main" id="{2A192826-C5EF-495D-8483-1CC66DA8CC13}"/>
              </a:ext>
            </a:extLst>
          </p:cNvPr>
          <p:cNvSpPr>
            <a:spLocks xmlns:a="http://schemas.openxmlformats.org/drawingml/2006/main" noGrp="1"/>
          </p:cNvSpPr>
          <p:nvPr/>
        </p:nvSpPr>
        <p:spPr>
          <a:xfrm xmlns:a="http://schemas.openxmlformats.org/drawingml/2006/main">
            <a:off x="742950" y="413385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Editable Word worksheet</a:t>
            </a:r>
          </a:p>
        </p:txBody>
      </p:sp>
      <p:sp>
        <p:nvSpPr>
          <p:cNvPr id="23" name="url:https://madebymatt.uk/Lessons/Science_Teesside/Launch/SCI_L_W4_L3_ExamSkills.html">
            <a:hlinkClick xmlns:r="http://schemas.openxmlformats.org/officeDocument/2006/relationships" xmlns:a="http://schemas.openxmlformats.org/drawingml/2006/main" r:id="R16e004557e2845af"/>
            <a:extLst xmlns:a="http://schemas.openxmlformats.org/drawingml/2006/main">
              <a:ext uri="{FF2B5EF4-FFF2-40B4-BE49-F238E27FC236}">
                <a16:creationId xmlns:a16="http://schemas.microsoft.com/office/drawing/2014/main" id="{2423BBF3-71DD-4B2C-9340-4A68AB98D647}"/>
              </a:ext>
            </a:extLst>
          </p:cNvPr>
          <p:cNvSpPr>
            <a:spLocks xmlns:a="http://schemas.openxmlformats.org/drawingml/2006/main" noGrp="1"/>
          </p:cNvSpPr>
          <p:nvPr/>
        </p:nvSpPr>
        <p:spPr>
          <a:xfrm xmlns:a="http://schemas.openxmlformats.org/drawingml/2006/main">
            <a:off x="6115050" y="4133850"/>
            <a:ext cx="50101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online lesson / model</a:t>
            </a:r>
          </a:p>
        </p:txBody>
      </p:sp>
      <p:sp>
        <p:nvSpPr>
          <p:cNvPr id="24" name="copy-89">
            <a:extLst xmlns:a="http://schemas.openxmlformats.org/drawingml/2006/main">
              <a:ext uri="{FF2B5EF4-FFF2-40B4-BE49-F238E27FC236}">
                <a16:creationId xmlns:a16="http://schemas.microsoft.com/office/drawing/2014/main" id="{8F6870A9-5094-4A94-98EE-4640F0B42E7B}"/>
              </a:ext>
            </a:extLst>
          </p:cNvPr>
          <p:cNvSpPr>
            <a:spLocks xmlns:a="http://schemas.openxmlformats.org/drawingml/2006/main" noGrp="1"/>
          </p:cNvSpPr>
          <p:nvPr/>
        </p:nvSpPr>
        <p:spPr>
          <a:xfrm xmlns:a="http://schemas.openxmlformats.org/drawingml/2006/main">
            <a:off x="762000" y="4857750"/>
            <a:ext cx="103822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Named files are in this week’s folder. Online lesson and video need internet.</a:t>
            </a:r>
          </a:p>
        </p:txBody>
      </p:sp>
      <p:sp>
        <p:nvSpPr>
          <p:cNvPr id="25" name="goto:15">
            <a:hlinkClick xmlns:r="http://schemas.openxmlformats.org/officeDocument/2006/relationships" xmlns:a="http://schemas.openxmlformats.org/drawingml/2006/main" r:id="Rc887544ba4554060" action="ppaction://hlinksldjump"/>
            <a:extLst xmlns:a="http://schemas.openxmlformats.org/drawingml/2006/main">
              <a:ext uri="{FF2B5EF4-FFF2-40B4-BE49-F238E27FC236}">
                <a16:creationId xmlns:a16="http://schemas.microsoft.com/office/drawing/2014/main" id="{27E7442E-6948-4FDB-8D6D-224C465E91A7}"/>
              </a:ext>
            </a:extLst>
          </p:cNvPr>
          <p:cNvSpPr>
            <a:spLocks xmlns:a="http://schemas.openxmlformats.org/drawingml/2006/main" noGrp="1"/>
          </p:cNvSpPr>
          <p:nvPr/>
        </p:nvSpPr>
        <p:spPr>
          <a:xfrm xmlns:a="http://schemas.openxmlformats.org/drawingml/2006/main">
            <a:off x="742950" y="5562600"/>
            <a:ext cx="4762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concept video</a:t>
            </a:r>
          </a:p>
        </p:txBody>
      </p:sp>
    </p:spTree>
    <p:extLst>
      <p:ext uri="{BB962C8B-B14F-4D97-AF65-F5344CB8AC3E}">
        <p14:creationId xmlns:p14="http://schemas.microsoft.com/office/powerpoint/2010/main" val="4948886"/>
      </p:ext>
    </p:extLst>
  </p:cSld>
</p:sld>
</file>

<file path=ppt/slides/slide1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EC9A82F0-CE7B-466B-BE23-3C0C70771D37}"/>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FEA580D1-67FD-4EFF-95AB-EA52755A3E60}"/>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90">
            <a:extLst xmlns:a="http://schemas.openxmlformats.org/drawingml/2006/main">
              <a:ext uri="{FF2B5EF4-FFF2-40B4-BE49-F238E27FC236}">
                <a16:creationId xmlns:a16="http://schemas.microsoft.com/office/drawing/2014/main" id="{F11AA63F-9212-4017-B8D1-DD2CF7F77049}"/>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91">
            <a:extLst xmlns:a="http://schemas.openxmlformats.org/drawingml/2006/main">
              <a:ext uri="{FF2B5EF4-FFF2-40B4-BE49-F238E27FC236}">
                <a16:creationId xmlns:a16="http://schemas.microsoft.com/office/drawing/2014/main" id="{A7B92A6E-3347-4404-87FF-B402180F4324}"/>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92">
            <a:extLst xmlns:a="http://schemas.openxmlformats.org/drawingml/2006/main">
              <a:ext uri="{FF2B5EF4-FFF2-40B4-BE49-F238E27FC236}">
                <a16:creationId xmlns:a16="http://schemas.microsoft.com/office/drawing/2014/main" id="{4EE1AF47-D6CB-4D82-BF92-4B8E8EEB598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1</a:t>
            </a:r>
          </a:p>
        </p:txBody>
      </p:sp>
      <p:sp>
        <p:nvSpPr>
          <p:cNvPr id="6" name="heading-rule">
            <a:extLst xmlns:a="http://schemas.openxmlformats.org/drawingml/2006/main">
              <a:ext uri="{FF2B5EF4-FFF2-40B4-BE49-F238E27FC236}">
                <a16:creationId xmlns:a16="http://schemas.microsoft.com/office/drawing/2014/main" id="{A25052E1-26BC-4E7E-9A97-C604A4A1F2A7}"/>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fc5e74e7641b4912" action="ppaction://hlinksldjump"/>
            <a:extLst xmlns:a="http://schemas.openxmlformats.org/drawingml/2006/main">
              <a:ext uri="{FF2B5EF4-FFF2-40B4-BE49-F238E27FC236}">
                <a16:creationId xmlns:a16="http://schemas.microsoft.com/office/drawing/2014/main" id="{0E4BA968-8E8A-4AEE-A6C4-4DD66F10B709}"/>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d1a8b5a0dbf49f1" action="ppaction://hlinksldjump"/>
            <a:extLst xmlns:a="http://schemas.openxmlformats.org/drawingml/2006/main">
              <a:ext uri="{FF2B5EF4-FFF2-40B4-BE49-F238E27FC236}">
                <a16:creationId xmlns:a16="http://schemas.microsoft.com/office/drawing/2014/main" id="{16835BF9-B0D1-4051-95A2-8FD52FFE3A3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96c4dc376ea5465a" action="ppaction://hlinksldjump"/>
            <a:extLst xmlns:a="http://schemas.openxmlformats.org/drawingml/2006/main">
              <a:ext uri="{FF2B5EF4-FFF2-40B4-BE49-F238E27FC236}">
                <a16:creationId xmlns:a16="http://schemas.microsoft.com/office/drawing/2014/main" id="{0C9356CC-FB3F-40C2-8790-8BE8B461C1F8}"/>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d5a7a316d8044c0e" action="ppaction://hlinksldjump"/>
            <a:extLst xmlns:a="http://schemas.openxmlformats.org/drawingml/2006/main">
              <a:ext uri="{FF2B5EF4-FFF2-40B4-BE49-F238E27FC236}">
                <a16:creationId xmlns:a16="http://schemas.microsoft.com/office/drawing/2014/main" id="{3507740B-3560-4F83-BA9B-73E0D2879F48}"/>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afcc400b7a484a16" action="ppaction://hlinksldjump"/>
            <a:extLst xmlns:a="http://schemas.openxmlformats.org/drawingml/2006/main">
              <a:ext uri="{FF2B5EF4-FFF2-40B4-BE49-F238E27FC236}">
                <a16:creationId xmlns:a16="http://schemas.microsoft.com/office/drawing/2014/main" id="{8ED19801-F43D-489E-957F-5C5946D5378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a0a489dd65094c9a" action="ppaction://hlinksldjump"/>
            <a:extLst xmlns:a="http://schemas.openxmlformats.org/drawingml/2006/main">
              <a:ext uri="{FF2B5EF4-FFF2-40B4-BE49-F238E27FC236}">
                <a16:creationId xmlns:a16="http://schemas.microsoft.com/office/drawing/2014/main" id="{0CEC6B79-C089-4097-BB14-66F87DF6BAC7}"/>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ada16e35d5734d74" action="ppaction://hlinksldjump"/>
            <a:extLst xmlns:a="http://schemas.openxmlformats.org/drawingml/2006/main">
              <a:ext uri="{FF2B5EF4-FFF2-40B4-BE49-F238E27FC236}">
                <a16:creationId xmlns:a16="http://schemas.microsoft.com/office/drawing/2014/main" id="{5A9E0364-C1C0-4DA3-896B-2C777D7E8090}"/>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b3e24d23fd44b50" action="ppaction://hlinksldjump"/>
            <a:extLst xmlns:a="http://schemas.openxmlformats.org/drawingml/2006/main">
              <a:ext uri="{FF2B5EF4-FFF2-40B4-BE49-F238E27FC236}">
                <a16:creationId xmlns:a16="http://schemas.microsoft.com/office/drawing/2014/main" id="{2D594B2A-6276-464A-8953-DA3BC7161CC1}"/>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776ae6feb184f4a" action="ppaction://hlinksldjump"/>
            <a:extLst xmlns:a="http://schemas.openxmlformats.org/drawingml/2006/main">
              <a:ext uri="{FF2B5EF4-FFF2-40B4-BE49-F238E27FC236}">
                <a16:creationId xmlns:a16="http://schemas.microsoft.com/office/drawing/2014/main" id="{56F951C4-0CCA-4550-8BCB-F1D48782B30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4L3 scientific resource, slide 14"/>
          <p:cNvPicPr>
            <a:picLocks xmlns:a="http://schemas.openxmlformats.org/drawingml/2006/main" noChangeAspect="1"/>
          </p:cNvPicPr>
          <p:nvPr/>
        </p:nvPicPr>
        <p:blipFill>
          <a:blip xmlns:r="http://schemas.openxmlformats.org/officeDocument/2006/relationships" xmlns:a="http://schemas.openxmlformats.org/drawingml/2006/main" r:embed="R56e05be410474d1d"/>
          <a:stretch xmlns:a="http://schemas.openxmlformats.org/drawingml/2006/main"/>
        </p:blipFill>
        <p:spPr>
          <a:xfrm xmlns:a="http://schemas.openxmlformats.org/drawingml/2006/main">
            <a:off x="6006044" y="1809750"/>
            <a:ext cx="3561287" cy="3495675"/>
          </a:xfrm>
          <a:prstGeom xmlns:a="http://schemas.openxmlformats.org/drawingml/2006/main" prst="rect">
            <a:avLst/>
          </a:prstGeom>
        </p:spPr>
      </p:pic>
      <p:sp>
        <p:nvSpPr>
          <p:cNvPr id="17" name="copy-93">
            <a:extLst xmlns:a="http://schemas.openxmlformats.org/drawingml/2006/main">
              <a:ext uri="{FF2B5EF4-FFF2-40B4-BE49-F238E27FC236}">
                <a16:creationId xmlns:a16="http://schemas.microsoft.com/office/drawing/2014/main" id="{1982F797-EF98-43D1-9E61-E6F93861A286}"/>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Use your printed copy.</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Keep the first attempt.</a:t>
            </a:r>
          </a:p>
        </p:txBody>
      </p:sp>
      <p:sp>
        <p:nvSpPr>
          <p:cNvPr id="18" name="goto:6">
            <a:hlinkClick xmlns:r="http://schemas.openxmlformats.org/officeDocument/2006/relationships" xmlns:a="http://schemas.openxmlformats.org/drawingml/2006/main" r:id="Rf3deb2faa2b54c95" action="ppaction://hlinksldjump"/>
            <a:extLst xmlns:a="http://schemas.openxmlformats.org/drawingml/2006/main">
              <a:ext uri="{FF2B5EF4-FFF2-40B4-BE49-F238E27FC236}">
                <a16:creationId xmlns:a16="http://schemas.microsoft.com/office/drawing/2014/main" id="{F2601D81-3A85-40E2-B0B5-735203EF6C91}"/>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1452806210"/>
      </p:ext>
    </p:extLst>
  </p:cSld>
</p:sld>
</file>

<file path=ppt/slides/slide1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6F5616B8-9AD0-480F-97CD-06B52EE12C6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81D9B2CD-3D8B-4165-9295-BD681BA05603}"/>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94">
            <a:extLst xmlns:a="http://schemas.openxmlformats.org/drawingml/2006/main">
              <a:ext uri="{FF2B5EF4-FFF2-40B4-BE49-F238E27FC236}">
                <a16:creationId xmlns:a16="http://schemas.microsoft.com/office/drawing/2014/main" id="{DBB6EBEC-268B-4DD9-AE16-5332D0884B8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95">
            <a:extLst xmlns:a="http://schemas.openxmlformats.org/drawingml/2006/main">
              <a:ext uri="{FF2B5EF4-FFF2-40B4-BE49-F238E27FC236}">
                <a16:creationId xmlns:a16="http://schemas.microsoft.com/office/drawing/2014/main" id="{91E7870E-20AA-4299-A646-13ED1F86D839}"/>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96">
            <a:extLst xmlns:a="http://schemas.openxmlformats.org/drawingml/2006/main">
              <a:ext uri="{FF2B5EF4-FFF2-40B4-BE49-F238E27FC236}">
                <a16:creationId xmlns:a16="http://schemas.microsoft.com/office/drawing/2014/main" id="{6EFB57E1-6DE8-419C-8D54-29843917B832}"/>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Worksheet · page 2</a:t>
            </a:r>
          </a:p>
        </p:txBody>
      </p:sp>
      <p:sp>
        <p:nvSpPr>
          <p:cNvPr id="6" name="heading-rule">
            <a:extLst xmlns:a="http://schemas.openxmlformats.org/drawingml/2006/main">
              <a:ext uri="{FF2B5EF4-FFF2-40B4-BE49-F238E27FC236}">
                <a16:creationId xmlns:a16="http://schemas.microsoft.com/office/drawing/2014/main" id="{8B0AC359-5AA6-41BA-94BB-0CA7A8DE6CA3}"/>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8b7698b28184c2c" action="ppaction://hlinksldjump"/>
            <a:extLst xmlns:a="http://schemas.openxmlformats.org/drawingml/2006/main">
              <a:ext uri="{FF2B5EF4-FFF2-40B4-BE49-F238E27FC236}">
                <a16:creationId xmlns:a16="http://schemas.microsoft.com/office/drawing/2014/main" id="{CDBD8E60-C45B-4578-9271-9C1424EBA46B}"/>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9231aadba69a479a" action="ppaction://hlinksldjump"/>
            <a:extLst xmlns:a="http://schemas.openxmlformats.org/drawingml/2006/main">
              <a:ext uri="{FF2B5EF4-FFF2-40B4-BE49-F238E27FC236}">
                <a16:creationId xmlns:a16="http://schemas.microsoft.com/office/drawing/2014/main" id="{6567478E-179A-4D22-8BCC-456CB6A93278}"/>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174126e4e4da4cf0" action="ppaction://hlinksldjump"/>
            <a:extLst xmlns:a="http://schemas.openxmlformats.org/drawingml/2006/main">
              <a:ext uri="{FF2B5EF4-FFF2-40B4-BE49-F238E27FC236}">
                <a16:creationId xmlns:a16="http://schemas.microsoft.com/office/drawing/2014/main" id="{4A506566-AD01-4144-9A65-3DE06B04923A}"/>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94fc658963fd4cf1" action="ppaction://hlinksldjump"/>
            <a:extLst xmlns:a="http://schemas.openxmlformats.org/drawingml/2006/main">
              <a:ext uri="{FF2B5EF4-FFF2-40B4-BE49-F238E27FC236}">
                <a16:creationId xmlns:a16="http://schemas.microsoft.com/office/drawing/2014/main" id="{DEA977B0-A94E-4171-B329-5275362C602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9a3838c6aedf4820" action="ppaction://hlinksldjump"/>
            <a:extLst xmlns:a="http://schemas.openxmlformats.org/drawingml/2006/main">
              <a:ext uri="{FF2B5EF4-FFF2-40B4-BE49-F238E27FC236}">
                <a16:creationId xmlns:a16="http://schemas.microsoft.com/office/drawing/2014/main" id="{E9EF9B9D-16BE-45DE-813B-BFE3F8FF548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c8a2d8dfe8c64c31" action="ppaction://hlinksldjump"/>
            <a:extLst xmlns:a="http://schemas.openxmlformats.org/drawingml/2006/main">
              <a:ext uri="{FF2B5EF4-FFF2-40B4-BE49-F238E27FC236}">
                <a16:creationId xmlns:a16="http://schemas.microsoft.com/office/drawing/2014/main" id="{30040B3C-E8FD-4AB7-BDEE-9F79DE0FFB96}"/>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3fc136cfa3ae4692" action="ppaction://hlinksldjump"/>
            <a:extLst xmlns:a="http://schemas.openxmlformats.org/drawingml/2006/main">
              <a:ext uri="{FF2B5EF4-FFF2-40B4-BE49-F238E27FC236}">
                <a16:creationId xmlns:a16="http://schemas.microsoft.com/office/drawing/2014/main" id="{6C6D8574-AE00-4E28-8BCB-02D7C10817A0}"/>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4e513b874c38426c" action="ppaction://hlinksldjump"/>
            <a:extLst xmlns:a="http://schemas.openxmlformats.org/drawingml/2006/main">
              <a:ext uri="{FF2B5EF4-FFF2-40B4-BE49-F238E27FC236}">
                <a16:creationId xmlns:a16="http://schemas.microsoft.com/office/drawing/2014/main" id="{D8FEFE0D-4D7D-4134-AB90-86D7B2AF98EA}"/>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7a940f9d43d43c0" action="ppaction://hlinksldjump"/>
            <a:extLst xmlns:a="http://schemas.openxmlformats.org/drawingml/2006/main">
              <a:ext uri="{FF2B5EF4-FFF2-40B4-BE49-F238E27FC236}">
                <a16:creationId xmlns:a16="http://schemas.microsoft.com/office/drawing/2014/main" id="{4200B2DE-29E4-4C08-AE46-A17EB4DD4D9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4L3 scientific resource, slide 15"/>
          <p:cNvPicPr>
            <a:picLocks xmlns:a="http://schemas.openxmlformats.org/drawingml/2006/main" noChangeAspect="1"/>
          </p:cNvPicPr>
          <p:nvPr/>
        </p:nvPicPr>
        <p:blipFill>
          <a:blip xmlns:r="http://schemas.openxmlformats.org/officeDocument/2006/relationships" xmlns:a="http://schemas.openxmlformats.org/drawingml/2006/main" r:embed="Re78790cfad334865"/>
          <a:stretch xmlns:a="http://schemas.openxmlformats.org/drawingml/2006/main"/>
        </p:blipFill>
        <p:spPr>
          <a:xfrm xmlns:a="http://schemas.openxmlformats.org/drawingml/2006/main">
            <a:off x="5695605" y="1809750"/>
            <a:ext cx="4182164" cy="3495675"/>
          </a:xfrm>
          <a:prstGeom xmlns:a="http://schemas.openxmlformats.org/drawingml/2006/main" prst="rect">
            <a:avLst/>
          </a:prstGeom>
        </p:spPr>
      </p:pic>
      <p:sp>
        <p:nvSpPr>
          <p:cNvPr id="17" name="copy-97">
            <a:extLst xmlns:a="http://schemas.openxmlformats.org/drawingml/2006/main">
              <a:ext uri="{FF2B5EF4-FFF2-40B4-BE49-F238E27FC236}">
                <a16:creationId xmlns:a16="http://schemas.microsoft.com/office/drawing/2014/main" id="{7B306B0D-6803-46CE-BEDF-E299A4EF590B}"/>
              </a:ext>
            </a:extLst>
          </p:cNvPr>
          <p:cNvSpPr>
            <a:spLocks xmlns:a="http://schemas.openxmlformats.org/drawingml/2006/main" noGrp="1"/>
          </p:cNvSpPr>
          <p:nvPr/>
        </p:nvSpPr>
        <p:spPr>
          <a:xfrm xmlns:a="http://schemas.openxmlformats.org/drawingml/2006/main">
            <a:off x="714375" y="2476500"/>
            <a:ext cx="2952750" cy="1314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Continuation is optional.</a:t>
            </a:r>
          </a:p>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Improve the same work.</a:t>
            </a:r>
          </a:p>
        </p:txBody>
      </p:sp>
      <p:sp>
        <p:nvSpPr>
          <p:cNvPr id="18" name="goto:6">
            <a:hlinkClick xmlns:r="http://schemas.openxmlformats.org/officeDocument/2006/relationships" xmlns:a="http://schemas.openxmlformats.org/drawingml/2006/main" r:id="Rf12b09a3ca624d9c" action="ppaction://hlinksldjump"/>
            <a:extLst xmlns:a="http://schemas.openxmlformats.org/drawingml/2006/main">
              <a:ext uri="{FF2B5EF4-FFF2-40B4-BE49-F238E27FC236}">
                <a16:creationId xmlns:a16="http://schemas.microsoft.com/office/drawing/2014/main" id="{0C36B279-C92D-4F90-B2C8-A9FB5200864D}"/>
              </a:ext>
            </a:extLst>
          </p:cNvPr>
          <p:cNvSpPr>
            <a:spLocks xmlns:a="http://schemas.openxmlformats.org/drawingml/2006/main" noGrp="1"/>
          </p:cNvSpPr>
          <p:nvPr/>
        </p:nvSpPr>
        <p:spPr>
          <a:xfrm xmlns:a="http://schemas.openxmlformats.org/drawingml/2006/main">
            <a:off x="8001000" y="5476875"/>
            <a:ext cx="328612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task</a:t>
            </a:r>
          </a:p>
        </p:txBody>
      </p:sp>
    </p:spTree>
    <p:extLst>
      <p:ext uri="{BB962C8B-B14F-4D97-AF65-F5344CB8AC3E}">
        <p14:creationId xmlns:p14="http://schemas.microsoft.com/office/powerpoint/2010/main" val="1120356135"/>
      </p:ext>
    </p:extLst>
  </p:cSld>
</p:sld>
</file>

<file path=ppt/slides/slide1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2" name="house-card">
            <a:extLst xmlns:a="http://schemas.openxmlformats.org/drawingml/2006/main">
              <a:ext uri="{FF2B5EF4-FFF2-40B4-BE49-F238E27FC236}">
                <a16:creationId xmlns:a16="http://schemas.microsoft.com/office/drawing/2014/main" id="{BDC39A21-A76E-4776-B3C3-DF1DB09B10D8}"/>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2C30018-98F6-4729-80DC-54A08674BE5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98">
            <a:extLst xmlns:a="http://schemas.openxmlformats.org/drawingml/2006/main">
              <a:ext uri="{FF2B5EF4-FFF2-40B4-BE49-F238E27FC236}">
                <a16:creationId xmlns:a16="http://schemas.microsoft.com/office/drawing/2014/main" id="{650D2227-3245-4BFF-8E79-2E53E58995C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99">
            <a:extLst xmlns:a="http://schemas.openxmlformats.org/drawingml/2006/main">
              <a:ext uri="{FF2B5EF4-FFF2-40B4-BE49-F238E27FC236}">
                <a16:creationId xmlns:a16="http://schemas.microsoft.com/office/drawing/2014/main" id="{23BD2ED7-63F4-44A6-94CA-8047F83E169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0">
            <a:extLst xmlns:a="http://schemas.openxmlformats.org/drawingml/2006/main">
              <a:ext uri="{FF2B5EF4-FFF2-40B4-BE49-F238E27FC236}">
                <a16:creationId xmlns:a16="http://schemas.microsoft.com/office/drawing/2014/main" id="{B8C33813-7963-4F25-AD36-8793BE48B4C7}"/>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pause and explain</a:t>
            </a:r>
          </a:p>
        </p:txBody>
      </p:sp>
      <p:sp>
        <p:nvSpPr>
          <p:cNvPr id="6" name="heading-rule">
            <a:extLst xmlns:a="http://schemas.openxmlformats.org/drawingml/2006/main">
              <a:ext uri="{FF2B5EF4-FFF2-40B4-BE49-F238E27FC236}">
                <a16:creationId xmlns:a16="http://schemas.microsoft.com/office/drawing/2014/main" id="{37CB0F15-B7B7-4150-93E0-C3B84041621D}"/>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919b85a7836142c1" action="ppaction://hlinksldjump"/>
            <a:extLst xmlns:a="http://schemas.openxmlformats.org/drawingml/2006/main">
              <a:ext uri="{FF2B5EF4-FFF2-40B4-BE49-F238E27FC236}">
                <a16:creationId xmlns:a16="http://schemas.microsoft.com/office/drawing/2014/main" id="{F983B6CD-D343-4734-8789-1237035EC35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5f555c863a2f475b" action="ppaction://hlinksldjump"/>
            <a:extLst xmlns:a="http://schemas.openxmlformats.org/drawingml/2006/main">
              <a:ext uri="{FF2B5EF4-FFF2-40B4-BE49-F238E27FC236}">
                <a16:creationId xmlns:a16="http://schemas.microsoft.com/office/drawing/2014/main" id="{647221EB-017B-46F1-82CB-5610C0AFC523}"/>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54e9c28f496d43f4" action="ppaction://hlinksldjump"/>
            <a:extLst xmlns:a="http://schemas.openxmlformats.org/drawingml/2006/main">
              <a:ext uri="{FF2B5EF4-FFF2-40B4-BE49-F238E27FC236}">
                <a16:creationId xmlns:a16="http://schemas.microsoft.com/office/drawing/2014/main" id="{481F4AEC-9B35-4EC8-9544-D38AD4A14A8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910e377b7b44cca" action="ppaction://hlinksldjump"/>
            <a:extLst xmlns:a="http://schemas.openxmlformats.org/drawingml/2006/main">
              <a:ext uri="{FF2B5EF4-FFF2-40B4-BE49-F238E27FC236}">
                <a16:creationId xmlns:a16="http://schemas.microsoft.com/office/drawing/2014/main" id="{E4C434EE-59F8-4B4F-9250-D7D91DAA262E}"/>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63c5f62b09d44988" action="ppaction://hlinksldjump"/>
            <a:extLst xmlns:a="http://schemas.openxmlformats.org/drawingml/2006/main">
              <a:ext uri="{FF2B5EF4-FFF2-40B4-BE49-F238E27FC236}">
                <a16:creationId xmlns:a16="http://schemas.microsoft.com/office/drawing/2014/main" id="{02636A2A-1531-4DBD-A220-FD5D80C090C7}"/>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b88b2de78e4a406b" action="ppaction://hlinksldjump"/>
            <a:extLst xmlns:a="http://schemas.openxmlformats.org/drawingml/2006/main">
              <a:ext uri="{FF2B5EF4-FFF2-40B4-BE49-F238E27FC236}">
                <a16:creationId xmlns:a16="http://schemas.microsoft.com/office/drawing/2014/main" id="{7BD35926-6DC7-4598-8ECC-3FEE46E06AF1}"/>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897b57b278e54e52" action="ppaction://hlinksldjump"/>
            <a:extLst xmlns:a="http://schemas.openxmlformats.org/drawingml/2006/main">
              <a:ext uri="{FF2B5EF4-FFF2-40B4-BE49-F238E27FC236}">
                <a16:creationId xmlns:a16="http://schemas.microsoft.com/office/drawing/2014/main" id="{0EB1FD8A-BF85-4166-8162-DA9D4E408F44}"/>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a682240d2fc4543" action="ppaction://hlinksldjump"/>
            <a:extLst xmlns:a="http://schemas.openxmlformats.org/drawingml/2006/main">
              <a:ext uri="{FF2B5EF4-FFF2-40B4-BE49-F238E27FC236}">
                <a16:creationId xmlns:a16="http://schemas.microsoft.com/office/drawing/2014/main" id="{E27E5910-03F0-47A2-B675-A1B8CC00BA2E}"/>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9d01358909574ec6" action="ppaction://hlinksldjump"/>
            <a:extLst xmlns:a="http://schemas.openxmlformats.org/drawingml/2006/main">
              <a:ext uri="{FF2B5EF4-FFF2-40B4-BE49-F238E27FC236}">
                <a16:creationId xmlns:a16="http://schemas.microsoft.com/office/drawing/2014/main" id="{CEB3797F-9D7A-47FC-8C02-C2495738E95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visual-ground">
            <a:extLst xmlns:a="http://schemas.openxmlformats.org/drawingml/2006/main">
              <a:ext uri="{FF2B5EF4-FFF2-40B4-BE49-F238E27FC236}">
                <a16:creationId xmlns:a16="http://schemas.microsoft.com/office/drawing/2014/main" id="{C7E824CF-ED20-42C4-B9FF-13794D78875C}"/>
              </a:ext>
            </a:extLst>
          </p:cNvPr>
          <p:cNvSpPr>
            <a:spLocks xmlns:a="http://schemas.openxmlformats.org/drawingml/2006/main" noGrp="1"/>
          </p:cNvSpPr>
          <p:nvPr/>
        </p:nvSpPr>
        <p:spPr>
          <a:xfrm xmlns:a="http://schemas.openxmlformats.org/drawingml/2006/main">
            <a:off x="7086600" y="2057400"/>
            <a:ext cx="4219575" cy="3009900"/>
          </a:xfrm>
          <a:prstGeom xmlns:a="http://schemas.openxmlformats.org/drawingml/2006/main" prst="roundRect">
            <a:avLst>
              <a:gd name="adj" fmla="val 3165"/>
            </a:avLst>
          </a:prstGeom>
          <a:solidFill xmlns:a="http://schemas.openxmlformats.org/drawingml/2006/main">
            <a:srgbClr val="101C38"/>
          </a:solidFill>
          <a:ln xmlns:a="http://schemas.openxmlformats.org/drawingml/2006/main" w="9525">
            <a:solidFill>
              <a:srgbClr val="D9D0E2"/>
            </a:solidFill>
            <a:prstDash val="solid"/>
          </a:ln>
        </p:spPr>
      </p:sp>
      <p:pic>
        <p:nvPicPr>
          <p:cNvPr id="40" name="W4L3 scientific resource, slide 16"/>
          <p:cNvPicPr>
            <a:picLocks xmlns:a="http://schemas.openxmlformats.org/drawingml/2006/main" noChangeAspect="1"/>
          </p:cNvPicPr>
          <p:nvPr/>
        </p:nvPicPr>
        <p:blipFill>
          <a:blip xmlns:r="http://schemas.openxmlformats.org/officeDocument/2006/relationships" xmlns:a="http://schemas.openxmlformats.org/drawingml/2006/main" r:embed="R8b3a287a4a204e28"/>
          <a:stretch xmlns:a="http://schemas.openxmlformats.org/drawingml/2006/main"/>
        </p:blipFill>
        <p:spPr>
          <a:xfrm xmlns:a="http://schemas.openxmlformats.org/drawingml/2006/main">
            <a:off x="7162800" y="2418457"/>
            <a:ext cx="4067175" cy="2287786"/>
          </a:xfrm>
          <a:prstGeom xmlns:a="http://schemas.openxmlformats.org/drawingml/2006/main" prst="rect">
            <a:avLst/>
          </a:prstGeom>
        </p:spPr>
      </p:pic>
      <p:sp>
        <p:nvSpPr>
          <p:cNvPr id="18" name="copy-101">
            <a:extLst xmlns:a="http://schemas.openxmlformats.org/drawingml/2006/main">
              <a:ext uri="{FF2B5EF4-FFF2-40B4-BE49-F238E27FC236}">
                <a16:creationId xmlns:a16="http://schemas.microsoft.com/office/drawing/2014/main" id="{CE6298FF-B594-46F8-8657-DA6545334024}"/>
              </a:ext>
            </a:extLst>
          </p:cNvPr>
          <p:cNvSpPr>
            <a:spLocks xmlns:a="http://schemas.openxmlformats.org/drawingml/2006/main" noGrp="1"/>
          </p:cNvSpPr>
          <p:nvPr/>
        </p:nvSpPr>
        <p:spPr>
          <a:xfrm xmlns:a="http://schemas.openxmlformats.org/drawingml/2006/main">
            <a:off x="714375" y="2038350"/>
            <a:ext cx="59055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Diffusion</a:t>
            </a:r>
          </a:p>
        </p:txBody>
      </p:sp>
      <p:sp>
        <p:nvSpPr>
          <p:cNvPr id="19" name="copy-102">
            <a:extLst xmlns:a="http://schemas.openxmlformats.org/drawingml/2006/main">
              <a:ext uri="{FF2B5EF4-FFF2-40B4-BE49-F238E27FC236}">
                <a16:creationId xmlns:a16="http://schemas.microsoft.com/office/drawing/2014/main" id="{DCA2F7FF-3D3E-4297-8506-0EE120B77E19}"/>
              </a:ext>
            </a:extLst>
          </p:cNvPr>
          <p:cNvSpPr>
            <a:spLocks xmlns:a="http://schemas.openxmlformats.org/drawingml/2006/main" noGrp="1"/>
          </p:cNvSpPr>
          <p:nvPr/>
        </p:nvSpPr>
        <p:spPr>
          <a:xfrm xmlns:a="http://schemas.openxmlformats.org/drawingml/2006/main">
            <a:off x="714375" y="2838450"/>
            <a:ext cx="5905500" cy="13620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What keeps happening when there is no net movement?</a:t>
            </a:r>
          </a:p>
        </p:txBody>
      </p:sp>
      <p:sp>
        <p:nvSpPr>
          <p:cNvPr id="20" name="url:https://www.youtube.com/watch?v=O965gA4goVI">
            <a:hlinkClick xmlns:r="http://schemas.openxmlformats.org/officeDocument/2006/relationships" xmlns:a="http://schemas.openxmlformats.org/drawingml/2006/main" r:id="R59177aa7cfae4f8b"/>
            <a:extLst xmlns:a="http://schemas.openxmlformats.org/drawingml/2006/main">
              <a:ext uri="{FF2B5EF4-FFF2-40B4-BE49-F238E27FC236}">
                <a16:creationId xmlns:a16="http://schemas.microsoft.com/office/drawing/2014/main" id="{AA540FB3-4A9E-4236-BAF1-04A8A6D19AFC}"/>
              </a:ext>
            </a:extLst>
          </p:cNvPr>
          <p:cNvSpPr>
            <a:spLocks xmlns:a="http://schemas.openxmlformats.org/drawingml/2006/main" noGrp="1"/>
          </p:cNvSpPr>
          <p:nvPr/>
        </p:nvSpPr>
        <p:spPr>
          <a:xfrm xmlns:a="http://schemas.openxmlformats.org/drawingml/2006/main">
            <a:off x="714375" y="4495800"/>
            <a:ext cx="6048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Play freesciencelessons video</a:t>
            </a:r>
          </a:p>
        </p:txBody>
      </p:sp>
      <p:sp>
        <p:nvSpPr>
          <p:cNvPr id="21" name="copy-103">
            <a:extLst xmlns:a="http://schemas.openxmlformats.org/drawingml/2006/main">
              <a:ext uri="{FF2B5EF4-FFF2-40B4-BE49-F238E27FC236}">
                <a16:creationId xmlns:a16="http://schemas.microsoft.com/office/drawing/2014/main" id="{72FB435D-1B77-4E1B-B45C-82BEB8D14B45}"/>
              </a:ext>
            </a:extLst>
          </p:cNvPr>
          <p:cNvSpPr>
            <a:spLocks xmlns:a="http://schemas.openxmlformats.org/drawingml/2006/main" noGrp="1"/>
          </p:cNvSpPr>
          <p:nvPr/>
        </p:nvSpPr>
        <p:spPr>
          <a:xfrm xmlns:a="http://schemas.openxmlformats.org/drawingml/2006/main">
            <a:off x="714375" y="5276850"/>
            <a:ext cx="10429875"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526170"/>
                </a:solidFill>
                <a:latin typeface="Arial"/>
                <a:ea typeface="Arial"/>
                <a:cs typeface="Arial"/>
              </a:defRPr>
            </a:pPr>
            <a:r>
              <a:rPr sz="1800" b="0">
                <a:solidFill>
                  <a:srgbClr val="526170"/>
                </a:solidFill>
                <a:latin typeface="Arial"/>
                <a:ea typeface="Arial"/>
                <a:cs typeface="Arial"/>
              </a:rPr>
              <a:t>No connection? Use the still model and explain the same question.</a:t>
            </a:r>
          </a:p>
        </p:txBody>
      </p:sp>
    </p:spTree>
    <p:extLst>
      <p:ext uri="{BB962C8B-B14F-4D97-AF65-F5344CB8AC3E}">
        <p14:creationId xmlns:p14="http://schemas.microsoft.com/office/powerpoint/2010/main" val="1590605998"/>
      </p:ext>
    </p:extLst>
  </p:cSld>
</p:sld>
</file>

<file path=ppt/slides/slide1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19" name="house-card">
            <a:extLst xmlns:a="http://schemas.openxmlformats.org/drawingml/2006/main">
              <a:ext uri="{FF2B5EF4-FFF2-40B4-BE49-F238E27FC236}">
                <a16:creationId xmlns:a16="http://schemas.microsoft.com/office/drawing/2014/main" id="{A8BC113E-422C-4125-9DD1-03B660144A9F}"/>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860A5C5-33E6-4973-A521-08AA494EF71D}"/>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04">
            <a:extLst xmlns:a="http://schemas.openxmlformats.org/drawingml/2006/main">
              <a:ext uri="{FF2B5EF4-FFF2-40B4-BE49-F238E27FC236}">
                <a16:creationId xmlns:a16="http://schemas.microsoft.com/office/drawing/2014/main" id="{550AD5B5-9243-4FE9-B031-68F67F238D64}"/>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105">
            <a:extLst xmlns:a="http://schemas.openxmlformats.org/drawingml/2006/main">
              <a:ext uri="{FF2B5EF4-FFF2-40B4-BE49-F238E27FC236}">
                <a16:creationId xmlns:a16="http://schemas.microsoft.com/office/drawing/2014/main" id="{25927405-AAC6-4846-ADDF-3C72D8ABDC9A}"/>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106">
            <a:extLst xmlns:a="http://schemas.openxmlformats.org/drawingml/2006/main">
              <a:ext uri="{FF2B5EF4-FFF2-40B4-BE49-F238E27FC236}">
                <a16:creationId xmlns:a16="http://schemas.microsoft.com/office/drawing/2014/main" id="{6C14C5B9-705A-4C2C-8DA6-BD9F6750ED3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Look closely at the model</a:t>
            </a:r>
          </a:p>
        </p:txBody>
      </p:sp>
      <p:sp>
        <p:nvSpPr>
          <p:cNvPr id="6" name="heading-rule">
            <a:extLst xmlns:a="http://schemas.openxmlformats.org/drawingml/2006/main">
              <a:ext uri="{FF2B5EF4-FFF2-40B4-BE49-F238E27FC236}">
                <a16:creationId xmlns:a16="http://schemas.microsoft.com/office/drawing/2014/main" id="{CC28C470-5DDF-4365-8351-26B3646DC022}"/>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0c3646e1fd6c4255" action="ppaction://hlinksldjump"/>
            <a:extLst xmlns:a="http://schemas.openxmlformats.org/drawingml/2006/main">
              <a:ext uri="{FF2B5EF4-FFF2-40B4-BE49-F238E27FC236}">
                <a16:creationId xmlns:a16="http://schemas.microsoft.com/office/drawing/2014/main" id="{CFF78FAC-DB25-4120-B796-27FAE528F3B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03149ce778f44fa" action="ppaction://hlinksldjump"/>
            <a:extLst xmlns:a="http://schemas.openxmlformats.org/drawingml/2006/main">
              <a:ext uri="{FF2B5EF4-FFF2-40B4-BE49-F238E27FC236}">
                <a16:creationId xmlns:a16="http://schemas.microsoft.com/office/drawing/2014/main" id="{961AA08B-D0CF-427B-AA74-A88B52ADF6E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e723657afa6e4e54" action="ppaction://hlinksldjump"/>
            <a:extLst xmlns:a="http://schemas.openxmlformats.org/drawingml/2006/main">
              <a:ext uri="{FF2B5EF4-FFF2-40B4-BE49-F238E27FC236}">
                <a16:creationId xmlns:a16="http://schemas.microsoft.com/office/drawing/2014/main" id="{23273754-89E1-447B-848D-07EE85573A6C}"/>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4375d39442f4ed4" action="ppaction://hlinksldjump"/>
            <a:extLst xmlns:a="http://schemas.openxmlformats.org/drawingml/2006/main">
              <a:ext uri="{FF2B5EF4-FFF2-40B4-BE49-F238E27FC236}">
                <a16:creationId xmlns:a16="http://schemas.microsoft.com/office/drawing/2014/main" id="{373DB0D1-B940-4CAD-BA46-FF88471C6EA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1971fc84b1744303" action="ppaction://hlinksldjump"/>
            <a:extLst xmlns:a="http://schemas.openxmlformats.org/drawingml/2006/main">
              <a:ext uri="{FF2B5EF4-FFF2-40B4-BE49-F238E27FC236}">
                <a16:creationId xmlns:a16="http://schemas.microsoft.com/office/drawing/2014/main" id="{BB465C2A-B791-4033-BDAC-B986D1267CC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8acb2ab57ef4eac" action="ppaction://hlinksldjump"/>
            <a:extLst xmlns:a="http://schemas.openxmlformats.org/drawingml/2006/main">
              <a:ext uri="{FF2B5EF4-FFF2-40B4-BE49-F238E27FC236}">
                <a16:creationId xmlns:a16="http://schemas.microsoft.com/office/drawing/2014/main" id="{E2D326E6-1B6F-4446-867F-B32C8712AAA4}"/>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44048ff16c8141ed" action="ppaction://hlinksldjump"/>
            <a:extLst xmlns:a="http://schemas.openxmlformats.org/drawingml/2006/main">
              <a:ext uri="{FF2B5EF4-FFF2-40B4-BE49-F238E27FC236}">
                <a16:creationId xmlns:a16="http://schemas.microsoft.com/office/drawing/2014/main" id="{4C0ACAB3-6A58-44D7-90A0-36F54771F667}"/>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7dbf33daaaa14779" action="ppaction://hlinksldjump"/>
            <a:extLst xmlns:a="http://schemas.openxmlformats.org/drawingml/2006/main">
              <a:ext uri="{FF2B5EF4-FFF2-40B4-BE49-F238E27FC236}">
                <a16:creationId xmlns:a16="http://schemas.microsoft.com/office/drawing/2014/main" id="{EA53912D-4909-4921-9252-CFE770C7169B}"/>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9356e73e2ee402d" action="ppaction://hlinksldjump"/>
            <a:extLst xmlns:a="http://schemas.openxmlformats.org/drawingml/2006/main">
              <a:ext uri="{FF2B5EF4-FFF2-40B4-BE49-F238E27FC236}">
                <a16:creationId xmlns:a16="http://schemas.microsoft.com/office/drawing/2014/main" id="{1305A473-94B5-4CD0-B780-983087E4B5B6}"/>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pic>
        <p:nvPicPr>
          <p:cNvPr id="36" name="W4L3 scientific resource, slide 17"/>
          <p:cNvPicPr>
            <a:picLocks xmlns:a="http://schemas.openxmlformats.org/drawingml/2006/main" noChangeAspect="1"/>
          </p:cNvPicPr>
          <p:nvPr/>
        </p:nvPicPr>
        <p:blipFill>
          <a:blip xmlns:r="http://schemas.openxmlformats.org/officeDocument/2006/relationships" xmlns:a="http://schemas.openxmlformats.org/drawingml/2006/main" r:embed="R263ef54c7e574ba5"/>
          <a:stretch xmlns:a="http://schemas.openxmlformats.org/drawingml/2006/main"/>
        </p:blipFill>
        <p:spPr>
          <a:xfrm xmlns:a="http://schemas.openxmlformats.org/drawingml/2006/main">
            <a:off x="2200910" y="1752600"/>
            <a:ext cx="7599680" cy="3562350"/>
          </a:xfrm>
          <a:prstGeom xmlns:a="http://schemas.openxmlformats.org/drawingml/2006/main" prst="rect">
            <a:avLst/>
          </a:prstGeom>
        </p:spPr>
      </p:pic>
      <p:sp>
        <p:nvSpPr>
          <p:cNvPr id="17" name="copy-107">
            <a:extLst xmlns:a="http://schemas.openxmlformats.org/drawingml/2006/main">
              <a:ext uri="{FF2B5EF4-FFF2-40B4-BE49-F238E27FC236}">
                <a16:creationId xmlns:a16="http://schemas.microsoft.com/office/drawing/2014/main" id="{BC02163F-7615-48C9-99E5-24D147F36D0D}"/>
              </a:ext>
            </a:extLst>
          </p:cNvPr>
          <p:cNvSpPr>
            <a:spLocks xmlns:a="http://schemas.openxmlformats.org/drawingml/2006/main" noGrp="1"/>
          </p:cNvSpPr>
          <p:nvPr/>
        </p:nvSpPr>
        <p:spPr>
          <a:xfrm xmlns:a="http://schemas.openxmlformats.org/drawingml/2006/main">
            <a:off x="762000" y="5486400"/>
            <a:ext cx="7143750" cy="4857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725" b="0">
                <a:solidFill>
                  <a:srgbClr val="526170"/>
                </a:solidFill>
                <a:latin typeface="Arial"/>
                <a:ea typeface="Arial"/>
                <a:cs typeface="Arial"/>
              </a:defRPr>
            </a:pPr>
            <a:r>
              <a:rPr sz="1725" b="0">
                <a:solidFill>
                  <a:srgbClr val="526170"/>
                </a:solidFill>
                <a:latin typeface="Arial"/>
                <a:ea typeface="Arial"/>
                <a:cs typeface="Arial"/>
              </a:rPr>
              <a:t>A model illustration: use the stated data for calculations.</a:t>
            </a:r>
          </a:p>
        </p:txBody>
      </p:sp>
      <p:sp>
        <p:nvSpPr>
          <p:cNvPr id="18" name="goto:2">
            <a:hlinkClick xmlns:r="http://schemas.openxmlformats.org/officeDocument/2006/relationships" xmlns:a="http://schemas.openxmlformats.org/drawingml/2006/main" r:id="R3ad200b23c6f4f7a" action="ppaction://hlinksldjump"/>
            <a:extLst xmlns:a="http://schemas.openxmlformats.org/drawingml/2006/main">
              <a:ext uri="{FF2B5EF4-FFF2-40B4-BE49-F238E27FC236}">
                <a16:creationId xmlns:a16="http://schemas.microsoft.com/office/drawing/2014/main" id="{03161C35-D68E-499B-87A4-5C517738FDA0}"/>
              </a:ext>
            </a:extLst>
          </p:cNvPr>
          <p:cNvSpPr>
            <a:spLocks xmlns:a="http://schemas.openxmlformats.org/drawingml/2006/main" noGrp="1"/>
          </p:cNvSpPr>
          <p:nvPr/>
        </p:nvSpPr>
        <p:spPr>
          <a:xfrm xmlns:a="http://schemas.openxmlformats.org/drawingml/2006/main">
            <a:off x="8372475" y="5524500"/>
            <a:ext cx="28860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I Do</a:t>
            </a:r>
          </a:p>
        </p:txBody>
      </p:sp>
    </p:spTree>
    <p:extLst>
      <p:ext uri="{BB962C8B-B14F-4D97-AF65-F5344CB8AC3E}">
        <p14:creationId xmlns:p14="http://schemas.microsoft.com/office/powerpoint/2010/main" val="1046425867"/>
      </p:ext>
    </p:extLst>
  </p:cSld>
</p:sld>
</file>

<file path=ppt/slides/slide2.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4" name="house-card">
            <a:extLst xmlns:a="http://schemas.openxmlformats.org/drawingml/2006/main">
              <a:ext uri="{FF2B5EF4-FFF2-40B4-BE49-F238E27FC236}">
                <a16:creationId xmlns:a16="http://schemas.microsoft.com/office/drawing/2014/main" id="{D06B556B-4457-4B8F-81CB-EB2A0974A837}"/>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770101B8-5737-45CE-BDC2-998EB7E466BE}"/>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315F8B"/>
          </a:solidFill>
          <a:ln xmlns:a="http://schemas.openxmlformats.org/drawingml/2006/main" w="0">
            <a:noFill/>
          </a:ln>
        </p:spPr>
      </p:sp>
      <p:sp>
        <p:nvSpPr>
          <p:cNvPr id="3" name="copy-10">
            <a:extLst xmlns:a="http://schemas.openxmlformats.org/drawingml/2006/main">
              <a:ext uri="{FF2B5EF4-FFF2-40B4-BE49-F238E27FC236}">
                <a16:creationId xmlns:a16="http://schemas.microsoft.com/office/drawing/2014/main" id="{83D6F046-5DFB-45EC-BC51-A720455F080A}"/>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11">
            <a:extLst xmlns:a="http://schemas.openxmlformats.org/drawingml/2006/main">
              <a:ext uri="{FF2B5EF4-FFF2-40B4-BE49-F238E27FC236}">
                <a16:creationId xmlns:a16="http://schemas.microsoft.com/office/drawing/2014/main" id="{DB8D7659-1F15-4D29-9ED1-E077E38B6345}"/>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315F8B"/>
                </a:solidFill>
                <a:latin typeface="Arial"/>
                <a:ea typeface="Arial"/>
                <a:cs typeface="Arial"/>
              </a:defRPr>
            </a:pPr>
            <a:r>
              <a:rPr sz="1425" b="1">
                <a:solidFill>
                  <a:srgbClr val="315F8B"/>
                </a:solidFill>
                <a:latin typeface="Arial"/>
                <a:ea typeface="Arial"/>
                <a:cs typeface="Arial"/>
              </a:rPr>
              <a:t>Starter  ·  4 min</a:t>
            </a:r>
          </a:p>
        </p:txBody>
      </p:sp>
      <p:sp>
        <p:nvSpPr>
          <p:cNvPr id="5" name="copy-12">
            <a:extLst xmlns:a="http://schemas.openxmlformats.org/drawingml/2006/main">
              <a:ext uri="{FF2B5EF4-FFF2-40B4-BE49-F238E27FC236}">
                <a16:creationId xmlns:a16="http://schemas.microsoft.com/office/drawing/2014/main" id="{317AEA94-3CD9-4E10-AC8B-BD4C0F7CB109}"/>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Make a prediction</a:t>
            </a:r>
          </a:p>
        </p:txBody>
      </p:sp>
      <p:sp>
        <p:nvSpPr>
          <p:cNvPr id="6" name="heading-rule">
            <a:extLst xmlns:a="http://schemas.openxmlformats.org/drawingml/2006/main">
              <a:ext uri="{FF2B5EF4-FFF2-40B4-BE49-F238E27FC236}">
                <a16:creationId xmlns:a16="http://schemas.microsoft.com/office/drawing/2014/main" id="{A78D3397-F028-4E46-BEE6-9E3128FC63CE}"/>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94543f7c9b2e4dfb" action="ppaction://hlinksldjump"/>
            <a:extLst xmlns:a="http://schemas.openxmlformats.org/drawingml/2006/main">
              <a:ext uri="{FF2B5EF4-FFF2-40B4-BE49-F238E27FC236}">
                <a16:creationId xmlns:a16="http://schemas.microsoft.com/office/drawing/2014/main" id="{D144672C-EBA8-4C83-B10C-72CC8212B6AE}"/>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5a5ea6d155847e1" action="ppaction://hlinksldjump"/>
            <a:extLst xmlns:a="http://schemas.openxmlformats.org/drawingml/2006/main">
              <a:ext uri="{FF2B5EF4-FFF2-40B4-BE49-F238E27FC236}">
                <a16:creationId xmlns:a16="http://schemas.microsoft.com/office/drawing/2014/main" id="{DB6FFC11-F1CC-448D-A106-B89B4ED58E4B}"/>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Starter</a:t>
            </a:r>
          </a:p>
        </p:txBody>
      </p:sp>
      <p:sp>
        <p:nvSpPr>
          <p:cNvPr id="9" name="goto:2">
            <a:hlinkClick xmlns:r="http://schemas.openxmlformats.org/officeDocument/2006/relationships" xmlns:a="http://schemas.openxmlformats.org/drawingml/2006/main" r:id="R64bb52b6d4db48a3" action="ppaction://hlinksldjump"/>
            <a:extLst xmlns:a="http://schemas.openxmlformats.org/drawingml/2006/main">
              <a:ext uri="{FF2B5EF4-FFF2-40B4-BE49-F238E27FC236}">
                <a16:creationId xmlns:a16="http://schemas.microsoft.com/office/drawing/2014/main" id="{034FB003-8060-4399-B504-12517C50E1DF}"/>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c8a15b630d344b7b" action="ppaction://hlinksldjump"/>
            <a:extLst xmlns:a="http://schemas.openxmlformats.org/drawingml/2006/main">
              <a:ext uri="{FF2B5EF4-FFF2-40B4-BE49-F238E27FC236}">
                <a16:creationId xmlns:a16="http://schemas.microsoft.com/office/drawing/2014/main" id="{9BCCC405-0E07-4467-87CE-115B811B91B0}"/>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e50fb45516644c49" action="ppaction://hlinksldjump"/>
            <a:extLst xmlns:a="http://schemas.openxmlformats.org/drawingml/2006/main">
              <a:ext uri="{FF2B5EF4-FFF2-40B4-BE49-F238E27FC236}">
                <a16:creationId xmlns:a16="http://schemas.microsoft.com/office/drawing/2014/main" id="{E12C53B1-00C1-4B13-B576-3C7FD9D3EA5A}"/>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6136396054bc4cf5" action="ppaction://hlinksldjump"/>
            <a:extLst xmlns:a="http://schemas.openxmlformats.org/drawingml/2006/main">
              <a:ext uri="{FF2B5EF4-FFF2-40B4-BE49-F238E27FC236}">
                <a16:creationId xmlns:a16="http://schemas.microsoft.com/office/drawing/2014/main" id="{31F18E63-7E16-4C28-913C-115DD2C45ECC}"/>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9aa720e506dd4241" action="ppaction://hlinksldjump"/>
            <a:extLst xmlns:a="http://schemas.openxmlformats.org/drawingml/2006/main">
              <a:ext uri="{FF2B5EF4-FFF2-40B4-BE49-F238E27FC236}">
                <a16:creationId xmlns:a16="http://schemas.microsoft.com/office/drawing/2014/main" id="{85438F05-19C8-41C7-BD5C-3EDFBA3D6F61}"/>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ad8dddaf552046f3" action="ppaction://hlinksldjump"/>
            <a:extLst xmlns:a="http://schemas.openxmlformats.org/drawingml/2006/main">
              <a:ext uri="{FF2B5EF4-FFF2-40B4-BE49-F238E27FC236}">
                <a16:creationId xmlns:a16="http://schemas.microsoft.com/office/drawing/2014/main" id="{96F4F8B6-BAE6-438F-8667-B2EEB60D4575}"/>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7a83051a4092492c" action="ppaction://hlinksldjump"/>
            <a:extLst xmlns:a="http://schemas.openxmlformats.org/drawingml/2006/main">
              <a:ext uri="{FF2B5EF4-FFF2-40B4-BE49-F238E27FC236}">
                <a16:creationId xmlns:a16="http://schemas.microsoft.com/office/drawing/2014/main" id="{98FE91E1-B07E-4737-9B2C-F443450F29D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13">
            <a:extLst xmlns:a="http://schemas.openxmlformats.org/drawingml/2006/main">
              <a:ext uri="{FF2B5EF4-FFF2-40B4-BE49-F238E27FC236}">
                <a16:creationId xmlns:a16="http://schemas.microsoft.com/office/drawing/2014/main" id="{79AE5217-C9DE-4B4A-AE48-63FDA47CB852}"/>
              </a:ext>
            </a:extLst>
          </p:cNvPr>
          <p:cNvSpPr>
            <a:spLocks xmlns:a="http://schemas.openxmlformats.org/drawingml/2006/main" noGrp="1"/>
          </p:cNvSpPr>
          <p:nvPr/>
        </p:nvSpPr>
        <p:spPr>
          <a:xfrm xmlns:a="http://schemas.openxmlformats.org/drawingml/2006/main">
            <a:off x="666750" y="1866900"/>
            <a:ext cx="10668000" cy="1000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A dye spreads through a gel cube faster when the cube is smaller. Which evidence matters most: colour, surface-area-to-volume relationship or the container label?</a:t>
            </a:r>
          </a:p>
        </p:txBody>
      </p:sp>
      <p:sp>
        <p:nvSpPr>
          <p:cNvPr id="17" name="choice">
            <a:extLst xmlns:a="http://schemas.openxmlformats.org/drawingml/2006/main">
              <a:ext uri="{FF2B5EF4-FFF2-40B4-BE49-F238E27FC236}">
                <a16:creationId xmlns:a16="http://schemas.microsoft.com/office/drawing/2014/main" id="{0BB37468-916C-4675-A4E8-12A6851875CB}"/>
              </a:ext>
            </a:extLst>
          </p:cNvPr>
          <p:cNvSpPr>
            <a:spLocks xmlns:a="http://schemas.openxmlformats.org/drawingml/2006/main" noGrp="1"/>
          </p:cNvSpPr>
          <p:nvPr/>
        </p:nvSpPr>
        <p:spPr>
          <a:xfrm xmlns:a="http://schemas.openxmlformats.org/drawingml/2006/main">
            <a:off x="666750" y="312420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18" name="copy-14">
            <a:extLst xmlns:a="http://schemas.openxmlformats.org/drawingml/2006/main">
              <a:ext uri="{FF2B5EF4-FFF2-40B4-BE49-F238E27FC236}">
                <a16:creationId xmlns:a16="http://schemas.microsoft.com/office/drawing/2014/main" id="{04E9E0E4-EB5F-453B-919D-155DCB8F2634}"/>
              </a:ext>
            </a:extLst>
          </p:cNvPr>
          <p:cNvSpPr>
            <a:spLocks xmlns:a="http://schemas.openxmlformats.org/drawingml/2006/main" noGrp="1"/>
          </p:cNvSpPr>
          <p:nvPr/>
        </p:nvSpPr>
        <p:spPr>
          <a:xfrm xmlns:a="http://schemas.openxmlformats.org/drawingml/2006/main">
            <a:off x="847725" y="324802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A  Colour</a:t>
            </a:r>
          </a:p>
        </p:txBody>
      </p:sp>
      <p:sp>
        <p:nvSpPr>
          <p:cNvPr id="19" name="choice">
            <a:extLst xmlns:a="http://schemas.openxmlformats.org/drawingml/2006/main">
              <a:ext uri="{FF2B5EF4-FFF2-40B4-BE49-F238E27FC236}">
                <a16:creationId xmlns:a16="http://schemas.microsoft.com/office/drawing/2014/main" id="{A72F4152-BA1A-4750-8F88-09118458887D}"/>
              </a:ext>
            </a:extLst>
          </p:cNvPr>
          <p:cNvSpPr>
            <a:spLocks xmlns:a="http://schemas.openxmlformats.org/drawingml/2006/main" noGrp="1"/>
          </p:cNvSpPr>
          <p:nvPr/>
        </p:nvSpPr>
        <p:spPr>
          <a:xfrm xmlns:a="http://schemas.openxmlformats.org/drawingml/2006/main">
            <a:off x="666750" y="3819525"/>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0" name="copy-15">
            <a:extLst xmlns:a="http://schemas.openxmlformats.org/drawingml/2006/main">
              <a:ext uri="{FF2B5EF4-FFF2-40B4-BE49-F238E27FC236}">
                <a16:creationId xmlns:a16="http://schemas.microsoft.com/office/drawing/2014/main" id="{FF979A35-FCE1-454A-BC4A-42C437A75B54}"/>
              </a:ext>
            </a:extLst>
          </p:cNvPr>
          <p:cNvSpPr>
            <a:spLocks xmlns:a="http://schemas.openxmlformats.org/drawingml/2006/main" noGrp="1"/>
          </p:cNvSpPr>
          <p:nvPr/>
        </p:nvSpPr>
        <p:spPr>
          <a:xfrm xmlns:a="http://schemas.openxmlformats.org/drawingml/2006/main">
            <a:off x="847725" y="3943350"/>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B  Surface area and distance</a:t>
            </a:r>
          </a:p>
        </p:txBody>
      </p:sp>
      <p:sp>
        <p:nvSpPr>
          <p:cNvPr id="21" name="choice">
            <a:extLst xmlns:a="http://schemas.openxmlformats.org/drawingml/2006/main">
              <a:ext uri="{FF2B5EF4-FFF2-40B4-BE49-F238E27FC236}">
                <a16:creationId xmlns:a16="http://schemas.microsoft.com/office/drawing/2014/main" id="{096D8942-7180-4A22-886A-E530ED92F263}"/>
              </a:ext>
            </a:extLst>
          </p:cNvPr>
          <p:cNvSpPr>
            <a:spLocks xmlns:a="http://schemas.openxmlformats.org/drawingml/2006/main" noGrp="1"/>
          </p:cNvSpPr>
          <p:nvPr/>
        </p:nvSpPr>
        <p:spPr>
          <a:xfrm xmlns:a="http://schemas.openxmlformats.org/drawingml/2006/main">
            <a:off x="666750" y="4514850"/>
            <a:ext cx="10668000" cy="581025"/>
          </a:xfrm>
          <a:prstGeom xmlns:a="http://schemas.openxmlformats.org/drawingml/2006/main" prst="roundRect">
            <a:avLst>
              <a:gd name="adj" fmla="val 16393"/>
            </a:avLst>
          </a:prstGeom>
          <a:solidFill xmlns:a="http://schemas.openxmlformats.org/drawingml/2006/main">
            <a:srgbClr val="E4EBEE"/>
          </a:solidFill>
          <a:ln xmlns:a="http://schemas.openxmlformats.org/drawingml/2006/main" w="9525">
            <a:solidFill>
              <a:srgbClr val="C6D3DA"/>
            </a:solidFill>
          </a:ln>
        </p:spPr>
      </p:sp>
      <p:sp>
        <p:nvSpPr>
          <p:cNvPr id="22" name="copy-16">
            <a:extLst xmlns:a="http://schemas.openxmlformats.org/drawingml/2006/main">
              <a:ext uri="{FF2B5EF4-FFF2-40B4-BE49-F238E27FC236}">
                <a16:creationId xmlns:a16="http://schemas.microsoft.com/office/drawing/2014/main" id="{7735821C-857C-4919-8FF5-CEA5300CC4E1}"/>
              </a:ext>
            </a:extLst>
          </p:cNvPr>
          <p:cNvSpPr>
            <a:spLocks xmlns:a="http://schemas.openxmlformats.org/drawingml/2006/main" noGrp="1"/>
          </p:cNvSpPr>
          <p:nvPr/>
        </p:nvSpPr>
        <p:spPr>
          <a:xfrm xmlns:a="http://schemas.openxmlformats.org/drawingml/2006/main">
            <a:off x="847725" y="4638675"/>
            <a:ext cx="102679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950" b="0">
                <a:solidFill>
                  <a:srgbClr val="1F2937"/>
                </a:solidFill>
                <a:latin typeface="Arial"/>
                <a:ea typeface="Arial"/>
                <a:cs typeface="Arial"/>
              </a:defRPr>
            </a:pPr>
            <a:r>
              <a:rPr sz="1950" b="0">
                <a:solidFill>
                  <a:srgbClr val="1F2937"/>
                </a:solidFill>
                <a:latin typeface="Arial"/>
                <a:ea typeface="Arial"/>
                <a:cs typeface="Arial"/>
              </a:rPr>
              <a:t>C  Container label</a:t>
            </a:r>
          </a:p>
        </p:txBody>
      </p:sp>
      <p:sp>
        <p:nvSpPr>
          <p:cNvPr id="23" name="goto:8">
            <a:hlinkClick xmlns:r="http://schemas.openxmlformats.org/officeDocument/2006/relationships" xmlns:a="http://schemas.openxmlformats.org/drawingml/2006/main" r:id="R315269f0f8da4840" action="ppaction://hlinksldjump"/>
            <a:extLst xmlns:a="http://schemas.openxmlformats.org/drawingml/2006/main">
              <a:ext uri="{FF2B5EF4-FFF2-40B4-BE49-F238E27FC236}">
                <a16:creationId xmlns:a16="http://schemas.microsoft.com/office/drawing/2014/main" id="{5043BF17-D8F9-4C93-B777-4518B5060CDE}"/>
              </a:ext>
            </a:extLst>
          </p:cNvPr>
          <p:cNvSpPr>
            <a:spLocks xmlns:a="http://schemas.openxmlformats.org/drawingml/2006/main" noGrp="1"/>
          </p:cNvSpPr>
          <p:nvPr/>
        </p:nvSpPr>
        <p:spPr>
          <a:xfrm xmlns:a="http://schemas.openxmlformats.org/drawingml/2006/main">
            <a:off x="8334375" y="5410200"/>
            <a:ext cx="2952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Commit, then check</a:t>
            </a:r>
          </a:p>
        </p:txBody>
      </p:sp>
    </p:spTree>
    <p:extLst>
      <p:ext uri="{BB962C8B-B14F-4D97-AF65-F5344CB8AC3E}">
        <p14:creationId xmlns:p14="http://schemas.microsoft.com/office/powerpoint/2010/main" val="1050722738"/>
      </p:ext>
    </p:extLst>
  </p:cSld>
</p:sld>
</file>

<file path=ppt/slides/slide3.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6" name="house-card">
            <a:extLst xmlns:a="http://schemas.openxmlformats.org/drawingml/2006/main">
              <a:ext uri="{FF2B5EF4-FFF2-40B4-BE49-F238E27FC236}">
                <a16:creationId xmlns:a16="http://schemas.microsoft.com/office/drawing/2014/main" id="{E38F1FBA-4C44-4E9A-957C-C430A686E27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DD375675-63D9-4429-A60B-CC94AC296DAD}"/>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17">
            <a:extLst xmlns:a="http://schemas.openxmlformats.org/drawingml/2006/main">
              <a:ext uri="{FF2B5EF4-FFF2-40B4-BE49-F238E27FC236}">
                <a16:creationId xmlns:a16="http://schemas.microsoft.com/office/drawing/2014/main" id="{DC772CD7-DBEC-4EF6-9042-D3999EF289A2}"/>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18">
            <a:extLst xmlns:a="http://schemas.openxmlformats.org/drawingml/2006/main">
              <a:ext uri="{FF2B5EF4-FFF2-40B4-BE49-F238E27FC236}">
                <a16:creationId xmlns:a16="http://schemas.microsoft.com/office/drawing/2014/main" id="{A2E4E65B-FEFB-482A-9941-9697AF286839}"/>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  5 min</a:t>
            </a:r>
          </a:p>
        </p:txBody>
      </p:sp>
      <p:sp>
        <p:nvSpPr>
          <p:cNvPr id="5" name="copy-19">
            <a:extLst xmlns:a="http://schemas.openxmlformats.org/drawingml/2006/main">
              <a:ext uri="{FF2B5EF4-FFF2-40B4-BE49-F238E27FC236}">
                <a16:creationId xmlns:a16="http://schemas.microsoft.com/office/drawing/2014/main" id="{8BE3BD68-A27D-4424-8328-1824A899EA14}"/>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Watch the model</a:t>
            </a:r>
          </a:p>
        </p:txBody>
      </p:sp>
      <p:sp>
        <p:nvSpPr>
          <p:cNvPr id="6" name="heading-rule">
            <a:extLst xmlns:a="http://schemas.openxmlformats.org/drawingml/2006/main">
              <a:ext uri="{FF2B5EF4-FFF2-40B4-BE49-F238E27FC236}">
                <a16:creationId xmlns:a16="http://schemas.microsoft.com/office/drawing/2014/main" id="{F99C6859-F986-4037-ADD2-5709E123D18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48aa56d502554817" action="ppaction://hlinksldjump"/>
            <a:extLst xmlns:a="http://schemas.openxmlformats.org/drawingml/2006/main">
              <a:ext uri="{FF2B5EF4-FFF2-40B4-BE49-F238E27FC236}">
                <a16:creationId xmlns:a16="http://schemas.microsoft.com/office/drawing/2014/main" id="{286E0163-4580-4320-A8C0-53B9F81A2E4F}"/>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109b0fb0b361487d" action="ppaction://hlinksldjump"/>
            <a:extLst xmlns:a="http://schemas.openxmlformats.org/drawingml/2006/main">
              <a:ext uri="{FF2B5EF4-FFF2-40B4-BE49-F238E27FC236}">
                <a16:creationId xmlns:a16="http://schemas.microsoft.com/office/drawing/2014/main" id="{BE0B17E9-CB46-41D3-A555-9C7CFEB886FD}"/>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e30366239d294e38" action="ppaction://hlinksldjump"/>
            <a:extLst xmlns:a="http://schemas.openxmlformats.org/drawingml/2006/main">
              <a:ext uri="{FF2B5EF4-FFF2-40B4-BE49-F238E27FC236}">
                <a16:creationId xmlns:a16="http://schemas.microsoft.com/office/drawing/2014/main" id="{AE80DB77-F219-4F71-A256-698174CE9DC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a:t>
            </a:r>
          </a:p>
        </p:txBody>
      </p:sp>
      <p:sp>
        <p:nvSpPr>
          <p:cNvPr id="10" name="goto:3">
            <a:hlinkClick xmlns:r="http://schemas.openxmlformats.org/officeDocument/2006/relationships" xmlns:a="http://schemas.openxmlformats.org/drawingml/2006/main" r:id="R73cfc7aa451849ae" action="ppaction://hlinksldjump"/>
            <a:extLst xmlns:a="http://schemas.openxmlformats.org/drawingml/2006/main">
              <a:ext uri="{FF2B5EF4-FFF2-40B4-BE49-F238E27FC236}">
                <a16:creationId xmlns:a16="http://schemas.microsoft.com/office/drawing/2014/main" id="{55C5CB11-3759-420D-B66A-D15E9BDDCDF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8a21df0168864307" action="ppaction://hlinksldjump"/>
            <a:extLst xmlns:a="http://schemas.openxmlformats.org/drawingml/2006/main">
              <a:ext uri="{FF2B5EF4-FFF2-40B4-BE49-F238E27FC236}">
                <a16:creationId xmlns:a16="http://schemas.microsoft.com/office/drawing/2014/main" id="{605F4551-5125-47A4-ACE8-C2906675BB9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732468e7a87a4c07" action="ppaction://hlinksldjump"/>
            <a:extLst xmlns:a="http://schemas.openxmlformats.org/drawingml/2006/main">
              <a:ext uri="{FF2B5EF4-FFF2-40B4-BE49-F238E27FC236}">
                <a16:creationId xmlns:a16="http://schemas.microsoft.com/office/drawing/2014/main" id="{0547104E-B381-4350-A948-153720C233F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7a1446e605c64305" action="ppaction://hlinksldjump"/>
            <a:extLst xmlns:a="http://schemas.openxmlformats.org/drawingml/2006/main">
              <a:ext uri="{FF2B5EF4-FFF2-40B4-BE49-F238E27FC236}">
                <a16:creationId xmlns:a16="http://schemas.microsoft.com/office/drawing/2014/main" id="{5804D065-92C2-4A1F-9595-C18E6463DEE3}"/>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ceacdc601c03496d" action="ppaction://hlinksldjump"/>
            <a:extLst xmlns:a="http://schemas.openxmlformats.org/drawingml/2006/main">
              <a:ext uri="{FF2B5EF4-FFF2-40B4-BE49-F238E27FC236}">
                <a16:creationId xmlns:a16="http://schemas.microsoft.com/office/drawing/2014/main" id="{BF1079B4-B87F-486C-A983-FB0F03A03EEF}"/>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caa4bf8eed53445c" action="ppaction://hlinksldjump"/>
            <a:extLst xmlns:a="http://schemas.openxmlformats.org/drawingml/2006/main">
              <a:ext uri="{FF2B5EF4-FFF2-40B4-BE49-F238E27FC236}">
                <a16:creationId xmlns:a16="http://schemas.microsoft.com/office/drawing/2014/main" id="{B18657B9-4CD2-466E-9459-62C52C7B2CC9}"/>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20">
            <a:extLst xmlns:a="http://schemas.openxmlformats.org/drawingml/2006/main">
              <a:ext uri="{FF2B5EF4-FFF2-40B4-BE49-F238E27FC236}">
                <a16:creationId xmlns:a16="http://schemas.microsoft.com/office/drawing/2014/main" id="{851D7528-25E2-47C0-B7EF-023B080ECD90}"/>
              </a:ext>
            </a:extLst>
          </p:cNvPr>
          <p:cNvSpPr>
            <a:spLocks xmlns:a="http://schemas.openxmlformats.org/drawingml/2006/main" noGrp="1"/>
          </p:cNvSpPr>
          <p:nvPr/>
        </p:nvSpPr>
        <p:spPr>
          <a:xfrm xmlns:a="http://schemas.openxmlformats.org/drawingml/2006/main">
            <a:off x="666750" y="2000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1</a:t>
            </a:r>
          </a:p>
        </p:txBody>
      </p:sp>
      <p:sp>
        <p:nvSpPr>
          <p:cNvPr id="17" name="copy-21">
            <a:extLst xmlns:a="http://schemas.openxmlformats.org/drawingml/2006/main">
              <a:ext uri="{FF2B5EF4-FFF2-40B4-BE49-F238E27FC236}">
                <a16:creationId xmlns:a16="http://schemas.microsoft.com/office/drawing/2014/main" id="{247EBBA3-6CB4-4B3F-8379-921F859CE821}"/>
              </a:ext>
            </a:extLst>
          </p:cNvPr>
          <p:cNvSpPr>
            <a:spLocks xmlns:a="http://schemas.openxmlformats.org/drawingml/2006/main" noGrp="1"/>
          </p:cNvSpPr>
          <p:nvPr/>
        </p:nvSpPr>
        <p:spPr>
          <a:xfrm xmlns:a="http://schemas.openxmlformats.org/drawingml/2006/main">
            <a:off x="1162050" y="20002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Read the unfamiliar context and identify where concentration is higher and lower.</a:t>
            </a:r>
          </a:p>
        </p:txBody>
      </p:sp>
      <p:sp>
        <p:nvSpPr>
          <p:cNvPr id="18" name="copy-22">
            <a:extLst xmlns:a="http://schemas.openxmlformats.org/drawingml/2006/main">
              <a:ext uri="{FF2B5EF4-FFF2-40B4-BE49-F238E27FC236}">
                <a16:creationId xmlns:a16="http://schemas.microsoft.com/office/drawing/2014/main" id="{353EDD1D-08D9-4864-836C-6D11CC8B0C65}"/>
              </a:ext>
            </a:extLst>
          </p:cNvPr>
          <p:cNvSpPr>
            <a:spLocks xmlns:a="http://schemas.openxmlformats.org/drawingml/2006/main" noGrp="1"/>
          </p:cNvSpPr>
          <p:nvPr/>
        </p:nvSpPr>
        <p:spPr>
          <a:xfrm xmlns:a="http://schemas.openxmlformats.org/drawingml/2006/main">
            <a:off x="666750" y="31051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2</a:t>
            </a:r>
          </a:p>
        </p:txBody>
      </p:sp>
      <p:sp>
        <p:nvSpPr>
          <p:cNvPr id="19" name="copy-23">
            <a:extLst xmlns:a="http://schemas.openxmlformats.org/drawingml/2006/main">
              <a:ext uri="{FF2B5EF4-FFF2-40B4-BE49-F238E27FC236}">
                <a16:creationId xmlns:a16="http://schemas.microsoft.com/office/drawing/2014/main" id="{6CB2B842-84E6-4625-985C-05EACAE856EF}"/>
              </a:ext>
            </a:extLst>
          </p:cNvPr>
          <p:cNvSpPr>
            <a:spLocks xmlns:a="http://schemas.openxmlformats.org/drawingml/2006/main" noGrp="1"/>
          </p:cNvSpPr>
          <p:nvPr/>
        </p:nvSpPr>
        <p:spPr>
          <a:xfrm xmlns:a="http://schemas.openxmlformats.org/drawingml/2006/main">
            <a:off x="1162050" y="31051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Select only evidence that changes gradient, distance, surface area or particle movement.</a:t>
            </a:r>
          </a:p>
        </p:txBody>
      </p:sp>
      <p:sp>
        <p:nvSpPr>
          <p:cNvPr id="20" name="copy-24">
            <a:extLst xmlns:a="http://schemas.openxmlformats.org/drawingml/2006/main">
              <a:ext uri="{FF2B5EF4-FFF2-40B4-BE49-F238E27FC236}">
                <a16:creationId xmlns:a16="http://schemas.microsoft.com/office/drawing/2014/main" id="{210557AE-0A72-451F-B0CA-AB702862DB6E}"/>
              </a:ext>
            </a:extLst>
          </p:cNvPr>
          <p:cNvSpPr>
            <a:spLocks xmlns:a="http://schemas.openxmlformats.org/drawingml/2006/main" noGrp="1"/>
          </p:cNvSpPr>
          <p:nvPr/>
        </p:nvSpPr>
        <p:spPr>
          <a:xfrm xmlns:a="http://schemas.openxmlformats.org/drawingml/2006/main">
            <a:off x="666750" y="42100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7A5C9E"/>
                </a:solidFill>
                <a:latin typeface="Arial"/>
                <a:ea typeface="Arial"/>
                <a:cs typeface="Arial"/>
              </a:defRPr>
            </a:pPr>
            <a:r>
              <a:rPr sz="2100" b="1">
                <a:solidFill>
                  <a:srgbClr val="7A5C9E"/>
                </a:solidFill>
                <a:latin typeface="Arial"/>
                <a:ea typeface="Arial"/>
                <a:cs typeface="Arial"/>
              </a:rPr>
              <a:t>3</a:t>
            </a:r>
          </a:p>
        </p:txBody>
      </p:sp>
      <p:sp>
        <p:nvSpPr>
          <p:cNvPr id="21" name="copy-25">
            <a:extLst xmlns:a="http://schemas.openxmlformats.org/drawingml/2006/main">
              <a:ext uri="{FF2B5EF4-FFF2-40B4-BE49-F238E27FC236}">
                <a16:creationId xmlns:a16="http://schemas.microsoft.com/office/drawing/2014/main" id="{446AA890-3089-43A5-91C6-40EC95A4611D}"/>
              </a:ext>
            </a:extLst>
          </p:cNvPr>
          <p:cNvSpPr>
            <a:spLocks xmlns:a="http://schemas.openxmlformats.org/drawingml/2006/main" noGrp="1"/>
          </p:cNvSpPr>
          <p:nvPr/>
        </p:nvSpPr>
        <p:spPr>
          <a:xfrm xmlns:a="http://schemas.openxmlformats.org/drawingml/2006/main">
            <a:off x="1162050" y="4210050"/>
            <a:ext cx="588645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0">
                <a:solidFill>
                  <a:srgbClr val="1F2937"/>
                </a:solidFill>
                <a:latin typeface="Arial"/>
                <a:ea typeface="Arial"/>
                <a:cs typeface="Arial"/>
              </a:defRPr>
            </a:pPr>
            <a:r>
              <a:rPr sz="2100" b="0">
                <a:solidFill>
                  <a:srgbClr val="1F2937"/>
                </a:solidFill>
                <a:latin typeface="Arial"/>
                <a:ea typeface="Arial"/>
                <a:cs typeface="Arial"/>
              </a:rPr>
              <a:t>Build the causal chain before adding context words.</a:t>
            </a:r>
          </a:p>
        </p:txBody>
      </p:sp>
      <p:sp>
        <p:nvSpPr>
          <p:cNvPr id="22" name="visual-ground">
            <a:extLst xmlns:a="http://schemas.openxmlformats.org/drawingml/2006/main">
              <a:ext uri="{FF2B5EF4-FFF2-40B4-BE49-F238E27FC236}">
                <a16:creationId xmlns:a16="http://schemas.microsoft.com/office/drawing/2014/main" id="{265A7ED2-43E3-4BFB-92F3-8EA39CB6CD7E}"/>
              </a:ext>
            </a:extLst>
          </p:cNvPr>
          <p:cNvSpPr>
            <a:spLocks xmlns:a="http://schemas.openxmlformats.org/drawingml/2006/main" noGrp="1"/>
          </p:cNvSpPr>
          <p:nvPr/>
        </p:nvSpPr>
        <p:spPr>
          <a:xfrm xmlns:a="http://schemas.openxmlformats.org/drawingml/2006/main">
            <a:off x="7524750" y="1943100"/>
            <a:ext cx="3905250" cy="2724150"/>
          </a:xfrm>
          <a:prstGeom xmlns:a="http://schemas.openxmlformats.org/drawingml/2006/main" prst="roundRect">
            <a:avLst>
              <a:gd name="adj" fmla="val 3497"/>
            </a:avLst>
          </a:prstGeom>
          <a:solidFill xmlns:a="http://schemas.openxmlformats.org/drawingml/2006/main">
            <a:srgbClr val="FAF8FC"/>
          </a:solidFill>
          <a:ln xmlns:a="http://schemas.openxmlformats.org/drawingml/2006/main" w="9525">
            <a:solidFill>
              <a:srgbClr val="D9D0E2"/>
            </a:solidFill>
            <a:prstDash val="solid"/>
          </a:ln>
        </p:spPr>
      </p:sp>
      <p:sp>
        <p:nvSpPr>
          <p:cNvPr id="24" name="goto:16">
            <a:hlinkClick xmlns:r="http://schemas.openxmlformats.org/officeDocument/2006/relationships" xmlns:a="http://schemas.openxmlformats.org/drawingml/2006/main" r:id="R713d1f0c3fa9492b" action="ppaction://hlinksldjump"/>
            <a:extLst xmlns:a="http://schemas.openxmlformats.org/drawingml/2006/main">
              <a:ext uri="{FF2B5EF4-FFF2-40B4-BE49-F238E27FC236}">
                <a16:creationId xmlns:a16="http://schemas.microsoft.com/office/drawing/2014/main" id="{40CC2754-3EE4-4A16-8AB6-3F92E0E38E7E}"/>
              </a:ext>
            </a:extLst>
          </p:cNvPr>
          <p:cNvSpPr>
            <a:spLocks xmlns:a="http://schemas.openxmlformats.org/drawingml/2006/main" noGrp="1"/>
          </p:cNvSpPr>
          <p:nvPr/>
        </p:nvSpPr>
        <p:spPr>
          <a:xfrm xmlns:a="http://schemas.openxmlformats.org/drawingml/2006/main">
            <a:off x="7629525" y="4838700"/>
            <a:ext cx="37909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View labelled diagram</a:t>
            </a:r>
          </a:p>
        </p:txBody>
      </p:sp>
      <p:sp>
        <p:nvSpPr>
          <p:cNvPr id="25" name="goto:15">
            <a:hlinkClick xmlns:r="http://schemas.openxmlformats.org/officeDocument/2006/relationships" xmlns:a="http://schemas.openxmlformats.org/drawingml/2006/main" r:id="R32beb5bac3f3413a" action="ppaction://hlinksldjump"/>
            <a:extLst xmlns:a="http://schemas.openxmlformats.org/drawingml/2006/main">
              <a:ext uri="{FF2B5EF4-FFF2-40B4-BE49-F238E27FC236}">
                <a16:creationId xmlns:a16="http://schemas.microsoft.com/office/drawing/2014/main" id="{1146F958-8D64-4B01-9DA7-18B8881D6DCD}"/>
              </a:ext>
            </a:extLst>
          </p:cNvPr>
          <p:cNvSpPr>
            <a:spLocks xmlns:a="http://schemas.openxmlformats.org/drawingml/2006/main" noGrp="1"/>
          </p:cNvSpPr>
          <p:nvPr/>
        </p:nvSpPr>
        <p:spPr>
          <a:xfrm xmlns:a="http://schemas.openxmlformats.org/drawingml/2006/main">
            <a:off x="8115300" y="5410200"/>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Optional video</a:t>
            </a:r>
          </a:p>
        </p:txBody>
      </p:sp>
      <p:sp>
        <p:nvSpPr>
          <p:cNvPr id="27" name="model-title">
            <a:extLst xmlns:a="http://schemas.openxmlformats.org/drawingml/2006/main">
              <a:ext uri="{FF2B5EF4-FFF2-40B4-BE49-F238E27FC236}">
                <a16:creationId xmlns:a16="http://schemas.microsoft.com/office/drawing/2014/main" id="{50C02B4B-A97C-483C-A620-1C9C954CE230}"/>
              </a:ext>
            </a:extLst>
          </p:cNvPr>
          <p:cNvSpPr>
            <a:spLocks xmlns:a="http://schemas.openxmlformats.org/drawingml/2006/main" noGrp="1"/>
          </p:cNvSpPr>
          <p:nvPr/>
        </p:nvSpPr>
        <p:spPr>
          <a:xfrm xmlns:a="http://schemas.openxmlformats.org/drawingml/2006/main">
            <a:off x="7734300" y="2057400"/>
            <a:ext cx="3486150" cy="381000"/>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725" b="1">
                <a:solidFill>
                  <a:srgbClr val="5E417D"/>
                </a:solidFill>
                <a:latin typeface="Arial"/>
                <a:ea typeface="Arial"/>
                <a:cs typeface="Arial"/>
              </a:defRPr>
            </a:pPr>
            <a:r>
              <a:rPr sz="1725" b="1">
                <a:solidFill>
                  <a:srgbClr val="5E417D"/>
                </a:solidFill>
                <a:latin typeface="Arial"/>
                <a:ea typeface="Arial"/>
                <a:cs typeface="Arial"/>
              </a:rPr>
              <a:t>Particles keep moving</a:t>
            </a:r>
          </a:p>
        </p:txBody>
      </p:sp>
      <p:sp>
        <p:nvSpPr>
          <p:cNvPr id="28" name="net-arrow">
            <a:extLst xmlns:a="http://schemas.openxmlformats.org/drawingml/2006/main">
              <a:ext uri="{FF2B5EF4-FFF2-40B4-BE49-F238E27FC236}">
                <a16:creationId xmlns:a16="http://schemas.microsoft.com/office/drawing/2014/main" id="{4C71FE54-CE62-4BCA-924D-789AACC11654}"/>
              </a:ext>
            </a:extLst>
          </p:cNvPr>
          <p:cNvSpPr>
            <a:spLocks xmlns:a="http://schemas.openxmlformats.org/drawingml/2006/main" noGrp="1"/>
          </p:cNvSpPr>
          <p:nvPr/>
        </p:nvSpPr>
        <p:spPr>
          <a:xfrm xmlns:a="http://schemas.openxmlformats.org/drawingml/2006/main">
            <a:off x="9058275" y="3009900"/>
            <a:ext cx="838200" cy="171450"/>
          </a:xfrm>
          <a:prstGeom xmlns:a="http://schemas.openxmlformats.org/drawingml/2006/main" prst="rightArrow">
            <a:avLst/>
          </a:prstGeom>
          <a:solidFill xmlns:a="http://schemas.openxmlformats.org/drawingml/2006/main">
            <a:srgbClr val="7A5C9E"/>
          </a:solidFill>
          <a:ln xmlns:a="http://schemas.openxmlformats.org/drawingml/2006/main" w="0">
            <a:noFill/>
            <a:prstDash val="solid"/>
          </a:ln>
        </p:spPr>
      </p:sp>
      <p:sp>
        <p:nvSpPr>
          <p:cNvPr id="29" name="high-0">
            <a:extLst xmlns:a="http://schemas.openxmlformats.org/drawingml/2006/main">
              <a:ext uri="{FF2B5EF4-FFF2-40B4-BE49-F238E27FC236}">
                <a16:creationId xmlns:a16="http://schemas.microsoft.com/office/drawing/2014/main" id="{9E8136A7-90E4-4AF6-8147-6A98D75614AD}"/>
              </a:ext>
            </a:extLst>
          </p:cNvPr>
          <p:cNvSpPr>
            <a:spLocks xmlns:a="http://schemas.openxmlformats.org/drawingml/2006/main" noGrp="1"/>
          </p:cNvSpPr>
          <p:nvPr/>
        </p:nvSpPr>
        <p:spPr>
          <a:xfrm xmlns:a="http://schemas.openxmlformats.org/drawingml/2006/main">
            <a:off x="7810500" y="26670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0" name="high-1">
            <a:extLst xmlns:a="http://schemas.openxmlformats.org/drawingml/2006/main">
              <a:ext uri="{FF2B5EF4-FFF2-40B4-BE49-F238E27FC236}">
                <a16:creationId xmlns:a16="http://schemas.microsoft.com/office/drawing/2014/main" id="{7FB4B6ED-F9E3-4004-9CDA-E80E8EF285DC}"/>
              </a:ext>
            </a:extLst>
          </p:cNvPr>
          <p:cNvSpPr>
            <a:spLocks xmlns:a="http://schemas.openxmlformats.org/drawingml/2006/main" noGrp="1"/>
          </p:cNvSpPr>
          <p:nvPr/>
        </p:nvSpPr>
        <p:spPr>
          <a:xfrm xmlns:a="http://schemas.openxmlformats.org/drawingml/2006/main">
            <a:off x="8134350" y="26670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1" name="high-2">
            <a:extLst xmlns:a="http://schemas.openxmlformats.org/drawingml/2006/main">
              <a:ext uri="{FF2B5EF4-FFF2-40B4-BE49-F238E27FC236}">
                <a16:creationId xmlns:a16="http://schemas.microsoft.com/office/drawing/2014/main" id="{81D21BDB-38E4-4DDF-8986-E3C586B39A05}"/>
              </a:ext>
            </a:extLst>
          </p:cNvPr>
          <p:cNvSpPr>
            <a:spLocks xmlns:a="http://schemas.openxmlformats.org/drawingml/2006/main" noGrp="1"/>
          </p:cNvSpPr>
          <p:nvPr/>
        </p:nvSpPr>
        <p:spPr>
          <a:xfrm xmlns:a="http://schemas.openxmlformats.org/drawingml/2006/main">
            <a:off x="8458200" y="26670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2" name="high-3">
            <a:extLst xmlns:a="http://schemas.openxmlformats.org/drawingml/2006/main">
              <a:ext uri="{FF2B5EF4-FFF2-40B4-BE49-F238E27FC236}">
                <a16:creationId xmlns:a16="http://schemas.microsoft.com/office/drawing/2014/main" id="{8E290647-BA90-4EB2-91A9-D64316652F86}"/>
              </a:ext>
            </a:extLst>
          </p:cNvPr>
          <p:cNvSpPr>
            <a:spLocks xmlns:a="http://schemas.openxmlformats.org/drawingml/2006/main" noGrp="1"/>
          </p:cNvSpPr>
          <p:nvPr/>
        </p:nvSpPr>
        <p:spPr>
          <a:xfrm xmlns:a="http://schemas.openxmlformats.org/drawingml/2006/main">
            <a:off x="7810500" y="29051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3" name="high-4">
            <a:extLst xmlns:a="http://schemas.openxmlformats.org/drawingml/2006/main">
              <a:ext uri="{FF2B5EF4-FFF2-40B4-BE49-F238E27FC236}">
                <a16:creationId xmlns:a16="http://schemas.microsoft.com/office/drawing/2014/main" id="{8A01FA42-A5FA-407E-A913-7297C151B546}"/>
              </a:ext>
            </a:extLst>
          </p:cNvPr>
          <p:cNvSpPr>
            <a:spLocks xmlns:a="http://schemas.openxmlformats.org/drawingml/2006/main" noGrp="1"/>
          </p:cNvSpPr>
          <p:nvPr/>
        </p:nvSpPr>
        <p:spPr>
          <a:xfrm xmlns:a="http://schemas.openxmlformats.org/drawingml/2006/main">
            <a:off x="8134350" y="29051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4" name="high-5">
            <a:extLst xmlns:a="http://schemas.openxmlformats.org/drawingml/2006/main">
              <a:ext uri="{FF2B5EF4-FFF2-40B4-BE49-F238E27FC236}">
                <a16:creationId xmlns:a16="http://schemas.microsoft.com/office/drawing/2014/main" id="{9CED3E6A-CD7E-43F6-A654-31B7354350F7}"/>
              </a:ext>
            </a:extLst>
          </p:cNvPr>
          <p:cNvSpPr>
            <a:spLocks xmlns:a="http://schemas.openxmlformats.org/drawingml/2006/main" noGrp="1"/>
          </p:cNvSpPr>
          <p:nvPr/>
        </p:nvSpPr>
        <p:spPr>
          <a:xfrm xmlns:a="http://schemas.openxmlformats.org/drawingml/2006/main">
            <a:off x="8458200" y="29051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5" name="high-6">
            <a:extLst xmlns:a="http://schemas.openxmlformats.org/drawingml/2006/main">
              <a:ext uri="{FF2B5EF4-FFF2-40B4-BE49-F238E27FC236}">
                <a16:creationId xmlns:a16="http://schemas.microsoft.com/office/drawing/2014/main" id="{E5CB5451-9552-4037-8D46-9E2F56471AB2}"/>
              </a:ext>
            </a:extLst>
          </p:cNvPr>
          <p:cNvSpPr>
            <a:spLocks xmlns:a="http://schemas.openxmlformats.org/drawingml/2006/main" noGrp="1"/>
          </p:cNvSpPr>
          <p:nvPr/>
        </p:nvSpPr>
        <p:spPr>
          <a:xfrm xmlns:a="http://schemas.openxmlformats.org/drawingml/2006/main">
            <a:off x="7810500" y="31432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6" name="high-7">
            <a:extLst xmlns:a="http://schemas.openxmlformats.org/drawingml/2006/main">
              <a:ext uri="{FF2B5EF4-FFF2-40B4-BE49-F238E27FC236}">
                <a16:creationId xmlns:a16="http://schemas.microsoft.com/office/drawing/2014/main" id="{869887E8-3E11-4C15-BFD9-BD1EB8D8D96A}"/>
              </a:ext>
            </a:extLst>
          </p:cNvPr>
          <p:cNvSpPr>
            <a:spLocks xmlns:a="http://schemas.openxmlformats.org/drawingml/2006/main" noGrp="1"/>
          </p:cNvSpPr>
          <p:nvPr/>
        </p:nvSpPr>
        <p:spPr>
          <a:xfrm xmlns:a="http://schemas.openxmlformats.org/drawingml/2006/main">
            <a:off x="8134350" y="31432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7" name="high-8">
            <a:extLst xmlns:a="http://schemas.openxmlformats.org/drawingml/2006/main">
              <a:ext uri="{FF2B5EF4-FFF2-40B4-BE49-F238E27FC236}">
                <a16:creationId xmlns:a16="http://schemas.microsoft.com/office/drawing/2014/main" id="{153794AE-BF4F-4ECE-B5D3-D7A3EE340A74}"/>
              </a:ext>
            </a:extLst>
          </p:cNvPr>
          <p:cNvSpPr>
            <a:spLocks xmlns:a="http://schemas.openxmlformats.org/drawingml/2006/main" noGrp="1"/>
          </p:cNvSpPr>
          <p:nvPr/>
        </p:nvSpPr>
        <p:spPr>
          <a:xfrm xmlns:a="http://schemas.openxmlformats.org/drawingml/2006/main">
            <a:off x="8458200" y="31432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8" name="high-9">
            <a:extLst xmlns:a="http://schemas.openxmlformats.org/drawingml/2006/main">
              <a:ext uri="{FF2B5EF4-FFF2-40B4-BE49-F238E27FC236}">
                <a16:creationId xmlns:a16="http://schemas.microsoft.com/office/drawing/2014/main" id="{B65505A2-0662-49A8-87AF-A6B462E57AD5}"/>
              </a:ext>
            </a:extLst>
          </p:cNvPr>
          <p:cNvSpPr>
            <a:spLocks xmlns:a="http://schemas.openxmlformats.org/drawingml/2006/main" noGrp="1"/>
          </p:cNvSpPr>
          <p:nvPr/>
        </p:nvSpPr>
        <p:spPr>
          <a:xfrm xmlns:a="http://schemas.openxmlformats.org/drawingml/2006/main">
            <a:off x="7810500" y="33813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39" name="high-10">
            <a:extLst xmlns:a="http://schemas.openxmlformats.org/drawingml/2006/main">
              <a:ext uri="{FF2B5EF4-FFF2-40B4-BE49-F238E27FC236}">
                <a16:creationId xmlns:a16="http://schemas.microsoft.com/office/drawing/2014/main" id="{4868106A-CD8E-4CD8-B9B5-D606FA5E1A99}"/>
              </a:ext>
            </a:extLst>
          </p:cNvPr>
          <p:cNvSpPr>
            <a:spLocks xmlns:a="http://schemas.openxmlformats.org/drawingml/2006/main" noGrp="1"/>
          </p:cNvSpPr>
          <p:nvPr/>
        </p:nvSpPr>
        <p:spPr>
          <a:xfrm xmlns:a="http://schemas.openxmlformats.org/drawingml/2006/main">
            <a:off x="8134350" y="33813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0" name="high-11">
            <a:extLst xmlns:a="http://schemas.openxmlformats.org/drawingml/2006/main">
              <a:ext uri="{FF2B5EF4-FFF2-40B4-BE49-F238E27FC236}">
                <a16:creationId xmlns:a16="http://schemas.microsoft.com/office/drawing/2014/main" id="{DFBBBFB5-DC18-4D81-8E40-4C049DCAE2E0}"/>
              </a:ext>
            </a:extLst>
          </p:cNvPr>
          <p:cNvSpPr>
            <a:spLocks xmlns:a="http://schemas.openxmlformats.org/drawingml/2006/main" noGrp="1"/>
          </p:cNvSpPr>
          <p:nvPr/>
        </p:nvSpPr>
        <p:spPr>
          <a:xfrm xmlns:a="http://schemas.openxmlformats.org/drawingml/2006/main">
            <a:off x="8458200" y="33813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1" name="high-12">
            <a:extLst xmlns:a="http://schemas.openxmlformats.org/drawingml/2006/main">
              <a:ext uri="{FF2B5EF4-FFF2-40B4-BE49-F238E27FC236}">
                <a16:creationId xmlns:a16="http://schemas.microsoft.com/office/drawing/2014/main" id="{612826C5-A0F5-45FD-86E9-C2D01F9EFA69}"/>
              </a:ext>
            </a:extLst>
          </p:cNvPr>
          <p:cNvSpPr>
            <a:spLocks xmlns:a="http://schemas.openxmlformats.org/drawingml/2006/main" noGrp="1"/>
          </p:cNvSpPr>
          <p:nvPr/>
        </p:nvSpPr>
        <p:spPr>
          <a:xfrm xmlns:a="http://schemas.openxmlformats.org/drawingml/2006/main">
            <a:off x="7810500" y="36195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2" name="high-13">
            <a:extLst xmlns:a="http://schemas.openxmlformats.org/drawingml/2006/main">
              <a:ext uri="{FF2B5EF4-FFF2-40B4-BE49-F238E27FC236}">
                <a16:creationId xmlns:a16="http://schemas.microsoft.com/office/drawing/2014/main" id="{8FBF8BF0-57EA-442D-8074-6AF9599AF141}"/>
              </a:ext>
            </a:extLst>
          </p:cNvPr>
          <p:cNvSpPr>
            <a:spLocks xmlns:a="http://schemas.openxmlformats.org/drawingml/2006/main" noGrp="1"/>
          </p:cNvSpPr>
          <p:nvPr/>
        </p:nvSpPr>
        <p:spPr>
          <a:xfrm xmlns:a="http://schemas.openxmlformats.org/drawingml/2006/main">
            <a:off x="8134350" y="36195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3" name="high-14">
            <a:extLst xmlns:a="http://schemas.openxmlformats.org/drawingml/2006/main">
              <a:ext uri="{FF2B5EF4-FFF2-40B4-BE49-F238E27FC236}">
                <a16:creationId xmlns:a16="http://schemas.microsoft.com/office/drawing/2014/main" id="{40EE05D1-3210-47F1-9A41-E11E2984AB7E}"/>
              </a:ext>
            </a:extLst>
          </p:cNvPr>
          <p:cNvSpPr>
            <a:spLocks xmlns:a="http://schemas.openxmlformats.org/drawingml/2006/main" noGrp="1"/>
          </p:cNvSpPr>
          <p:nvPr/>
        </p:nvSpPr>
        <p:spPr>
          <a:xfrm xmlns:a="http://schemas.openxmlformats.org/drawingml/2006/main">
            <a:off x="8458200" y="361950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4" name="low-0">
            <a:extLst xmlns:a="http://schemas.openxmlformats.org/drawingml/2006/main">
              <a:ext uri="{FF2B5EF4-FFF2-40B4-BE49-F238E27FC236}">
                <a16:creationId xmlns:a16="http://schemas.microsoft.com/office/drawing/2014/main" id="{A335C595-3679-4F13-A057-7D733B6FD96E}"/>
              </a:ext>
            </a:extLst>
          </p:cNvPr>
          <p:cNvSpPr>
            <a:spLocks xmlns:a="http://schemas.openxmlformats.org/drawingml/2006/main" noGrp="1"/>
          </p:cNvSpPr>
          <p:nvPr/>
        </p:nvSpPr>
        <p:spPr>
          <a:xfrm xmlns:a="http://schemas.openxmlformats.org/drawingml/2006/main">
            <a:off x="10248900" y="28289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5" name="low-1">
            <a:extLst xmlns:a="http://schemas.openxmlformats.org/drawingml/2006/main">
              <a:ext uri="{FF2B5EF4-FFF2-40B4-BE49-F238E27FC236}">
                <a16:creationId xmlns:a16="http://schemas.microsoft.com/office/drawing/2014/main" id="{5B75C4D3-66FD-4386-8636-4CBE885E78B4}"/>
              </a:ext>
            </a:extLst>
          </p:cNvPr>
          <p:cNvSpPr>
            <a:spLocks xmlns:a="http://schemas.openxmlformats.org/drawingml/2006/main" noGrp="1"/>
          </p:cNvSpPr>
          <p:nvPr/>
        </p:nvSpPr>
        <p:spPr>
          <a:xfrm xmlns:a="http://schemas.openxmlformats.org/drawingml/2006/main">
            <a:off x="10572750" y="282892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6" name="low-2">
            <a:extLst xmlns:a="http://schemas.openxmlformats.org/drawingml/2006/main">
              <a:ext uri="{FF2B5EF4-FFF2-40B4-BE49-F238E27FC236}">
                <a16:creationId xmlns:a16="http://schemas.microsoft.com/office/drawing/2014/main" id="{54A2D0F2-1D16-4D5B-801B-5CE770970253}"/>
              </a:ext>
            </a:extLst>
          </p:cNvPr>
          <p:cNvSpPr>
            <a:spLocks xmlns:a="http://schemas.openxmlformats.org/drawingml/2006/main" noGrp="1"/>
          </p:cNvSpPr>
          <p:nvPr/>
        </p:nvSpPr>
        <p:spPr>
          <a:xfrm xmlns:a="http://schemas.openxmlformats.org/drawingml/2006/main">
            <a:off x="10248900" y="31813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7" name="low-3">
            <a:extLst xmlns:a="http://schemas.openxmlformats.org/drawingml/2006/main">
              <a:ext uri="{FF2B5EF4-FFF2-40B4-BE49-F238E27FC236}">
                <a16:creationId xmlns:a16="http://schemas.microsoft.com/office/drawing/2014/main" id="{A32F1F9B-D3AB-4E7C-9E28-59CD162CAD60}"/>
              </a:ext>
            </a:extLst>
          </p:cNvPr>
          <p:cNvSpPr>
            <a:spLocks xmlns:a="http://schemas.openxmlformats.org/drawingml/2006/main" noGrp="1"/>
          </p:cNvSpPr>
          <p:nvPr/>
        </p:nvSpPr>
        <p:spPr>
          <a:xfrm xmlns:a="http://schemas.openxmlformats.org/drawingml/2006/main">
            <a:off x="10572750" y="3181350"/>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8" name="low-4">
            <a:extLst xmlns:a="http://schemas.openxmlformats.org/drawingml/2006/main">
              <a:ext uri="{FF2B5EF4-FFF2-40B4-BE49-F238E27FC236}">
                <a16:creationId xmlns:a16="http://schemas.microsoft.com/office/drawing/2014/main" id="{17839903-F78E-4A0D-AE97-C090E9C460F5}"/>
              </a:ext>
            </a:extLst>
          </p:cNvPr>
          <p:cNvSpPr>
            <a:spLocks xmlns:a="http://schemas.openxmlformats.org/drawingml/2006/main" noGrp="1"/>
          </p:cNvSpPr>
          <p:nvPr/>
        </p:nvSpPr>
        <p:spPr>
          <a:xfrm xmlns:a="http://schemas.openxmlformats.org/drawingml/2006/main">
            <a:off x="10248900" y="3533775"/>
            <a:ext cx="133350" cy="133350"/>
          </a:xfrm>
          <a:prstGeom xmlns:a="http://schemas.openxmlformats.org/drawingml/2006/main" prst="ellipse">
            <a:avLst/>
          </a:prstGeom>
          <a:solidFill xmlns:a="http://schemas.openxmlformats.org/drawingml/2006/main">
            <a:srgbClr val="7A5C9E"/>
          </a:solidFill>
          <a:ln xmlns:a="http://schemas.openxmlformats.org/drawingml/2006/main" w="0">
            <a:noFill/>
            <a:prstDash val="solid"/>
          </a:ln>
        </p:spPr>
      </p:sp>
      <p:sp>
        <p:nvSpPr>
          <p:cNvPr id="49" name="high">
            <a:extLst xmlns:a="http://schemas.openxmlformats.org/drawingml/2006/main">
              <a:ext uri="{FF2B5EF4-FFF2-40B4-BE49-F238E27FC236}">
                <a16:creationId xmlns:a16="http://schemas.microsoft.com/office/drawing/2014/main" id="{2471336A-7B3D-4ECE-B4A6-B8E3BFE45CAD}"/>
              </a:ext>
            </a:extLst>
          </p:cNvPr>
          <p:cNvSpPr>
            <a:spLocks xmlns:a="http://schemas.openxmlformats.org/drawingml/2006/main" noGrp="1"/>
          </p:cNvSpPr>
          <p:nvPr/>
        </p:nvSpPr>
        <p:spPr>
          <a:xfrm xmlns:a="http://schemas.openxmlformats.org/drawingml/2006/main">
            <a:off x="7696200" y="4048125"/>
            <a:ext cx="1162050"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500" b="1">
                <a:solidFill>
                  <a:srgbClr val="101C38"/>
                </a:solidFill>
                <a:latin typeface="Arial"/>
                <a:ea typeface="Arial"/>
                <a:cs typeface="Arial"/>
              </a:defRPr>
            </a:pPr>
            <a:r>
              <a:rPr sz="1500" b="1">
                <a:solidFill>
                  <a:srgbClr val="101C38"/>
                </a:solidFill>
                <a:latin typeface="Arial"/>
                <a:ea typeface="Arial"/>
                <a:cs typeface="Arial"/>
              </a:rPr>
              <a:t>Higher</a:t>
            </a:r>
          </a:p>
        </p:txBody>
      </p:sp>
      <p:sp>
        <p:nvSpPr>
          <p:cNvPr id="50" name="low">
            <a:extLst xmlns:a="http://schemas.openxmlformats.org/drawingml/2006/main">
              <a:ext uri="{FF2B5EF4-FFF2-40B4-BE49-F238E27FC236}">
                <a16:creationId xmlns:a16="http://schemas.microsoft.com/office/drawing/2014/main" id="{BB3ED3D0-5EEB-490F-BD6A-C49AC073AED7}"/>
              </a:ext>
            </a:extLst>
          </p:cNvPr>
          <p:cNvSpPr>
            <a:spLocks xmlns:a="http://schemas.openxmlformats.org/drawingml/2006/main" noGrp="1"/>
          </p:cNvSpPr>
          <p:nvPr/>
        </p:nvSpPr>
        <p:spPr>
          <a:xfrm xmlns:a="http://schemas.openxmlformats.org/drawingml/2006/main">
            <a:off x="10115550" y="4048125"/>
            <a:ext cx="1143000"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500" b="1">
                <a:solidFill>
                  <a:srgbClr val="101C38"/>
                </a:solidFill>
                <a:latin typeface="Arial"/>
                <a:ea typeface="Arial"/>
                <a:cs typeface="Arial"/>
              </a:defRPr>
            </a:pPr>
            <a:r>
              <a:rPr sz="1500" b="1">
                <a:solidFill>
                  <a:srgbClr val="101C38"/>
                </a:solidFill>
                <a:latin typeface="Arial"/>
                <a:ea typeface="Arial"/>
                <a:cs typeface="Arial"/>
              </a:rPr>
              <a:t>Lower</a:t>
            </a:r>
          </a:p>
        </p:txBody>
      </p:sp>
      <p:sp>
        <p:nvSpPr>
          <p:cNvPr id="51" name="gradient">
            <a:extLst xmlns:a="http://schemas.openxmlformats.org/drawingml/2006/main">
              <a:ext uri="{FF2B5EF4-FFF2-40B4-BE49-F238E27FC236}">
                <a16:creationId xmlns:a16="http://schemas.microsoft.com/office/drawing/2014/main" id="{10BEA78C-FC93-4F52-B087-FBD68493F672}"/>
              </a:ext>
            </a:extLst>
          </p:cNvPr>
          <p:cNvSpPr>
            <a:spLocks xmlns:a="http://schemas.openxmlformats.org/drawingml/2006/main" noGrp="1"/>
          </p:cNvSpPr>
          <p:nvPr/>
        </p:nvSpPr>
        <p:spPr>
          <a:xfrm xmlns:a="http://schemas.openxmlformats.org/drawingml/2006/main">
            <a:off x="7762875" y="4295775"/>
            <a:ext cx="3429000" cy="25717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lIns="0" tIns="0" rIns="0" bIns="0" anchor="ctr">
            <a:noAutofit/>
          </a:bodyPr>
          <a:lstStyle xmlns:a="http://schemas.openxmlformats.org/drawingml/2006/main"/>
          <a:p xmlns:a="http://schemas.openxmlformats.org/drawingml/2006/main">
            <a:pPr algn="ctr">
              <a:defRPr sz="1350" b="0">
                <a:solidFill>
                  <a:srgbClr val="526176"/>
                </a:solidFill>
                <a:latin typeface="Arial"/>
                <a:ea typeface="Arial"/>
                <a:cs typeface="Arial"/>
              </a:defRPr>
            </a:pPr>
            <a:r>
              <a:rPr sz="1350" b="0">
                <a:solidFill>
                  <a:srgbClr val="526176"/>
                </a:solidFill>
                <a:latin typeface="Arial"/>
                <a:ea typeface="Arial"/>
                <a:cs typeface="Arial"/>
              </a:rPr>
              <a:t>concentration</a:t>
            </a:r>
          </a:p>
        </p:txBody>
      </p:sp>
    </p:spTree>
    <p:extLst>
      <p:ext uri="{BB962C8B-B14F-4D97-AF65-F5344CB8AC3E}">
        <p14:creationId xmlns:p14="http://schemas.microsoft.com/office/powerpoint/2010/main" val="1331815673"/>
      </p:ext>
    </p:extLst>
  </p:cSld>
</p:sld>
</file>

<file path=ppt/slides/slide4.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88B919BD-C545-4DBB-A9E9-60BB09765137}"/>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433A7F3A-45BA-4EC3-92D1-9516F4B4820A}"/>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26">
            <a:extLst xmlns:a="http://schemas.openxmlformats.org/drawingml/2006/main">
              <a:ext uri="{FF2B5EF4-FFF2-40B4-BE49-F238E27FC236}">
                <a16:creationId xmlns:a16="http://schemas.microsoft.com/office/drawing/2014/main" id="{B4A80597-F170-49BC-AEAF-224FAE392D8E}"/>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27">
            <a:extLst xmlns:a="http://schemas.openxmlformats.org/drawingml/2006/main">
              <a:ext uri="{FF2B5EF4-FFF2-40B4-BE49-F238E27FC236}">
                <a16:creationId xmlns:a16="http://schemas.microsoft.com/office/drawing/2014/main" id="{4DE6727A-404C-48A1-A67E-C99317E66A8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  5 min</a:t>
            </a:r>
          </a:p>
        </p:txBody>
      </p:sp>
      <p:sp>
        <p:nvSpPr>
          <p:cNvPr id="5" name="copy-28">
            <a:extLst xmlns:a="http://schemas.openxmlformats.org/drawingml/2006/main">
              <a:ext uri="{FF2B5EF4-FFF2-40B4-BE49-F238E27FC236}">
                <a16:creationId xmlns:a16="http://schemas.microsoft.com/office/drawing/2014/main" id="{F7ED4EEB-B20E-4580-BE37-83C9FE203DF9}"/>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Choose and justify</a:t>
            </a:r>
          </a:p>
        </p:txBody>
      </p:sp>
      <p:sp>
        <p:nvSpPr>
          <p:cNvPr id="6" name="heading-rule">
            <a:extLst xmlns:a="http://schemas.openxmlformats.org/drawingml/2006/main">
              <a:ext uri="{FF2B5EF4-FFF2-40B4-BE49-F238E27FC236}">
                <a16:creationId xmlns:a16="http://schemas.microsoft.com/office/drawing/2014/main" id="{CEB281D5-D62C-48AD-BEA7-F9A95F38D6FC}"/>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b3f4e9d4568f4cde" action="ppaction://hlinksldjump"/>
            <a:extLst xmlns:a="http://schemas.openxmlformats.org/drawingml/2006/main">
              <a:ext uri="{FF2B5EF4-FFF2-40B4-BE49-F238E27FC236}">
                <a16:creationId xmlns:a16="http://schemas.microsoft.com/office/drawing/2014/main" id="{82BD424F-0AE5-4031-9254-1AD3EBE90A62}"/>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4d153f02b3e344ca" action="ppaction://hlinksldjump"/>
            <a:extLst xmlns:a="http://schemas.openxmlformats.org/drawingml/2006/main">
              <a:ext uri="{FF2B5EF4-FFF2-40B4-BE49-F238E27FC236}">
                <a16:creationId xmlns:a16="http://schemas.microsoft.com/office/drawing/2014/main" id="{6069E56D-9585-4BF9-9473-EBE274247E51}"/>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b9fb3c8a06af4af2" action="ppaction://hlinksldjump"/>
            <a:extLst xmlns:a="http://schemas.openxmlformats.org/drawingml/2006/main">
              <a:ext uri="{FF2B5EF4-FFF2-40B4-BE49-F238E27FC236}">
                <a16:creationId xmlns:a16="http://schemas.microsoft.com/office/drawing/2014/main" id="{9173EB1E-6572-469E-AF0A-7EE8B4BF5202}"/>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3a643c5d738a445c" action="ppaction://hlinksldjump"/>
            <a:extLst xmlns:a="http://schemas.openxmlformats.org/drawingml/2006/main">
              <a:ext uri="{FF2B5EF4-FFF2-40B4-BE49-F238E27FC236}">
                <a16:creationId xmlns:a16="http://schemas.microsoft.com/office/drawing/2014/main" id="{A628A769-C278-4FB7-B5A5-7B695587E427}"/>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a:t>
            </a:r>
          </a:p>
        </p:txBody>
      </p:sp>
      <p:sp>
        <p:nvSpPr>
          <p:cNvPr id="11" name="goto:4">
            <a:hlinkClick xmlns:r="http://schemas.openxmlformats.org/officeDocument/2006/relationships" xmlns:a="http://schemas.openxmlformats.org/drawingml/2006/main" r:id="R0db2d23c6add4375" action="ppaction://hlinksldjump"/>
            <a:extLst xmlns:a="http://schemas.openxmlformats.org/drawingml/2006/main">
              <a:ext uri="{FF2B5EF4-FFF2-40B4-BE49-F238E27FC236}">
                <a16:creationId xmlns:a16="http://schemas.microsoft.com/office/drawing/2014/main" id="{F4A61316-B8CA-4DAC-8D16-4F228FAB364D}"/>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a95a67620ee54e70" action="ppaction://hlinksldjump"/>
            <a:extLst xmlns:a="http://schemas.openxmlformats.org/drawingml/2006/main">
              <a:ext uri="{FF2B5EF4-FFF2-40B4-BE49-F238E27FC236}">
                <a16:creationId xmlns:a16="http://schemas.microsoft.com/office/drawing/2014/main" id="{859F0BF8-CB94-4892-AA45-87E9C83C9F10}"/>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3a0c6d7cfccc4428" action="ppaction://hlinksldjump"/>
            <a:extLst xmlns:a="http://schemas.openxmlformats.org/drawingml/2006/main">
              <a:ext uri="{FF2B5EF4-FFF2-40B4-BE49-F238E27FC236}">
                <a16:creationId xmlns:a16="http://schemas.microsoft.com/office/drawing/2014/main" id="{F8E40191-AEF4-40B2-A968-261AD436378B}"/>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d133263c57804dcd" action="ppaction://hlinksldjump"/>
            <a:extLst xmlns:a="http://schemas.openxmlformats.org/drawingml/2006/main">
              <a:ext uri="{FF2B5EF4-FFF2-40B4-BE49-F238E27FC236}">
                <a16:creationId xmlns:a16="http://schemas.microsoft.com/office/drawing/2014/main" id="{CDE0D4DF-A177-472C-B15C-123503B773CA}"/>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7d151de581a34af0" action="ppaction://hlinksldjump"/>
            <a:extLst xmlns:a="http://schemas.openxmlformats.org/drawingml/2006/main">
              <a:ext uri="{FF2B5EF4-FFF2-40B4-BE49-F238E27FC236}">
                <a16:creationId xmlns:a16="http://schemas.microsoft.com/office/drawing/2014/main" id="{3A9877E6-B5C2-4148-802E-B31BA33FE423}"/>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29">
            <a:extLst xmlns:a="http://schemas.openxmlformats.org/drawingml/2006/main">
              <a:ext uri="{FF2B5EF4-FFF2-40B4-BE49-F238E27FC236}">
                <a16:creationId xmlns:a16="http://schemas.microsoft.com/office/drawing/2014/main" id="{5CE4F4D7-FC36-490F-AED1-1E044394E578}"/>
              </a:ext>
            </a:extLst>
          </p:cNvPr>
          <p:cNvSpPr>
            <a:spLocks xmlns:a="http://schemas.openxmlformats.org/drawingml/2006/main" noGrp="1"/>
          </p:cNvSpPr>
          <p:nvPr/>
        </p:nvSpPr>
        <p:spPr>
          <a:xfrm xmlns:a="http://schemas.openxmlformats.org/drawingml/2006/main">
            <a:off x="666750" y="1876425"/>
            <a:ext cx="10668000" cy="1066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325" b="1">
                <a:solidFill>
                  <a:srgbClr val="1F2937"/>
                </a:solidFill>
                <a:latin typeface="Arial"/>
                <a:ea typeface="Arial"/>
                <a:cs typeface="Arial"/>
              </a:defRPr>
            </a:pPr>
            <a:r>
              <a:rPr sz="2325" b="1">
                <a:solidFill>
                  <a:srgbClr val="1F2937"/>
                </a:solidFill>
                <a:latin typeface="Arial"/>
                <a:ea typeface="Arial"/>
                <a:cs typeface="Arial"/>
              </a:rPr>
              <a:t>Which sentence explains rather than only describes?</a:t>
            </a:r>
          </a:p>
        </p:txBody>
      </p:sp>
      <p:sp>
        <p:nvSpPr>
          <p:cNvPr id="17" name="goto:9">
            <a:hlinkClick xmlns:r="http://schemas.openxmlformats.org/officeDocument/2006/relationships" xmlns:a="http://schemas.openxmlformats.org/drawingml/2006/main" r:id="R8f94b3f5062c4e59" action="ppaction://hlinksldjump"/>
            <a:extLst xmlns:a="http://schemas.openxmlformats.org/drawingml/2006/main">
              <a:ext uri="{FF2B5EF4-FFF2-40B4-BE49-F238E27FC236}">
                <a16:creationId xmlns:a16="http://schemas.microsoft.com/office/drawing/2014/main" id="{5FB78509-5588-4121-A03E-387EDA67E405}"/>
              </a:ext>
            </a:extLst>
          </p:cNvPr>
          <p:cNvSpPr>
            <a:spLocks xmlns:a="http://schemas.openxmlformats.org/drawingml/2006/main" noGrp="1"/>
          </p:cNvSpPr>
          <p:nvPr/>
        </p:nvSpPr>
        <p:spPr>
          <a:xfrm xmlns:a="http://schemas.openxmlformats.org/drawingml/2006/main">
            <a:off x="666750" y="31051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A  The small cube changed colour first.</a:t>
            </a:r>
          </a:p>
        </p:txBody>
      </p:sp>
      <p:sp>
        <p:nvSpPr>
          <p:cNvPr id="18" name="goto:9">
            <a:hlinkClick xmlns:r="http://schemas.openxmlformats.org/officeDocument/2006/relationships" xmlns:a="http://schemas.openxmlformats.org/drawingml/2006/main" r:id="R1c7be25dfdc24fd8" action="ppaction://hlinksldjump"/>
            <a:extLst xmlns:a="http://schemas.openxmlformats.org/drawingml/2006/main">
              <a:ext uri="{FF2B5EF4-FFF2-40B4-BE49-F238E27FC236}">
                <a16:creationId xmlns:a16="http://schemas.microsoft.com/office/drawing/2014/main" id="{480A0936-CFA4-4325-B2CD-DF2A58E1A401}"/>
              </a:ext>
            </a:extLst>
          </p:cNvPr>
          <p:cNvSpPr>
            <a:spLocks xmlns:a="http://schemas.openxmlformats.org/drawingml/2006/main" noGrp="1"/>
          </p:cNvSpPr>
          <p:nvPr/>
        </p:nvSpPr>
        <p:spPr>
          <a:xfrm xmlns:a="http://schemas.openxmlformats.org/drawingml/2006/main">
            <a:off x="6143625" y="3105150"/>
            <a:ext cx="5219700" cy="87630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650" b="1">
                <a:solidFill>
                  <a:srgbClr val="FFFFFF"/>
                </a:solidFill>
                <a:latin typeface="Arial"/>
                <a:ea typeface="Arial"/>
                <a:cs typeface="Arial"/>
              </a:defRPr>
            </a:pPr>
            <a:r>
              <a:rPr sz="1650" b="1">
                <a:solidFill>
                  <a:srgbClr val="FFFFFF"/>
                </a:solidFill>
                <a:latin typeface="Arial"/>
                <a:ea typeface="Arial"/>
                <a:cs typeface="Arial"/>
              </a:rPr>
              <a:t>B  The small cube had a shorter average diffusion distance, so dye reached its centre sooner.</a:t>
            </a:r>
          </a:p>
        </p:txBody>
      </p:sp>
      <p:sp>
        <p:nvSpPr>
          <p:cNvPr id="19" name="goto:9">
            <a:hlinkClick xmlns:r="http://schemas.openxmlformats.org/officeDocument/2006/relationships" xmlns:a="http://schemas.openxmlformats.org/drawingml/2006/main" r:id="R2a307f9c523c4dbb" action="ppaction://hlinksldjump"/>
            <a:extLst xmlns:a="http://schemas.openxmlformats.org/drawingml/2006/main">
              <a:ext uri="{FF2B5EF4-FFF2-40B4-BE49-F238E27FC236}">
                <a16:creationId xmlns:a16="http://schemas.microsoft.com/office/drawing/2014/main" id="{B7DDEFC6-2277-4D56-851D-E838556040A1}"/>
              </a:ext>
            </a:extLst>
          </p:cNvPr>
          <p:cNvSpPr>
            <a:spLocks xmlns:a="http://schemas.openxmlformats.org/drawingml/2006/main" noGrp="1"/>
          </p:cNvSpPr>
          <p:nvPr/>
        </p:nvSpPr>
        <p:spPr>
          <a:xfrm xmlns:a="http://schemas.openxmlformats.org/drawingml/2006/main">
            <a:off x="666750"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  The cubes were different sizes.</a:t>
            </a:r>
          </a:p>
        </p:txBody>
      </p:sp>
      <p:sp>
        <p:nvSpPr>
          <p:cNvPr id="20" name="goto:9">
            <a:hlinkClick xmlns:r="http://schemas.openxmlformats.org/officeDocument/2006/relationships" xmlns:a="http://schemas.openxmlformats.org/drawingml/2006/main" r:id="Ra4387fbe50bb475e" action="ppaction://hlinksldjump"/>
            <a:extLst xmlns:a="http://schemas.openxmlformats.org/drawingml/2006/main">
              <a:ext uri="{FF2B5EF4-FFF2-40B4-BE49-F238E27FC236}">
                <a16:creationId xmlns:a16="http://schemas.microsoft.com/office/drawing/2014/main" id="{2B8B4B07-A5F3-4AF8-B8F2-307A769136A3}"/>
              </a:ext>
            </a:extLst>
          </p:cNvPr>
          <p:cNvSpPr>
            <a:spLocks xmlns:a="http://schemas.openxmlformats.org/drawingml/2006/main" noGrp="1"/>
          </p:cNvSpPr>
          <p:nvPr/>
        </p:nvSpPr>
        <p:spPr>
          <a:xfrm xmlns:a="http://schemas.openxmlformats.org/drawingml/2006/main">
            <a:off x="6143625" y="4057650"/>
            <a:ext cx="5219700" cy="781050"/>
          </a:xfrm>
          <a:prstGeom xmlns:a="http://schemas.openxmlformats.org/drawingml/2006/main" prst="roundRect">
            <a:avLst>
              <a:gd name="adj" fmla="val 10976"/>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D  The result was better.</a:t>
            </a:r>
          </a:p>
        </p:txBody>
      </p:sp>
      <p:sp>
        <p:nvSpPr>
          <p:cNvPr id="21" name="copy-30">
            <a:extLst xmlns:a="http://schemas.openxmlformats.org/drawingml/2006/main">
              <a:ext uri="{FF2B5EF4-FFF2-40B4-BE49-F238E27FC236}">
                <a16:creationId xmlns:a16="http://schemas.microsoft.com/office/drawing/2014/main" id="{DDB76733-8678-47E6-8096-1E6C8DAF69EE}"/>
              </a:ext>
            </a:extLst>
          </p:cNvPr>
          <p:cNvSpPr>
            <a:spLocks xmlns:a="http://schemas.openxmlformats.org/drawingml/2006/main" noGrp="1"/>
          </p:cNvSpPr>
          <p:nvPr/>
        </p:nvSpPr>
        <p:spPr>
          <a:xfrm xmlns:a="http://schemas.openxmlformats.org/drawingml/2006/main">
            <a:off x="714375" y="5076825"/>
            <a:ext cx="1000125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Give the deciding clue before checking.</a:t>
            </a:r>
          </a:p>
        </p:txBody>
      </p:sp>
      <p:sp>
        <p:nvSpPr>
          <p:cNvPr id="22" name="goto:9">
            <a:hlinkClick xmlns:r="http://schemas.openxmlformats.org/officeDocument/2006/relationships" xmlns:a="http://schemas.openxmlformats.org/drawingml/2006/main" r:id="R3e29d2074ac7451e" action="ppaction://hlinksldjump"/>
            <a:extLst xmlns:a="http://schemas.openxmlformats.org/drawingml/2006/main">
              <a:ext uri="{FF2B5EF4-FFF2-40B4-BE49-F238E27FC236}">
                <a16:creationId xmlns:a16="http://schemas.microsoft.com/office/drawing/2014/main" id="{ED2E01DA-CE96-4DFA-A73B-A4F1658F9BF5}"/>
              </a:ext>
            </a:extLst>
          </p:cNvPr>
          <p:cNvSpPr>
            <a:spLocks xmlns:a="http://schemas.openxmlformats.org/drawingml/2006/main" noGrp="1"/>
          </p:cNvSpPr>
          <p:nvPr/>
        </p:nvSpPr>
        <p:spPr>
          <a:xfrm xmlns:a="http://schemas.openxmlformats.org/drawingml/2006/main">
            <a:off x="8267700" y="5572125"/>
            <a:ext cx="30480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114300" tIns="47625" rIns="114300" bIns="47625" anchor="ctr">
            <a:noAutofit/>
          </a:bodyPr>
          <a:lstStyle xmlns:a="http://schemas.openxmlformats.org/drawingml/2006/main"/>
          <a:p xmlns:a="http://schemas.openxmlformats.org/drawingml/2006/main">
            <a:pPr algn="ctr">
              <a:buNone/>
              <a:defRPr sz="1875" b="1">
                <a:solidFill>
                  <a:srgbClr val="FFFFFF"/>
                </a:solidFill>
                <a:latin typeface="Arial"/>
                <a:ea typeface="Arial"/>
                <a:cs typeface="Arial"/>
              </a:defRPr>
            </a:pPr>
            <a:r>
              <a:rPr sz="1875" b="1">
                <a:solidFill>
                  <a:srgbClr val="FFFFFF"/>
                </a:solidFill>
                <a:latin typeface="Arial"/>
                <a:ea typeface="Arial"/>
                <a:cs typeface="Arial"/>
              </a:rPr>
              <a:t>Check the reasoning</a:t>
            </a:r>
          </a:p>
        </p:txBody>
      </p:sp>
    </p:spTree>
    <p:extLst>
      <p:ext uri="{BB962C8B-B14F-4D97-AF65-F5344CB8AC3E}">
        <p14:creationId xmlns:p14="http://schemas.microsoft.com/office/powerpoint/2010/main" val="1530926420"/>
      </p:ext>
    </p:extLst>
  </p:cSld>
</p:sld>
</file>

<file path=ppt/slides/slide5.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6F04336F-859F-4FD6-8B48-9D5911A61BD5}"/>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A1E573D-2554-40A2-B915-9CC2C4BC5C59}"/>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31">
            <a:extLst xmlns:a="http://schemas.openxmlformats.org/drawingml/2006/main">
              <a:ext uri="{FF2B5EF4-FFF2-40B4-BE49-F238E27FC236}">
                <a16:creationId xmlns:a16="http://schemas.microsoft.com/office/drawing/2014/main" id="{62766B12-B0EC-44AB-BA3E-92966AF31872}"/>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32">
            <a:extLst xmlns:a="http://schemas.openxmlformats.org/drawingml/2006/main">
              <a:ext uri="{FF2B5EF4-FFF2-40B4-BE49-F238E27FC236}">
                <a16:creationId xmlns:a16="http://schemas.microsoft.com/office/drawing/2014/main" id="{E684971D-E847-4D64-8C39-3AA3F12162F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I Do 2  ·  4 min</a:t>
            </a:r>
          </a:p>
        </p:txBody>
      </p:sp>
      <p:sp>
        <p:nvSpPr>
          <p:cNvPr id="5" name="copy-33">
            <a:extLst xmlns:a="http://schemas.openxmlformats.org/drawingml/2006/main">
              <a:ext uri="{FF2B5EF4-FFF2-40B4-BE49-F238E27FC236}">
                <a16:creationId xmlns:a16="http://schemas.microsoft.com/office/drawing/2014/main" id="{329A8A83-1A52-40FE-B39D-CF146E6CBE85}"/>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Connect the science</a:t>
            </a:r>
          </a:p>
        </p:txBody>
      </p:sp>
      <p:sp>
        <p:nvSpPr>
          <p:cNvPr id="6" name="heading-rule">
            <a:extLst xmlns:a="http://schemas.openxmlformats.org/drawingml/2006/main">
              <a:ext uri="{FF2B5EF4-FFF2-40B4-BE49-F238E27FC236}">
                <a16:creationId xmlns:a16="http://schemas.microsoft.com/office/drawing/2014/main" id="{C90AF51E-B993-4769-9DB7-06C1C02F53E9}"/>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d72aa661fc344cd8" action="ppaction://hlinksldjump"/>
            <a:extLst xmlns:a="http://schemas.openxmlformats.org/drawingml/2006/main">
              <a:ext uri="{FF2B5EF4-FFF2-40B4-BE49-F238E27FC236}">
                <a16:creationId xmlns:a16="http://schemas.microsoft.com/office/drawing/2014/main" id="{02B5865C-9F9C-40E1-A825-8A44668FED4F}"/>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dfb65640e4e54e40" action="ppaction://hlinksldjump"/>
            <a:extLst xmlns:a="http://schemas.openxmlformats.org/drawingml/2006/main">
              <a:ext uri="{FF2B5EF4-FFF2-40B4-BE49-F238E27FC236}">
                <a16:creationId xmlns:a16="http://schemas.microsoft.com/office/drawing/2014/main" id="{EFA8CA44-C288-4959-AF6A-69B26F9E6C6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05bdc6cd1d947b2" action="ppaction://hlinksldjump"/>
            <a:extLst xmlns:a="http://schemas.openxmlformats.org/drawingml/2006/main">
              <a:ext uri="{FF2B5EF4-FFF2-40B4-BE49-F238E27FC236}">
                <a16:creationId xmlns:a16="http://schemas.microsoft.com/office/drawing/2014/main" id="{6A500CA4-ED49-4BB5-B5B7-D0C8CCC1E0F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9130da6290244aef" action="ppaction://hlinksldjump"/>
            <a:extLst xmlns:a="http://schemas.openxmlformats.org/drawingml/2006/main">
              <a:ext uri="{FF2B5EF4-FFF2-40B4-BE49-F238E27FC236}">
                <a16:creationId xmlns:a16="http://schemas.microsoft.com/office/drawing/2014/main" id="{FE11B62E-D2CD-4D76-916B-10AD1EDADB7F}"/>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646614ad90b44a7d" action="ppaction://hlinksldjump"/>
            <a:extLst xmlns:a="http://schemas.openxmlformats.org/drawingml/2006/main">
              <a:ext uri="{FF2B5EF4-FFF2-40B4-BE49-F238E27FC236}">
                <a16:creationId xmlns:a16="http://schemas.microsoft.com/office/drawing/2014/main" id="{E40AC07E-666A-459D-92FC-A4EC3030FC36}"/>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 Do 2</a:t>
            </a:r>
          </a:p>
        </p:txBody>
      </p:sp>
      <p:sp>
        <p:nvSpPr>
          <p:cNvPr id="12" name="goto:5">
            <a:hlinkClick xmlns:r="http://schemas.openxmlformats.org/officeDocument/2006/relationships" xmlns:a="http://schemas.openxmlformats.org/drawingml/2006/main" r:id="R739ac74e10204d67" action="ppaction://hlinksldjump"/>
            <a:extLst xmlns:a="http://schemas.openxmlformats.org/drawingml/2006/main">
              <a:ext uri="{FF2B5EF4-FFF2-40B4-BE49-F238E27FC236}">
                <a16:creationId xmlns:a16="http://schemas.microsoft.com/office/drawing/2014/main" id="{1FB772CD-BA85-45A9-B2E8-5E387EA16FC9}"/>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9c7da453049e47a2" action="ppaction://hlinksldjump"/>
            <a:extLst xmlns:a="http://schemas.openxmlformats.org/drawingml/2006/main">
              <a:ext uri="{FF2B5EF4-FFF2-40B4-BE49-F238E27FC236}">
                <a16:creationId xmlns:a16="http://schemas.microsoft.com/office/drawing/2014/main" id="{6BCFEABB-7965-4FB1-B8DB-6AB9C231C0A2}"/>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90d297429614923" action="ppaction://hlinksldjump"/>
            <a:extLst xmlns:a="http://schemas.openxmlformats.org/drawingml/2006/main">
              <a:ext uri="{FF2B5EF4-FFF2-40B4-BE49-F238E27FC236}">
                <a16:creationId xmlns:a16="http://schemas.microsoft.com/office/drawing/2014/main" id="{7656E256-6826-4652-9D3D-046A6ADF2C75}"/>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d42edfc5db994fb2" action="ppaction://hlinksldjump"/>
            <a:extLst xmlns:a="http://schemas.openxmlformats.org/drawingml/2006/main">
              <a:ext uri="{FF2B5EF4-FFF2-40B4-BE49-F238E27FC236}">
                <a16:creationId xmlns:a16="http://schemas.microsoft.com/office/drawing/2014/main" id="{7A9FED3D-7A6B-4A88-822B-A1A16179E10B}"/>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34">
            <a:extLst xmlns:a="http://schemas.openxmlformats.org/drawingml/2006/main">
              <a:ext uri="{FF2B5EF4-FFF2-40B4-BE49-F238E27FC236}">
                <a16:creationId xmlns:a16="http://schemas.microsoft.com/office/drawing/2014/main" id="{C4DACA60-9A67-45B3-8DD1-B173BC1AD350}"/>
              </a:ext>
            </a:extLst>
          </p:cNvPr>
          <p:cNvSpPr>
            <a:spLocks xmlns:a="http://schemas.openxmlformats.org/drawingml/2006/main" noGrp="1"/>
          </p:cNvSpPr>
          <p:nvPr/>
        </p:nvSpPr>
        <p:spPr>
          <a:xfrm xmlns:a="http://schemas.openxmlformats.org/drawingml/2006/main">
            <a:off x="666750" y="18097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35">
            <a:extLst xmlns:a="http://schemas.openxmlformats.org/drawingml/2006/main">
              <a:ext uri="{FF2B5EF4-FFF2-40B4-BE49-F238E27FC236}">
                <a16:creationId xmlns:a16="http://schemas.microsoft.com/office/drawing/2014/main" id="{9851831C-9D28-4131-8D2A-A86B3100AA63}"/>
              </a:ext>
            </a:extLst>
          </p:cNvPr>
          <p:cNvSpPr>
            <a:spLocks xmlns:a="http://schemas.openxmlformats.org/drawingml/2006/main" noGrp="1"/>
          </p:cNvSpPr>
          <p:nvPr/>
        </p:nvSpPr>
        <p:spPr>
          <a:xfrm xmlns:a="http://schemas.openxmlformats.org/drawingml/2006/main">
            <a:off x="1162050" y="18097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Evidence: smaller cube reached the centre sooner.</a:t>
            </a:r>
          </a:p>
        </p:txBody>
      </p:sp>
      <p:sp>
        <p:nvSpPr>
          <p:cNvPr id="18" name="copy-36">
            <a:extLst xmlns:a="http://schemas.openxmlformats.org/drawingml/2006/main">
              <a:ext uri="{FF2B5EF4-FFF2-40B4-BE49-F238E27FC236}">
                <a16:creationId xmlns:a16="http://schemas.microsoft.com/office/drawing/2014/main" id="{AE1FF2F7-CCED-45B3-8D8F-14B174B5DFAC}"/>
              </a:ext>
            </a:extLst>
          </p:cNvPr>
          <p:cNvSpPr>
            <a:spLocks xmlns:a="http://schemas.openxmlformats.org/drawingml/2006/main" noGrp="1"/>
          </p:cNvSpPr>
          <p:nvPr/>
        </p:nvSpPr>
        <p:spPr>
          <a:xfrm xmlns:a="http://schemas.openxmlformats.org/drawingml/2006/main">
            <a:off x="666750" y="247650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37">
            <a:extLst xmlns:a="http://schemas.openxmlformats.org/drawingml/2006/main">
              <a:ext uri="{FF2B5EF4-FFF2-40B4-BE49-F238E27FC236}">
                <a16:creationId xmlns:a16="http://schemas.microsoft.com/office/drawing/2014/main" id="{68660F66-D89B-4F0E-A049-5101212F8FD7}"/>
              </a:ext>
            </a:extLst>
          </p:cNvPr>
          <p:cNvSpPr>
            <a:spLocks xmlns:a="http://schemas.openxmlformats.org/drawingml/2006/main" noGrp="1"/>
          </p:cNvSpPr>
          <p:nvPr/>
        </p:nvSpPr>
        <p:spPr>
          <a:xfrm xmlns:a="http://schemas.openxmlformats.org/drawingml/2006/main">
            <a:off x="1162050" y="247650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Science: shorter diffusion distance and greater surface area to volume ratio.</a:t>
            </a:r>
          </a:p>
        </p:txBody>
      </p:sp>
      <p:sp>
        <p:nvSpPr>
          <p:cNvPr id="20" name="copy-38">
            <a:extLst xmlns:a="http://schemas.openxmlformats.org/drawingml/2006/main">
              <a:ext uri="{FF2B5EF4-FFF2-40B4-BE49-F238E27FC236}">
                <a16:creationId xmlns:a16="http://schemas.microsoft.com/office/drawing/2014/main" id="{FBB1C4A3-8CDA-459B-8A9A-06F95E3EBE60}"/>
              </a:ext>
            </a:extLst>
          </p:cNvPr>
          <p:cNvSpPr>
            <a:spLocks xmlns:a="http://schemas.openxmlformats.org/drawingml/2006/main" noGrp="1"/>
          </p:cNvSpPr>
          <p:nvPr/>
        </p:nvSpPr>
        <p:spPr>
          <a:xfrm xmlns:a="http://schemas.openxmlformats.org/drawingml/2006/main">
            <a:off x="666750" y="3143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3</a:t>
            </a:r>
          </a:p>
        </p:txBody>
      </p:sp>
      <p:sp>
        <p:nvSpPr>
          <p:cNvPr id="21" name="copy-39">
            <a:extLst xmlns:a="http://schemas.openxmlformats.org/drawingml/2006/main">
              <a:ext uri="{FF2B5EF4-FFF2-40B4-BE49-F238E27FC236}">
                <a16:creationId xmlns:a16="http://schemas.microsoft.com/office/drawing/2014/main" id="{D616C3B4-48C7-4755-8647-A9F4C70A7E54}"/>
              </a:ext>
            </a:extLst>
          </p:cNvPr>
          <p:cNvSpPr>
            <a:spLocks xmlns:a="http://schemas.openxmlformats.org/drawingml/2006/main" noGrp="1"/>
          </p:cNvSpPr>
          <p:nvPr/>
        </p:nvSpPr>
        <p:spPr>
          <a:xfrm xmlns:a="http://schemas.openxmlformats.org/drawingml/2006/main">
            <a:off x="1162050" y="3143250"/>
            <a:ext cx="10172700" cy="6286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Consequence: dye reaches a larger proportion of the cube in the same time.</a:t>
            </a:r>
          </a:p>
        </p:txBody>
      </p:sp>
      <p:pic>
        <p:nvPicPr>
          <p:cNvPr id="46" name="W4L3 scientific resource, slide 5"/>
          <p:cNvPicPr>
            <a:picLocks xmlns:a="http://schemas.openxmlformats.org/drawingml/2006/main" noChangeAspect="1"/>
          </p:cNvPicPr>
          <p:nvPr/>
        </p:nvPicPr>
        <p:blipFill>
          <a:blip xmlns:r="http://schemas.openxmlformats.org/officeDocument/2006/relationships" xmlns:a="http://schemas.openxmlformats.org/drawingml/2006/main" r:embed="R1eda0df987d94907"/>
          <a:stretch xmlns:a="http://schemas.openxmlformats.org/drawingml/2006/main"/>
        </p:blipFill>
        <p:spPr>
          <a:xfrm xmlns:a="http://schemas.openxmlformats.org/drawingml/2006/main">
            <a:off x="2508166" y="3905250"/>
            <a:ext cx="7051842" cy="2009775"/>
          </a:xfrm>
          <a:prstGeom xmlns:a="http://schemas.openxmlformats.org/drawingml/2006/main" prst="rect">
            <a:avLst/>
          </a:prstGeom>
        </p:spPr>
      </p:pic>
    </p:spTree>
    <p:extLst>
      <p:ext uri="{BB962C8B-B14F-4D97-AF65-F5344CB8AC3E}">
        <p14:creationId xmlns:p14="http://schemas.microsoft.com/office/powerpoint/2010/main" val="1143895711"/>
      </p:ext>
    </p:extLst>
  </p:cSld>
</p:sld>
</file>

<file path=ppt/slides/slide6.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0" name="house-card">
            <a:extLst xmlns:a="http://schemas.openxmlformats.org/drawingml/2006/main">
              <a:ext uri="{FF2B5EF4-FFF2-40B4-BE49-F238E27FC236}">
                <a16:creationId xmlns:a16="http://schemas.microsoft.com/office/drawing/2014/main" id="{29C89A72-2F04-4E44-98C3-4A2BA3D4E9A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A406D54F-26AF-4603-8B2A-55D41D53D715}"/>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A54077"/>
          </a:solidFill>
          <a:ln xmlns:a="http://schemas.openxmlformats.org/drawingml/2006/main" w="0">
            <a:noFill/>
          </a:ln>
        </p:spPr>
      </p:sp>
      <p:sp>
        <p:nvSpPr>
          <p:cNvPr id="3" name="copy-40">
            <a:extLst xmlns:a="http://schemas.openxmlformats.org/drawingml/2006/main">
              <a:ext uri="{FF2B5EF4-FFF2-40B4-BE49-F238E27FC236}">
                <a16:creationId xmlns:a16="http://schemas.microsoft.com/office/drawing/2014/main" id="{02429CC3-760B-4DAF-8404-83A5D00B41A5}"/>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41">
            <a:extLst xmlns:a="http://schemas.openxmlformats.org/drawingml/2006/main">
              <a:ext uri="{FF2B5EF4-FFF2-40B4-BE49-F238E27FC236}">
                <a16:creationId xmlns:a16="http://schemas.microsoft.com/office/drawing/2014/main" id="{CFBA6AE8-D5EC-4663-9F83-ADEDBD56A19D}"/>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A54077"/>
                </a:solidFill>
                <a:latin typeface="Arial"/>
                <a:ea typeface="Arial"/>
                <a:cs typeface="Arial"/>
              </a:defRPr>
            </a:pPr>
            <a:r>
              <a:rPr sz="1425" b="1">
                <a:solidFill>
                  <a:srgbClr val="A54077"/>
                </a:solidFill>
                <a:latin typeface="Arial"/>
                <a:ea typeface="Arial"/>
                <a:cs typeface="Arial"/>
              </a:rPr>
              <a:t>We Do 2 · Task  ·  6 min</a:t>
            </a:r>
          </a:p>
        </p:txBody>
      </p:sp>
      <p:sp>
        <p:nvSpPr>
          <p:cNvPr id="5" name="copy-42">
            <a:extLst xmlns:a="http://schemas.openxmlformats.org/drawingml/2006/main">
              <a:ext uri="{FF2B5EF4-FFF2-40B4-BE49-F238E27FC236}">
                <a16:creationId xmlns:a16="http://schemas.microsoft.com/office/drawing/2014/main" id="{290DD7A7-9B08-492B-A4EE-6DCA1FD78F51}"/>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Hold an evidence conference</a:t>
            </a:r>
          </a:p>
        </p:txBody>
      </p:sp>
      <p:sp>
        <p:nvSpPr>
          <p:cNvPr id="6" name="heading-rule">
            <a:extLst xmlns:a="http://schemas.openxmlformats.org/drawingml/2006/main">
              <a:ext uri="{FF2B5EF4-FFF2-40B4-BE49-F238E27FC236}">
                <a16:creationId xmlns:a16="http://schemas.microsoft.com/office/drawing/2014/main" id="{282ACB02-C6BB-4563-8B0D-0F98717CEADB}"/>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3c4147e7551e41dc" action="ppaction://hlinksldjump"/>
            <a:extLst xmlns:a="http://schemas.openxmlformats.org/drawingml/2006/main">
              <a:ext uri="{FF2B5EF4-FFF2-40B4-BE49-F238E27FC236}">
                <a16:creationId xmlns:a16="http://schemas.microsoft.com/office/drawing/2014/main" id="{8E3D7AC1-12AC-445E-9458-F55B04D7D523}"/>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7c55b0b1a2b74382" action="ppaction://hlinksldjump"/>
            <a:extLst xmlns:a="http://schemas.openxmlformats.org/drawingml/2006/main">
              <a:ext uri="{FF2B5EF4-FFF2-40B4-BE49-F238E27FC236}">
                <a16:creationId xmlns:a16="http://schemas.microsoft.com/office/drawing/2014/main" id="{58503460-700E-4E0F-8BAC-428A5B022BA0}"/>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28878e0356564ac9" action="ppaction://hlinksldjump"/>
            <a:extLst xmlns:a="http://schemas.openxmlformats.org/drawingml/2006/main">
              <a:ext uri="{FF2B5EF4-FFF2-40B4-BE49-F238E27FC236}">
                <a16:creationId xmlns:a16="http://schemas.microsoft.com/office/drawing/2014/main" id="{236EF01C-2EFD-4A2C-9810-65A689A5C3B6}"/>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f5a3624cb7e4d23" action="ppaction://hlinksldjump"/>
            <a:extLst xmlns:a="http://schemas.openxmlformats.org/drawingml/2006/main">
              <a:ext uri="{FF2B5EF4-FFF2-40B4-BE49-F238E27FC236}">
                <a16:creationId xmlns:a16="http://schemas.microsoft.com/office/drawing/2014/main" id="{C2EEC8B0-2A13-41D5-A78B-D50F1CA7FA4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b64c458c409f4433" action="ppaction://hlinksldjump"/>
            <a:extLst xmlns:a="http://schemas.openxmlformats.org/drawingml/2006/main">
              <a:ext uri="{FF2B5EF4-FFF2-40B4-BE49-F238E27FC236}">
                <a16:creationId xmlns:a16="http://schemas.microsoft.com/office/drawing/2014/main" id="{D4B10635-EF1B-4E81-B9A9-E0F88B84F135}"/>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3ae3ae9e33d644b8" action="ppaction://hlinksldjump"/>
            <a:extLst xmlns:a="http://schemas.openxmlformats.org/drawingml/2006/main">
              <a:ext uri="{FF2B5EF4-FFF2-40B4-BE49-F238E27FC236}">
                <a16:creationId xmlns:a16="http://schemas.microsoft.com/office/drawing/2014/main" id="{98133101-16C6-4728-A099-B7928D8CBF4D}"/>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We Do 2</a:t>
            </a:r>
          </a:p>
        </p:txBody>
      </p:sp>
      <p:sp>
        <p:nvSpPr>
          <p:cNvPr id="13" name="goto:6">
            <a:hlinkClick xmlns:r="http://schemas.openxmlformats.org/officeDocument/2006/relationships" xmlns:a="http://schemas.openxmlformats.org/drawingml/2006/main" r:id="R692ac86368234ea3" action="ppaction://hlinksldjump"/>
            <a:extLst xmlns:a="http://schemas.openxmlformats.org/drawingml/2006/main">
              <a:ext uri="{FF2B5EF4-FFF2-40B4-BE49-F238E27FC236}">
                <a16:creationId xmlns:a16="http://schemas.microsoft.com/office/drawing/2014/main" id="{760ECEF8-B2A1-4B09-89B0-0EDF065A9E49}"/>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927eec02d41944c0" action="ppaction://hlinksldjump"/>
            <a:extLst xmlns:a="http://schemas.openxmlformats.org/drawingml/2006/main">
              <a:ext uri="{FF2B5EF4-FFF2-40B4-BE49-F238E27FC236}">
                <a16:creationId xmlns:a16="http://schemas.microsoft.com/office/drawing/2014/main" id="{D8CB5F67-40FB-4FCC-B638-5C3F4E42AF1D}"/>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af3fd8270f74a24" action="ppaction://hlinksldjump"/>
            <a:extLst xmlns:a="http://schemas.openxmlformats.org/drawingml/2006/main">
              <a:ext uri="{FF2B5EF4-FFF2-40B4-BE49-F238E27FC236}">
                <a16:creationId xmlns:a16="http://schemas.microsoft.com/office/drawing/2014/main" id="{61BBAFF3-6000-4CCC-83FF-2CF8B39FE22F}"/>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43">
            <a:extLst xmlns:a="http://schemas.openxmlformats.org/drawingml/2006/main">
              <a:ext uri="{FF2B5EF4-FFF2-40B4-BE49-F238E27FC236}">
                <a16:creationId xmlns:a16="http://schemas.microsoft.com/office/drawing/2014/main" id="{EFAAC343-F182-42BA-8E87-F6AB102CBA69}"/>
              </a:ext>
            </a:extLst>
          </p:cNvPr>
          <p:cNvSpPr>
            <a:spLocks xmlns:a="http://schemas.openxmlformats.org/drawingml/2006/main" noGrp="1"/>
          </p:cNvSpPr>
          <p:nvPr/>
        </p:nvSpPr>
        <p:spPr>
          <a:xfrm xmlns:a="http://schemas.openxmlformats.org/drawingml/2006/main">
            <a:off x="666750" y="1847850"/>
            <a:ext cx="10668000" cy="781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00" b="1">
                <a:solidFill>
                  <a:srgbClr val="1F2937"/>
                </a:solidFill>
                <a:latin typeface="Arial"/>
                <a:ea typeface="Arial"/>
                <a:cs typeface="Arial"/>
              </a:defRPr>
            </a:pPr>
            <a:r>
              <a:rPr sz="2100" b="1">
                <a:solidFill>
                  <a:srgbClr val="1F2937"/>
                </a:solidFill>
                <a:latin typeface="Arial"/>
                <a:ea typeface="Arial"/>
                <a:cs typeface="Arial"/>
              </a:rPr>
              <a:t>Concentration difference, membrane and temperature are unchanged.</a:t>
            </a:r>
          </a:p>
        </p:txBody>
      </p:sp>
      <p:graphicFrame>
        <p:nvGraphicFramePr>
          <p:cNvPr id="38" name=""/>
          <p:cNvGraphicFramePr/>
          <p:nvPr/>
        </p:nvGraphicFramePr>
        <p:xfrm>
          <a:off xmlns:a="http://schemas.openxmlformats.org/drawingml/2006/main" x="704850" y="2762250"/>
          <a:ext xmlns:a="http://schemas.openxmlformats.org/drawingml/2006/main" cx="10591800" cy="2095500"/>
        </p:xfrm>
        <a:graphic xmlns:a="http://schemas.openxmlformats.org/drawingml/2006/main">
          <a:graphicData uri="http://schemas.openxmlformats.org/drawingml/2006/table">
            <a:tbl>
              <a:tblPr/>
              <a:tblGrid>
                <a:gridCol w="3530600"/>
                <a:gridCol w="3530600"/>
                <a:gridCol w="3530600"/>
              </a:tblGrid>
              <a:tr h="698500">
                <a:tc>
                  <a:txBody>
                    <a:bodyPr lIns="95250" tIns="66675" rIns="95250" bIns="66675"/>
                    <a:lstStyle/>
                    <a:p>
                      <a:r>
                        <a:rPr sz="1725" b="1">
                          <a:solidFill>
                            <a:srgbClr val="1F2937"/>
                          </a:solidFill>
                          <a:latin typeface="Arial"/>
                          <a:ea typeface="Arial"/>
                          <a:cs typeface="Arial"/>
                        </a:rPr>
                        <a:t>Model patch</a:t>
                      </a:r>
                    </a:p>
                  </a:txBody>
                  <a:tcPr marL="91440" marR="91440" marT="45720" marB="45720" anchor="ctr">
                    <a:solidFill>
                      <a:srgbClr val="E4EBEE"/>
                    </a:solidFill>
                  </a:tcPr>
                </a:tc>
                <a:tc>
                  <a:txBody>
                    <a:bodyPr lIns="95250" tIns="66675" rIns="95250" bIns="66675"/>
                    <a:lstStyle/>
                    <a:p>
                      <a:r>
                        <a:rPr sz="1725" b="1">
                          <a:solidFill>
                            <a:srgbClr val="1F2937"/>
                          </a:solidFill>
                          <a:latin typeface="Arial"/>
                          <a:ea typeface="Arial"/>
                          <a:cs typeface="Arial"/>
                        </a:rPr>
                        <a:t>Area / cm²</a:t>
                      </a:r>
                    </a:p>
                  </a:txBody>
                  <a:tcPr marL="91440" marR="91440" marT="45720" marB="45720" anchor="ctr">
                    <a:solidFill>
                      <a:srgbClr val="E4EBEE"/>
                    </a:solidFill>
                  </a:tcPr>
                </a:tc>
                <a:tc>
                  <a:txBody>
                    <a:bodyPr lIns="95250" tIns="66675" rIns="95250" bIns="66675"/>
                    <a:lstStyle/>
                    <a:p>
                      <a:r>
                        <a:rPr sz="1725" b="1">
                          <a:solidFill>
                            <a:srgbClr val="1F2937"/>
                          </a:solidFill>
                          <a:latin typeface="Arial"/>
                          <a:ea typeface="Arial"/>
                          <a:cs typeface="Arial"/>
                        </a:rPr>
                        <a:t>Transfer / units per minute</a:t>
                      </a:r>
                    </a:p>
                  </a:txBody>
                  <a:tcPr marL="91440" marR="91440" marT="45720" marB="45720" anchor="ctr">
                    <a:solidFill>
                      <a:srgbClr val="E4EBEE"/>
                    </a:solidFill>
                  </a:tcPr>
                </a:tc>
              </a:tr>
              <a:tr h="698500">
                <a:tc>
                  <a:txBody>
                    <a:bodyPr lIns="95250" tIns="66675" rIns="95250" bIns="66675"/>
                    <a:lstStyle/>
                    <a:p>
                      <a:r>
                        <a:rPr sz="1725" b="0">
                          <a:solidFill>
                            <a:srgbClr val="1F2937"/>
                          </a:solidFill>
                          <a:latin typeface="Arial"/>
                          <a:ea typeface="Arial"/>
                          <a:cs typeface="Arial"/>
                        </a:rPr>
                        <a:t>A</a:t>
                      </a:r>
                    </a:p>
                  </a:txBody>
                  <a:tcPr marL="91440" marR="91440" marT="45720" marB="45720" anchor="ctr">
                    <a:solidFill>
                      <a:srgbClr val="FFFFFF"/>
                    </a:solidFill>
                  </a:tcPr>
                </a:tc>
                <a:tc>
                  <a:txBody>
                    <a:bodyPr lIns="95250" tIns="66675" rIns="95250" bIns="66675"/>
                    <a:lstStyle/>
                    <a:p>
                      <a:r>
                        <a:rPr sz="1725" b="0">
                          <a:solidFill>
                            <a:srgbClr val="1F2937"/>
                          </a:solidFill>
                          <a:latin typeface="Arial"/>
                          <a:ea typeface="Arial"/>
                          <a:cs typeface="Arial"/>
                        </a:rPr>
                        <a:t>10</a:t>
                      </a:r>
                    </a:p>
                  </a:txBody>
                  <a:tcPr marL="91440" marR="91440" marT="45720" marB="45720" anchor="ctr">
                    <a:solidFill>
                      <a:srgbClr val="FFFFFF"/>
                    </a:solidFill>
                  </a:tcPr>
                </a:tc>
                <a:tc>
                  <a:txBody>
                    <a:bodyPr lIns="95250" tIns="66675" rIns="95250" bIns="66675"/>
                    <a:lstStyle/>
                    <a:p>
                      <a:r>
                        <a:rPr sz="1725" b="0">
                          <a:solidFill>
                            <a:srgbClr val="1F2937"/>
                          </a:solidFill>
                          <a:latin typeface="Arial"/>
                          <a:ea typeface="Arial"/>
                          <a:cs typeface="Arial"/>
                        </a:rPr>
                        <a:t>4</a:t>
                      </a:r>
                    </a:p>
                  </a:txBody>
                  <a:tcPr marL="91440" marR="91440" marT="45720" marB="45720" anchor="ctr">
                    <a:solidFill>
                      <a:srgbClr val="FFFFFF"/>
                    </a:solidFill>
                  </a:tcPr>
                </a:tc>
              </a:tr>
              <a:tr h="698500">
                <a:tc>
                  <a:txBody>
                    <a:bodyPr lIns="95250" tIns="66675" rIns="95250" bIns="66675"/>
                    <a:lstStyle/>
                    <a:p>
                      <a:r>
                        <a:rPr sz="1725" b="0">
                          <a:solidFill>
                            <a:srgbClr val="1F2937"/>
                          </a:solidFill>
                          <a:latin typeface="Arial"/>
                          <a:ea typeface="Arial"/>
                          <a:cs typeface="Arial"/>
                        </a:rPr>
                        <a:t>B</a:t>
                      </a:r>
                    </a:p>
                  </a:txBody>
                  <a:tcPr marL="91440" marR="91440" marT="45720" marB="45720" anchor="ctr">
                    <a:solidFill>
                      <a:srgbClr val="FFFFFF"/>
                    </a:solidFill>
                  </a:tcPr>
                </a:tc>
                <a:tc>
                  <a:txBody>
                    <a:bodyPr lIns="95250" tIns="66675" rIns="95250" bIns="66675"/>
                    <a:lstStyle/>
                    <a:p>
                      <a:r>
                        <a:rPr sz="1725" b="0">
                          <a:solidFill>
                            <a:srgbClr val="1F2937"/>
                          </a:solidFill>
                          <a:latin typeface="Arial"/>
                          <a:ea typeface="Arial"/>
                          <a:cs typeface="Arial"/>
                        </a:rPr>
                        <a:t>20</a:t>
                      </a:r>
                    </a:p>
                  </a:txBody>
                  <a:tcPr marL="91440" marR="91440" marT="45720" marB="45720" anchor="ctr">
                    <a:solidFill>
                      <a:srgbClr val="FFFFFF"/>
                    </a:solidFill>
                  </a:tcPr>
                </a:tc>
                <a:tc>
                  <a:txBody>
                    <a:bodyPr lIns="95250" tIns="66675" rIns="95250" bIns="66675"/>
                    <a:lstStyle/>
                    <a:p>
                      <a:r>
                        <a:rPr sz="1725" b="0">
                          <a:solidFill>
                            <a:srgbClr val="1F2937"/>
                          </a:solidFill>
                          <a:latin typeface="Arial"/>
                          <a:ea typeface="Arial"/>
                          <a:cs typeface="Arial"/>
                        </a:rPr>
                        <a:t>8</a:t>
                      </a:r>
                    </a:p>
                  </a:txBody>
                  <a:tcPr marL="91440" marR="91440" marT="45720" marB="45720" anchor="ctr">
                    <a:solidFill>
                      <a:srgbClr val="FFFFFF"/>
                    </a:solidFill>
                  </a:tcPr>
                </a:tc>
              </a:tr>
            </a:tbl>
          </a:graphicData>
        </a:graphic>
      </p:graphicFrame>
      <p:sp>
        <p:nvSpPr>
          <p:cNvPr id="18" name="copy-44">
            <a:extLst xmlns:a="http://schemas.openxmlformats.org/drawingml/2006/main">
              <a:ext uri="{FF2B5EF4-FFF2-40B4-BE49-F238E27FC236}">
                <a16:creationId xmlns:a16="http://schemas.microsoft.com/office/drawing/2014/main" id="{BD7C332E-4D57-4915-A4D9-EED9A923F828}"/>
              </a:ext>
            </a:extLst>
          </p:cNvPr>
          <p:cNvSpPr>
            <a:spLocks xmlns:a="http://schemas.openxmlformats.org/drawingml/2006/main" noGrp="1"/>
          </p:cNvSpPr>
          <p:nvPr/>
        </p:nvSpPr>
        <p:spPr>
          <a:xfrm xmlns:a="http://schemas.openxmlformats.org/drawingml/2006/main">
            <a:off x="704850" y="5019675"/>
            <a:ext cx="1057275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Choose a pattern, explain it, then name one limit of this model.</a:t>
            </a:r>
          </a:p>
        </p:txBody>
      </p:sp>
      <p:sp>
        <p:nvSpPr>
          <p:cNvPr id="19" name="goto:10">
            <a:hlinkClick xmlns:r="http://schemas.openxmlformats.org/officeDocument/2006/relationships" xmlns:a="http://schemas.openxmlformats.org/drawingml/2006/main" r:id="R311d78d47b924c84" action="ppaction://hlinksldjump"/>
            <a:extLst xmlns:a="http://schemas.openxmlformats.org/drawingml/2006/main">
              <a:ext uri="{FF2B5EF4-FFF2-40B4-BE49-F238E27FC236}">
                <a16:creationId xmlns:a16="http://schemas.microsoft.com/office/drawing/2014/main" id="{78E5290A-5197-47B4-B5C2-E0FCDBD4B0E4}"/>
              </a:ext>
            </a:extLst>
          </p:cNvPr>
          <p:cNvSpPr>
            <a:spLocks xmlns:a="http://schemas.openxmlformats.org/drawingml/2006/main" noGrp="1"/>
          </p:cNvSpPr>
          <p:nvPr/>
        </p:nvSpPr>
        <p:spPr>
          <a:xfrm xmlns:a="http://schemas.openxmlformats.org/drawingml/2006/main">
            <a:off x="7953375" y="5715000"/>
            <a:ext cx="3381375"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Reveal shared reasoning</a:t>
            </a:r>
          </a:p>
        </p:txBody>
      </p:sp>
    </p:spTree>
    <p:extLst>
      <p:ext uri="{BB962C8B-B14F-4D97-AF65-F5344CB8AC3E}">
        <p14:creationId xmlns:p14="http://schemas.microsoft.com/office/powerpoint/2010/main" val="1261007783"/>
      </p:ext>
    </p:extLst>
  </p:cSld>
</p:sld>
</file>

<file path=ppt/slides/slide7.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88CFC32A-D0CB-476D-8C46-BB239B0E85E1}"/>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8162F865-A78F-4200-AE57-F095EDCEE1FF}"/>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97670C"/>
          </a:solidFill>
          <a:ln xmlns:a="http://schemas.openxmlformats.org/drawingml/2006/main" w="0">
            <a:noFill/>
          </a:ln>
        </p:spPr>
      </p:sp>
      <p:sp>
        <p:nvSpPr>
          <p:cNvPr id="3" name="copy-45">
            <a:extLst xmlns:a="http://schemas.openxmlformats.org/drawingml/2006/main">
              <a:ext uri="{FF2B5EF4-FFF2-40B4-BE49-F238E27FC236}">
                <a16:creationId xmlns:a16="http://schemas.microsoft.com/office/drawing/2014/main" id="{84A29ECC-EFB7-4C58-BF68-76A124FDC5F9}"/>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46">
            <a:extLst xmlns:a="http://schemas.openxmlformats.org/drawingml/2006/main">
              <a:ext uri="{FF2B5EF4-FFF2-40B4-BE49-F238E27FC236}">
                <a16:creationId xmlns:a16="http://schemas.microsoft.com/office/drawing/2014/main" id="{8F419610-EA7B-410C-9B87-A32ED54CF5E3}"/>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97670C"/>
                </a:solidFill>
                <a:latin typeface="Arial"/>
                <a:ea typeface="Arial"/>
                <a:cs typeface="Arial"/>
              </a:defRPr>
            </a:pPr>
            <a:r>
              <a:rPr sz="1425" b="1">
                <a:solidFill>
                  <a:srgbClr val="97670C"/>
                </a:solidFill>
                <a:latin typeface="Arial"/>
                <a:ea typeface="Arial"/>
                <a:cs typeface="Arial"/>
              </a:rPr>
              <a:t>Independent Task  ·  10 min</a:t>
            </a:r>
          </a:p>
        </p:txBody>
      </p:sp>
      <p:sp>
        <p:nvSpPr>
          <p:cNvPr id="5" name="copy-47">
            <a:extLst xmlns:a="http://schemas.openxmlformats.org/drawingml/2006/main">
              <a:ext uri="{FF2B5EF4-FFF2-40B4-BE49-F238E27FC236}">
                <a16:creationId xmlns:a16="http://schemas.microsoft.com/office/drawing/2014/main" id="{8E4719B5-6765-4D20-9F1C-AEA9393385F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750" b="1">
                <a:solidFill>
                  <a:srgbClr val="101C38"/>
                </a:solidFill>
                <a:latin typeface="Arial"/>
                <a:ea typeface="Arial"/>
                <a:cs typeface="Arial"/>
              </a:defRPr>
            </a:pPr>
            <a:r>
              <a:rPr sz="3750" b="1">
                <a:solidFill>
                  <a:srgbClr val="101C38"/>
                </a:solidFill>
                <a:latin typeface="Arial"/>
                <a:ea typeface="Arial"/>
                <a:cs typeface="Arial"/>
              </a:rPr>
              <a:t>Your independent evidence</a:t>
            </a:r>
          </a:p>
        </p:txBody>
      </p:sp>
      <p:sp>
        <p:nvSpPr>
          <p:cNvPr id="6" name="heading-rule">
            <a:extLst xmlns:a="http://schemas.openxmlformats.org/drawingml/2006/main">
              <a:ext uri="{FF2B5EF4-FFF2-40B4-BE49-F238E27FC236}">
                <a16:creationId xmlns:a16="http://schemas.microsoft.com/office/drawing/2014/main" id="{E5563CE6-CE1E-428B-9C64-162C5A2E9540}"/>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008b7b1a74f14f2c" action="ppaction://hlinksldjump"/>
            <a:extLst xmlns:a="http://schemas.openxmlformats.org/drawingml/2006/main">
              <a:ext uri="{FF2B5EF4-FFF2-40B4-BE49-F238E27FC236}">
                <a16:creationId xmlns:a16="http://schemas.microsoft.com/office/drawing/2014/main" id="{E969B099-CCC6-41B0-A68A-23887035F7E2}"/>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81622c3a939241c8" action="ppaction://hlinksldjump"/>
            <a:extLst xmlns:a="http://schemas.openxmlformats.org/drawingml/2006/main">
              <a:ext uri="{FF2B5EF4-FFF2-40B4-BE49-F238E27FC236}">
                <a16:creationId xmlns:a16="http://schemas.microsoft.com/office/drawing/2014/main" id="{74415B15-D115-4016-999D-A8B1D9E84FD7}"/>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050eafdc44ca4c78" action="ppaction://hlinksldjump"/>
            <a:extLst xmlns:a="http://schemas.openxmlformats.org/drawingml/2006/main">
              <a:ext uri="{FF2B5EF4-FFF2-40B4-BE49-F238E27FC236}">
                <a16:creationId xmlns:a16="http://schemas.microsoft.com/office/drawing/2014/main" id="{3E499751-E94B-47C1-88BA-C174BA4CEB37}"/>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7d7dfe65a4ff43b3" action="ppaction://hlinksldjump"/>
            <a:extLst xmlns:a="http://schemas.openxmlformats.org/drawingml/2006/main">
              <a:ext uri="{FF2B5EF4-FFF2-40B4-BE49-F238E27FC236}">
                <a16:creationId xmlns:a16="http://schemas.microsoft.com/office/drawing/2014/main" id="{517EC5E5-258C-4456-8EC6-5B19F715856D}"/>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292b41c7be3e4fdd" action="ppaction://hlinksldjump"/>
            <a:extLst xmlns:a="http://schemas.openxmlformats.org/drawingml/2006/main">
              <a:ext uri="{FF2B5EF4-FFF2-40B4-BE49-F238E27FC236}">
                <a16:creationId xmlns:a16="http://schemas.microsoft.com/office/drawing/2014/main" id="{F2346908-1274-49B0-AFFD-E459A70F070E}"/>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8ca9f639e11f48be" action="ppaction://hlinksldjump"/>
            <a:extLst xmlns:a="http://schemas.openxmlformats.org/drawingml/2006/main">
              <a:ext uri="{FF2B5EF4-FFF2-40B4-BE49-F238E27FC236}">
                <a16:creationId xmlns:a16="http://schemas.microsoft.com/office/drawing/2014/main" id="{0C0E77AF-6C44-46B3-B7BA-19F09959AB9E}"/>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274b589aeb4b44ee" action="ppaction://hlinksldjump"/>
            <a:extLst xmlns:a="http://schemas.openxmlformats.org/drawingml/2006/main">
              <a:ext uri="{FF2B5EF4-FFF2-40B4-BE49-F238E27FC236}">
                <a16:creationId xmlns:a16="http://schemas.microsoft.com/office/drawing/2014/main" id="{91C44C09-E8D3-4289-819E-E5D346977DDB}"/>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Independent</a:t>
            </a:r>
          </a:p>
        </p:txBody>
      </p:sp>
      <p:sp>
        <p:nvSpPr>
          <p:cNvPr id="14" name="goto:7">
            <a:hlinkClick xmlns:r="http://schemas.openxmlformats.org/officeDocument/2006/relationships" xmlns:a="http://schemas.openxmlformats.org/drawingml/2006/main" r:id="R5f6dc3d004e84e20" action="ppaction://hlinksldjump"/>
            <a:extLst xmlns:a="http://schemas.openxmlformats.org/drawingml/2006/main">
              <a:ext uri="{FF2B5EF4-FFF2-40B4-BE49-F238E27FC236}">
                <a16:creationId xmlns:a16="http://schemas.microsoft.com/office/drawing/2014/main" id="{73165248-6CB1-4793-85CF-54099B0F80E7}"/>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e1bd80913f914ba1" action="ppaction://hlinksldjump"/>
            <a:extLst xmlns:a="http://schemas.openxmlformats.org/drawingml/2006/main">
              <a:ext uri="{FF2B5EF4-FFF2-40B4-BE49-F238E27FC236}">
                <a16:creationId xmlns:a16="http://schemas.microsoft.com/office/drawing/2014/main" id="{BACC24D1-DBDA-4E7E-B44B-8047B7297C65}"/>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48">
            <a:extLst xmlns:a="http://schemas.openxmlformats.org/drawingml/2006/main">
              <a:ext uri="{FF2B5EF4-FFF2-40B4-BE49-F238E27FC236}">
                <a16:creationId xmlns:a16="http://schemas.microsoft.com/office/drawing/2014/main" id="{7CF4DC55-BF79-4D36-A429-FE31700DAE16}"/>
              </a:ext>
            </a:extLst>
          </p:cNvPr>
          <p:cNvSpPr>
            <a:spLocks xmlns:a="http://schemas.openxmlformats.org/drawingml/2006/main" noGrp="1"/>
          </p:cNvSpPr>
          <p:nvPr/>
        </p:nvSpPr>
        <p:spPr>
          <a:xfrm xmlns:a="http://schemas.openxmlformats.org/drawingml/2006/main">
            <a:off x="685800" y="1952625"/>
            <a:ext cx="10572750" cy="1381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250" b="1">
                <a:solidFill>
                  <a:srgbClr val="1F2937"/>
                </a:solidFill>
                <a:latin typeface="Arial"/>
                <a:ea typeface="Arial"/>
                <a:cs typeface="Arial"/>
              </a:defRPr>
            </a:pPr>
            <a:r>
              <a:rPr sz="2250" b="1">
                <a:solidFill>
                  <a:srgbClr val="1F2937"/>
                </a:solidFill>
                <a:latin typeface="Arial"/>
                <a:ea typeface="Arial"/>
                <a:cs typeface="Arial"/>
              </a:rPr>
              <a:t>A medicine patch releases particles through the skin. A redesigned patch has the same concentration but a larger contact area. Explain why more medicine may diffuse across the skin each minute. State one piece of extra evidence that would strengthen the conclusion.</a:t>
            </a:r>
          </a:p>
        </p:txBody>
      </p:sp>
      <p:sp>
        <p:nvSpPr>
          <p:cNvPr id="17" name="support-ground">
            <a:extLst xmlns:a="http://schemas.openxmlformats.org/drawingml/2006/main">
              <a:ext uri="{FF2B5EF4-FFF2-40B4-BE49-F238E27FC236}">
                <a16:creationId xmlns:a16="http://schemas.microsoft.com/office/drawing/2014/main" id="{40D1FBD0-B4D8-4D1D-9575-7786679CC261}"/>
              </a:ext>
            </a:extLst>
          </p:cNvPr>
          <p:cNvSpPr>
            <a:spLocks xmlns:a="http://schemas.openxmlformats.org/drawingml/2006/main" noGrp="1"/>
          </p:cNvSpPr>
          <p:nvPr/>
        </p:nvSpPr>
        <p:spPr>
          <a:xfrm xmlns:a="http://schemas.openxmlformats.org/drawingml/2006/main">
            <a:off x="685800" y="3505200"/>
            <a:ext cx="10572750" cy="1181100"/>
          </a:xfrm>
          <a:prstGeom xmlns:a="http://schemas.openxmlformats.org/drawingml/2006/main" prst="roundRect">
            <a:avLst>
              <a:gd name="adj" fmla="val 8065"/>
            </a:avLst>
          </a:prstGeom>
          <a:solidFill xmlns:a="http://schemas.openxmlformats.org/drawingml/2006/main">
            <a:srgbClr val="F6EED9"/>
          </a:solidFill>
          <a:ln xmlns:a="http://schemas.openxmlformats.org/drawingml/2006/main" w="0">
            <a:noFill/>
          </a:ln>
        </p:spPr>
      </p:sp>
      <p:sp>
        <p:nvSpPr>
          <p:cNvPr id="18" name="copy-49">
            <a:extLst xmlns:a="http://schemas.openxmlformats.org/drawingml/2006/main">
              <a:ext uri="{FF2B5EF4-FFF2-40B4-BE49-F238E27FC236}">
                <a16:creationId xmlns:a16="http://schemas.microsoft.com/office/drawing/2014/main" id="{909708E6-0649-42A7-8C17-5EEEFAF1FA47}"/>
              </a:ext>
            </a:extLst>
          </p:cNvPr>
          <p:cNvSpPr>
            <a:spLocks xmlns:a="http://schemas.openxmlformats.org/drawingml/2006/main" noGrp="1"/>
          </p:cNvSpPr>
          <p:nvPr/>
        </p:nvSpPr>
        <p:spPr>
          <a:xfrm xmlns:a="http://schemas.openxmlformats.org/drawingml/2006/main">
            <a:off x="847725" y="3638550"/>
            <a:ext cx="102870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650" b="1">
                <a:solidFill>
                  <a:srgbClr val="1F2937"/>
                </a:solidFill>
                <a:latin typeface="Arial"/>
                <a:ea typeface="Arial"/>
                <a:cs typeface="Arial"/>
              </a:defRPr>
            </a:pPr>
            <a:r>
              <a:rPr sz="1650" b="1">
                <a:solidFill>
                  <a:srgbClr val="1F2937"/>
                </a:solidFill>
                <a:latin typeface="Arial"/>
                <a:ea typeface="Arial"/>
                <a:cs typeface="Arial"/>
              </a:rPr>
              <a:t>Optional support</a:t>
            </a:r>
          </a:p>
        </p:txBody>
      </p:sp>
      <p:sp>
        <p:nvSpPr>
          <p:cNvPr id="19" name="copy-50">
            <a:extLst xmlns:a="http://schemas.openxmlformats.org/drawingml/2006/main">
              <a:ext uri="{FF2B5EF4-FFF2-40B4-BE49-F238E27FC236}">
                <a16:creationId xmlns:a16="http://schemas.microsoft.com/office/drawing/2014/main" id="{46A2885D-3ED2-4241-892A-B25F1DA300B3}"/>
              </a:ext>
            </a:extLst>
          </p:cNvPr>
          <p:cNvSpPr>
            <a:spLocks xmlns:a="http://schemas.openxmlformats.org/drawingml/2006/main" noGrp="1"/>
          </p:cNvSpPr>
          <p:nvPr/>
        </p:nvSpPr>
        <p:spPr>
          <a:xfrm xmlns:a="http://schemas.openxmlformats.org/drawingml/2006/main">
            <a:off x="847725" y="4029075"/>
            <a:ext cx="10220325" cy="5810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00" b="0">
                <a:solidFill>
                  <a:srgbClr val="1F2937"/>
                </a:solidFill>
                <a:latin typeface="Arial"/>
                <a:ea typeface="Arial"/>
                <a:cs typeface="Arial"/>
              </a:defRPr>
            </a:pPr>
            <a:r>
              <a:rPr sz="1800" b="0">
                <a:solidFill>
                  <a:srgbClr val="1F2937"/>
                </a:solidFill>
                <a:latin typeface="Arial"/>
                <a:ea typeface="Arial"/>
                <a:cs typeface="Arial"/>
              </a:rPr>
              <a:t>Describe: what changes in the numbers? Explain: why does it change? Start: “When the area doubles, ___ because…”</a:t>
            </a:r>
          </a:p>
        </p:txBody>
      </p:sp>
      <p:sp>
        <p:nvSpPr>
          <p:cNvPr id="20" name="copy-51">
            <a:extLst xmlns:a="http://schemas.openxmlformats.org/drawingml/2006/main">
              <a:ext uri="{FF2B5EF4-FFF2-40B4-BE49-F238E27FC236}">
                <a16:creationId xmlns:a16="http://schemas.microsoft.com/office/drawing/2014/main" id="{43C0892E-E16B-44BF-A411-A34235265A65}"/>
              </a:ext>
            </a:extLst>
          </p:cNvPr>
          <p:cNvSpPr>
            <a:spLocks xmlns:a="http://schemas.openxmlformats.org/drawingml/2006/main" noGrp="1"/>
          </p:cNvSpPr>
          <p:nvPr/>
        </p:nvSpPr>
        <p:spPr>
          <a:xfrm xmlns:a="http://schemas.openxmlformats.org/drawingml/2006/main">
            <a:off x="714375" y="4953000"/>
            <a:ext cx="1047750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875" b="0">
                <a:solidFill>
                  <a:srgbClr val="526170"/>
                </a:solidFill>
                <a:latin typeface="Arial"/>
                <a:ea typeface="Arial"/>
                <a:cs typeface="Arial"/>
              </a:defRPr>
            </a:pPr>
            <a:r>
              <a:rPr sz="1875" b="0">
                <a:solidFill>
                  <a:srgbClr val="526170"/>
                </a:solidFill>
                <a:latin typeface="Arial"/>
                <a:ea typeface="Arial"/>
                <a:cs typeface="Arial"/>
              </a:rPr>
              <a:t>Make one precise correction to the same work after feedback.</a:t>
            </a:r>
          </a:p>
        </p:txBody>
      </p:sp>
      <p:sp>
        <p:nvSpPr>
          <p:cNvPr id="21" name="goto:13">
            <a:hlinkClick xmlns:r="http://schemas.openxmlformats.org/officeDocument/2006/relationships" xmlns:a="http://schemas.openxmlformats.org/drawingml/2006/main" r:id="R18f5f2547b854e56" action="ppaction://hlinksldjump"/>
            <a:extLst xmlns:a="http://schemas.openxmlformats.org/drawingml/2006/main">
              <a:ext uri="{FF2B5EF4-FFF2-40B4-BE49-F238E27FC236}">
                <a16:creationId xmlns:a16="http://schemas.microsoft.com/office/drawing/2014/main" id="{67E5CE04-FE30-493C-A2FE-F9E2917AEFB4}"/>
              </a:ext>
            </a:extLst>
          </p:cNvPr>
          <p:cNvSpPr>
            <a:spLocks xmlns:a="http://schemas.openxmlformats.org/drawingml/2006/main" noGrp="1"/>
          </p:cNvSpPr>
          <p:nvPr/>
        </p:nvSpPr>
        <p:spPr>
          <a:xfrm xmlns:a="http://schemas.openxmlformats.org/drawingml/2006/main">
            <a:off x="714375" y="5524500"/>
            <a:ext cx="400050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Open worksheet pages</a:t>
            </a:r>
          </a:p>
        </p:txBody>
      </p:sp>
      <p:sp>
        <p:nvSpPr>
          <p:cNvPr id="22" name="goto:11">
            <a:hlinkClick xmlns:r="http://schemas.openxmlformats.org/officeDocument/2006/relationships" xmlns:a="http://schemas.openxmlformats.org/drawingml/2006/main" r:id="R97d16855334240d2" action="ppaction://hlinksldjump"/>
            <a:extLst xmlns:a="http://schemas.openxmlformats.org/drawingml/2006/main">
              <a:ext uri="{FF2B5EF4-FFF2-40B4-BE49-F238E27FC236}">
                <a16:creationId xmlns:a16="http://schemas.microsoft.com/office/drawing/2014/main" id="{94E74A0E-40B6-4EB6-99AC-A2B58D88DF78}"/>
              </a:ext>
            </a:extLst>
          </p:cNvPr>
          <p:cNvSpPr>
            <a:spLocks xmlns:a="http://schemas.openxmlformats.org/drawingml/2006/main" noGrp="1"/>
          </p:cNvSpPr>
          <p:nvPr/>
        </p:nvSpPr>
        <p:spPr>
          <a:xfrm xmlns:a="http://schemas.openxmlformats.org/drawingml/2006/main">
            <a:off x="7524750" y="5524500"/>
            <a:ext cx="37147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Model after first attempt</a:t>
            </a:r>
          </a:p>
        </p:txBody>
      </p:sp>
    </p:spTree>
    <p:extLst>
      <p:ext uri="{BB962C8B-B14F-4D97-AF65-F5344CB8AC3E}">
        <p14:creationId xmlns:p14="http://schemas.microsoft.com/office/powerpoint/2010/main" val="994539624"/>
      </p:ext>
    </p:extLst>
  </p:cSld>
</p:sld>
</file>

<file path=ppt/slides/slide8.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27C07EF3-E3FA-4FE3-BF74-40FEF70E3769}"/>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1E00D57C-DA8C-4443-880E-8DD2D15D06F7}"/>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287360"/>
          </a:solidFill>
          <a:ln xmlns:a="http://schemas.openxmlformats.org/drawingml/2006/main" w="0">
            <a:noFill/>
          </a:ln>
        </p:spPr>
      </p:sp>
      <p:sp>
        <p:nvSpPr>
          <p:cNvPr id="3" name="copy-52">
            <a:extLst xmlns:a="http://schemas.openxmlformats.org/drawingml/2006/main">
              <a:ext uri="{FF2B5EF4-FFF2-40B4-BE49-F238E27FC236}">
                <a16:creationId xmlns:a16="http://schemas.microsoft.com/office/drawing/2014/main" id="{A2CB73E2-926F-4AAE-923B-9E96B690A84C}"/>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53">
            <a:extLst xmlns:a="http://schemas.openxmlformats.org/drawingml/2006/main">
              <a:ext uri="{FF2B5EF4-FFF2-40B4-BE49-F238E27FC236}">
                <a16:creationId xmlns:a16="http://schemas.microsoft.com/office/drawing/2014/main" id="{970BD803-AC4C-47B5-AC2B-F68624E841F1}"/>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287360"/>
                </a:solidFill>
                <a:latin typeface="Arial"/>
                <a:ea typeface="Arial"/>
                <a:cs typeface="Arial"/>
              </a:defRPr>
            </a:pPr>
            <a:r>
              <a:rPr sz="1425" b="1">
                <a:solidFill>
                  <a:srgbClr val="287360"/>
                </a:solidFill>
                <a:latin typeface="Arial"/>
                <a:ea typeface="Arial"/>
                <a:cs typeface="Arial"/>
              </a:rPr>
              <a:t>Exit  ·  3 min</a:t>
            </a:r>
          </a:p>
        </p:txBody>
      </p:sp>
      <p:sp>
        <p:nvSpPr>
          <p:cNvPr id="5" name="copy-54">
            <a:extLst xmlns:a="http://schemas.openxmlformats.org/drawingml/2006/main">
              <a:ext uri="{FF2B5EF4-FFF2-40B4-BE49-F238E27FC236}">
                <a16:creationId xmlns:a16="http://schemas.microsoft.com/office/drawing/2014/main" id="{C751056B-A062-45FF-AA45-DDD9738E7D88}"/>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What changed in your thinking?</a:t>
            </a:r>
          </a:p>
        </p:txBody>
      </p:sp>
      <p:sp>
        <p:nvSpPr>
          <p:cNvPr id="6" name="heading-rule">
            <a:extLst xmlns:a="http://schemas.openxmlformats.org/drawingml/2006/main">
              <a:ext uri="{FF2B5EF4-FFF2-40B4-BE49-F238E27FC236}">
                <a16:creationId xmlns:a16="http://schemas.microsoft.com/office/drawing/2014/main" id="{CF40B282-56A9-4BF8-99C9-B37E11F9D0B8}"/>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d59528d2c83945a4" action="ppaction://hlinksldjump"/>
            <a:extLst xmlns:a="http://schemas.openxmlformats.org/drawingml/2006/main">
              <a:ext uri="{FF2B5EF4-FFF2-40B4-BE49-F238E27FC236}">
                <a16:creationId xmlns:a16="http://schemas.microsoft.com/office/drawing/2014/main" id="{095E5D43-9738-4D52-A1D1-91ED5B033A98}"/>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f73969a476d84949" action="ppaction://hlinksldjump"/>
            <a:extLst xmlns:a="http://schemas.openxmlformats.org/drawingml/2006/main">
              <a:ext uri="{FF2B5EF4-FFF2-40B4-BE49-F238E27FC236}">
                <a16:creationId xmlns:a16="http://schemas.microsoft.com/office/drawing/2014/main" id="{97AB9378-610E-430B-AE39-E3961B57FFEC}"/>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86e94337e084a00" action="ppaction://hlinksldjump"/>
            <a:extLst xmlns:a="http://schemas.openxmlformats.org/drawingml/2006/main">
              <a:ext uri="{FF2B5EF4-FFF2-40B4-BE49-F238E27FC236}">
                <a16:creationId xmlns:a16="http://schemas.microsoft.com/office/drawing/2014/main" id="{D98291C5-6EE2-468A-B214-DA4D9B5E0AC3}"/>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af01c20259cb47fb" action="ppaction://hlinksldjump"/>
            <a:extLst xmlns:a="http://schemas.openxmlformats.org/drawingml/2006/main">
              <a:ext uri="{FF2B5EF4-FFF2-40B4-BE49-F238E27FC236}">
                <a16:creationId xmlns:a16="http://schemas.microsoft.com/office/drawing/2014/main" id="{F88B5449-0DA9-4910-8CD4-C322A6A44195}"/>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f77f8509fb3f4956" action="ppaction://hlinksldjump"/>
            <a:extLst xmlns:a="http://schemas.openxmlformats.org/drawingml/2006/main">
              <a:ext uri="{FF2B5EF4-FFF2-40B4-BE49-F238E27FC236}">
                <a16:creationId xmlns:a16="http://schemas.microsoft.com/office/drawing/2014/main" id="{3777E6CC-C6E4-4E0D-8DD5-80FE16D02511}"/>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d6bb585c943d4ead" action="ppaction://hlinksldjump"/>
            <a:extLst xmlns:a="http://schemas.openxmlformats.org/drawingml/2006/main">
              <a:ext uri="{FF2B5EF4-FFF2-40B4-BE49-F238E27FC236}">
                <a16:creationId xmlns:a16="http://schemas.microsoft.com/office/drawing/2014/main" id="{E08E61A8-3626-4D84-A7D3-70FF8DD5E84F}"/>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21273d4e4b7c48e0" action="ppaction://hlinksldjump"/>
            <a:extLst xmlns:a="http://schemas.openxmlformats.org/drawingml/2006/main">
              <a:ext uri="{FF2B5EF4-FFF2-40B4-BE49-F238E27FC236}">
                <a16:creationId xmlns:a16="http://schemas.microsoft.com/office/drawing/2014/main" id="{550E5286-692D-4866-8D27-445905959C00}"/>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61c56b5322ea4daa" action="ppaction://hlinksldjump"/>
            <a:extLst xmlns:a="http://schemas.openxmlformats.org/drawingml/2006/main">
              <a:ext uri="{FF2B5EF4-FFF2-40B4-BE49-F238E27FC236}">
                <a16:creationId xmlns:a16="http://schemas.microsoft.com/office/drawing/2014/main" id="{E4E87E5E-961F-4BC6-BB2B-9C5DE34A8428}"/>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Exit</a:t>
            </a:r>
          </a:p>
        </p:txBody>
      </p:sp>
      <p:sp>
        <p:nvSpPr>
          <p:cNvPr id="15" name="goto:12">
            <a:hlinkClick xmlns:r="http://schemas.openxmlformats.org/officeDocument/2006/relationships" xmlns:a="http://schemas.openxmlformats.org/drawingml/2006/main" r:id="R3cab42a15bd240f1" action="ppaction://hlinksldjump"/>
            <a:extLst xmlns:a="http://schemas.openxmlformats.org/drawingml/2006/main">
              <a:ext uri="{FF2B5EF4-FFF2-40B4-BE49-F238E27FC236}">
                <a16:creationId xmlns:a16="http://schemas.microsoft.com/office/drawing/2014/main" id="{8ECB6954-1760-4A2D-9FB8-C8E1AC61FA30}"/>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Resources</a:t>
            </a:r>
          </a:p>
        </p:txBody>
      </p:sp>
      <p:sp>
        <p:nvSpPr>
          <p:cNvPr id="16" name="copy-55">
            <a:extLst xmlns:a="http://schemas.openxmlformats.org/drawingml/2006/main">
              <a:ext uri="{FF2B5EF4-FFF2-40B4-BE49-F238E27FC236}">
                <a16:creationId xmlns:a16="http://schemas.microsoft.com/office/drawing/2014/main" id="{528552A3-3CFB-49E3-B1CC-5FBBBA506882}"/>
              </a:ext>
            </a:extLst>
          </p:cNvPr>
          <p:cNvSpPr>
            <a:spLocks xmlns:a="http://schemas.openxmlformats.org/drawingml/2006/main" noGrp="1"/>
          </p:cNvSpPr>
          <p:nvPr/>
        </p:nvSpPr>
        <p:spPr>
          <a:xfrm xmlns:a="http://schemas.openxmlformats.org/drawingml/2006/main">
            <a:off x="685800" y="2028825"/>
            <a:ext cx="10572750" cy="1238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625" b="1">
                <a:solidFill>
                  <a:srgbClr val="1F2937"/>
                </a:solidFill>
                <a:latin typeface="Arial"/>
                <a:ea typeface="Arial"/>
                <a:cs typeface="Arial"/>
              </a:defRPr>
            </a:pPr>
            <a:r>
              <a:rPr sz="2625" b="1">
                <a:solidFill>
                  <a:srgbClr val="1F2937"/>
                </a:solidFill>
                <a:latin typeface="Arial"/>
                <a:ea typeface="Arial"/>
                <a:cs typeface="Arial"/>
              </a:rPr>
              <a:t>What is the difference between describing a diffusion pattern and explaining it?</a:t>
            </a:r>
          </a:p>
        </p:txBody>
      </p:sp>
      <p:sp>
        <p:nvSpPr>
          <p:cNvPr id="17" name="copy-56">
            <a:extLst xmlns:a="http://schemas.openxmlformats.org/drawingml/2006/main">
              <a:ext uri="{FF2B5EF4-FFF2-40B4-BE49-F238E27FC236}">
                <a16:creationId xmlns:a16="http://schemas.microsoft.com/office/drawing/2014/main" id="{C0992520-BDCB-4360-8E36-36F94DC33C54}"/>
              </a:ext>
            </a:extLst>
          </p:cNvPr>
          <p:cNvSpPr>
            <a:spLocks xmlns:a="http://schemas.openxmlformats.org/drawingml/2006/main" noGrp="1"/>
          </p:cNvSpPr>
          <p:nvPr/>
        </p:nvSpPr>
        <p:spPr>
          <a:xfrm xmlns:a="http://schemas.openxmlformats.org/drawingml/2006/main">
            <a:off x="704850" y="362902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1</a:t>
            </a:r>
          </a:p>
        </p:txBody>
      </p:sp>
      <p:sp>
        <p:nvSpPr>
          <p:cNvPr id="18" name="copy-57">
            <a:extLst xmlns:a="http://schemas.openxmlformats.org/drawingml/2006/main">
              <a:ext uri="{FF2B5EF4-FFF2-40B4-BE49-F238E27FC236}">
                <a16:creationId xmlns:a16="http://schemas.microsoft.com/office/drawing/2014/main" id="{ED33401A-4027-408B-9D1D-7591D1741C6A}"/>
              </a:ext>
            </a:extLst>
          </p:cNvPr>
          <p:cNvSpPr>
            <a:spLocks xmlns:a="http://schemas.openxmlformats.org/drawingml/2006/main" noGrp="1"/>
          </p:cNvSpPr>
          <p:nvPr/>
        </p:nvSpPr>
        <p:spPr>
          <a:xfrm xmlns:a="http://schemas.openxmlformats.org/drawingml/2006/main">
            <a:off x="1200150" y="362902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Point to one improvement in your work.</a:t>
            </a:r>
          </a:p>
        </p:txBody>
      </p:sp>
      <p:sp>
        <p:nvSpPr>
          <p:cNvPr id="19" name="copy-58">
            <a:extLst xmlns:a="http://schemas.openxmlformats.org/drawingml/2006/main">
              <a:ext uri="{FF2B5EF4-FFF2-40B4-BE49-F238E27FC236}">
                <a16:creationId xmlns:a16="http://schemas.microsoft.com/office/drawing/2014/main" id="{176417F4-292B-4CCA-8367-922ADBC36A09}"/>
              </a:ext>
            </a:extLst>
          </p:cNvPr>
          <p:cNvSpPr>
            <a:spLocks xmlns:a="http://schemas.openxmlformats.org/drawingml/2006/main" noGrp="1"/>
          </p:cNvSpPr>
          <p:nvPr/>
        </p:nvSpPr>
        <p:spPr>
          <a:xfrm xmlns:a="http://schemas.openxmlformats.org/drawingml/2006/main">
            <a:off x="704850" y="42862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2</a:t>
            </a:r>
          </a:p>
        </p:txBody>
      </p:sp>
      <p:sp>
        <p:nvSpPr>
          <p:cNvPr id="20" name="copy-59">
            <a:extLst xmlns:a="http://schemas.openxmlformats.org/drawingml/2006/main">
              <a:ext uri="{FF2B5EF4-FFF2-40B4-BE49-F238E27FC236}">
                <a16:creationId xmlns:a16="http://schemas.microsoft.com/office/drawing/2014/main" id="{4BD6CACB-EB88-458B-9BB6-97487111B136}"/>
              </a:ext>
            </a:extLst>
          </p:cNvPr>
          <p:cNvSpPr>
            <a:spLocks xmlns:a="http://schemas.openxmlformats.org/drawingml/2006/main" noGrp="1"/>
          </p:cNvSpPr>
          <p:nvPr/>
        </p:nvSpPr>
        <p:spPr>
          <a:xfrm xmlns:a="http://schemas.openxmlformats.org/drawingml/2006/main">
            <a:off x="1200150" y="4286250"/>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Choose what you want to revisit.</a:t>
            </a:r>
          </a:p>
        </p:txBody>
      </p:sp>
      <p:sp>
        <p:nvSpPr>
          <p:cNvPr id="21" name="copy-60">
            <a:extLst xmlns:a="http://schemas.openxmlformats.org/drawingml/2006/main">
              <a:ext uri="{FF2B5EF4-FFF2-40B4-BE49-F238E27FC236}">
                <a16:creationId xmlns:a16="http://schemas.microsoft.com/office/drawing/2014/main" id="{B6ABC90D-8036-4C9A-B8E6-91C1D26AE423}"/>
              </a:ext>
            </a:extLst>
          </p:cNvPr>
          <p:cNvSpPr>
            <a:spLocks xmlns:a="http://schemas.openxmlformats.org/drawingml/2006/main" noGrp="1"/>
          </p:cNvSpPr>
          <p:nvPr/>
        </p:nvSpPr>
        <p:spPr>
          <a:xfrm xmlns:a="http://schemas.openxmlformats.org/drawingml/2006/main">
            <a:off x="704850" y="4943475"/>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287360"/>
                </a:solidFill>
                <a:latin typeface="Arial"/>
                <a:ea typeface="Arial"/>
                <a:cs typeface="Arial"/>
              </a:defRPr>
            </a:pPr>
            <a:r>
              <a:rPr sz="2175" b="1">
                <a:solidFill>
                  <a:srgbClr val="287360"/>
                </a:solidFill>
                <a:latin typeface="Arial"/>
                <a:ea typeface="Arial"/>
                <a:cs typeface="Arial"/>
              </a:rPr>
              <a:t>3</a:t>
            </a:r>
          </a:p>
        </p:txBody>
      </p:sp>
      <p:sp>
        <p:nvSpPr>
          <p:cNvPr id="22" name="copy-61">
            <a:extLst xmlns:a="http://schemas.openxmlformats.org/drawingml/2006/main">
              <a:ext uri="{FF2B5EF4-FFF2-40B4-BE49-F238E27FC236}">
                <a16:creationId xmlns:a16="http://schemas.microsoft.com/office/drawing/2014/main" id="{41D7F0BE-8C23-47ED-BE16-7B887145EB8D}"/>
              </a:ext>
            </a:extLst>
          </p:cNvPr>
          <p:cNvSpPr>
            <a:spLocks xmlns:a="http://schemas.openxmlformats.org/drawingml/2006/main" noGrp="1"/>
          </p:cNvSpPr>
          <p:nvPr/>
        </p:nvSpPr>
        <p:spPr>
          <a:xfrm xmlns:a="http://schemas.openxmlformats.org/drawingml/2006/main">
            <a:off x="1200150" y="4943475"/>
            <a:ext cx="9886950" cy="5429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0">
                <a:solidFill>
                  <a:srgbClr val="1F2937"/>
                </a:solidFill>
                <a:latin typeface="Arial"/>
                <a:ea typeface="Arial"/>
                <a:cs typeface="Arial"/>
              </a:defRPr>
            </a:pPr>
            <a:r>
              <a:rPr sz="2175" b="0">
                <a:solidFill>
                  <a:srgbClr val="1F2937"/>
                </a:solidFill>
                <a:latin typeface="Arial"/>
                <a:ea typeface="Arial"/>
                <a:cs typeface="Arial"/>
              </a:rPr>
              <a:t>Tell your teacher; agree the next step together.</a:t>
            </a:r>
          </a:p>
        </p:txBody>
      </p:sp>
    </p:spTree>
    <p:extLst>
      <p:ext uri="{BB962C8B-B14F-4D97-AF65-F5344CB8AC3E}">
        <p14:creationId xmlns:p14="http://schemas.microsoft.com/office/powerpoint/2010/main" val="933390223"/>
      </p:ext>
    </p:extLst>
  </p:cSld>
</p:sld>
</file>

<file path=ppt/slides/slide9.xml><?xml version="1.0" encoding="utf-8"?>
<p:sld xmlns:p="http://schemas.openxmlformats.org/presentationml/2006/main">
  <p:cSld>
    <p:bg>
      <p:bgPr>
        <a:solidFill xmlns:a="http://schemas.openxmlformats.org/drawingml/2006/main">
          <a:srgbClr val="F0EAF6"/>
        </a:solidFill>
      </p:bgPr>
    </p:bg>
    <p:spTree>
      <p:nvGrpSpPr>
        <p:cNvPr id="1" name=""/>
        <p:cNvGrpSpPr/>
        <p:nvPr/>
      </p:nvGrpSpPr>
      <p:grpSpPr>
        <a:xfrm xmlns:a="http://schemas.openxmlformats.org/drawingml/2006/main"/>
      </p:grpSpPr>
      <p:sp>
        <p:nvSpPr>
          <p:cNvPr id="23" name="house-card">
            <a:extLst xmlns:a="http://schemas.openxmlformats.org/drawingml/2006/main">
              <a:ext uri="{FF2B5EF4-FFF2-40B4-BE49-F238E27FC236}">
                <a16:creationId xmlns:a16="http://schemas.microsoft.com/office/drawing/2014/main" id="{B5F5E894-B7D5-4B52-A54C-4745BD9883D6}"/>
              </a:ext>
            </a:extLst>
          </p:cNvPr>
          <p:cNvSpPr>
            <a:spLocks xmlns:a="http://schemas.openxmlformats.org/drawingml/2006/main" noGrp="1"/>
          </p:cNvSpPr>
          <p:nvPr/>
        </p:nvSpPr>
        <p:spPr>
          <a:xfrm xmlns:a="http://schemas.openxmlformats.org/drawingml/2006/main">
            <a:off x="266700" y="190500"/>
            <a:ext cx="11658600" cy="6048375"/>
          </a:xfrm>
          <a:prstGeom xmlns:a="http://schemas.openxmlformats.org/drawingml/2006/main" prst="roundRect">
            <a:avLst>
              <a:gd name="adj" fmla="val 3150"/>
            </a:avLst>
          </a:prstGeom>
          <a:solidFill xmlns:a="http://schemas.openxmlformats.org/drawingml/2006/main">
            <a:srgbClr val="FFFFFF"/>
          </a:solidFill>
          <a:ln xmlns:a="http://schemas.openxmlformats.org/drawingml/2006/main" w="9525">
            <a:solidFill>
              <a:srgbClr val="D9D0E2"/>
            </a:solidFill>
            <a:prstDash val="solid"/>
          </a:ln>
        </p:spPr>
      </p:sp>
      <p:sp>
        <p:nvSpPr>
          <p:cNvPr id="2" name="phase-rule">
            <a:extLst xmlns:a="http://schemas.openxmlformats.org/drawingml/2006/main">
              <a:ext uri="{FF2B5EF4-FFF2-40B4-BE49-F238E27FC236}">
                <a16:creationId xmlns:a16="http://schemas.microsoft.com/office/drawing/2014/main" id="{93AB136E-775C-4757-93C9-B67884C26262}"/>
              </a:ext>
            </a:extLst>
          </p:cNvPr>
          <p:cNvSpPr>
            <a:spLocks xmlns:a="http://schemas.openxmlformats.org/drawingml/2006/main" noGrp="1"/>
          </p:cNvSpPr>
          <p:nvPr/>
        </p:nvSpPr>
        <p:spPr>
          <a:xfrm xmlns:a="http://schemas.openxmlformats.org/drawingml/2006/main">
            <a:off x="428625" y="190500"/>
            <a:ext cx="11334750" cy="66675"/>
          </a:xfrm>
          <a:prstGeom xmlns:a="http://schemas.openxmlformats.org/drawingml/2006/main" prst="rect">
            <a:avLst/>
          </a:prstGeom>
          <a:solidFill xmlns:a="http://schemas.openxmlformats.org/drawingml/2006/main">
            <a:srgbClr val="7A5C9E"/>
          </a:solidFill>
          <a:ln xmlns:a="http://schemas.openxmlformats.org/drawingml/2006/main" w="0">
            <a:noFill/>
          </a:ln>
        </p:spPr>
      </p:sp>
      <p:sp>
        <p:nvSpPr>
          <p:cNvPr id="3" name="copy-62">
            <a:extLst xmlns:a="http://schemas.openxmlformats.org/drawingml/2006/main">
              <a:ext uri="{FF2B5EF4-FFF2-40B4-BE49-F238E27FC236}">
                <a16:creationId xmlns:a16="http://schemas.microsoft.com/office/drawing/2014/main" id="{F6D994A0-4DE6-43BC-8D45-9A82870A14A0}"/>
              </a:ext>
            </a:extLst>
          </p:cNvPr>
          <p:cNvSpPr>
            <a:spLocks xmlns:a="http://schemas.openxmlformats.org/drawingml/2006/main" noGrp="1"/>
          </p:cNvSpPr>
          <p:nvPr/>
        </p:nvSpPr>
        <p:spPr>
          <a:xfrm xmlns:a="http://schemas.openxmlformats.org/drawingml/2006/main">
            <a:off x="609600" y="428625"/>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5E417D"/>
                </a:solidFill>
                <a:latin typeface="Arial"/>
                <a:ea typeface="Arial"/>
                <a:cs typeface="Arial"/>
              </a:defRPr>
            </a:pPr>
            <a:r>
              <a:rPr sz="1425" b="1">
                <a:solidFill>
                  <a:srgbClr val="5E417D"/>
                </a:solidFill>
                <a:latin typeface="Arial"/>
                <a:ea typeface="Arial"/>
                <a:cs typeface="Arial"/>
              </a:rPr>
              <a:t>LAUNCH SCIENCE  /  W4L3</a:t>
            </a:r>
          </a:p>
        </p:txBody>
      </p:sp>
      <p:sp>
        <p:nvSpPr>
          <p:cNvPr id="4" name="copy-63">
            <a:extLst xmlns:a="http://schemas.openxmlformats.org/drawingml/2006/main">
              <a:ext uri="{FF2B5EF4-FFF2-40B4-BE49-F238E27FC236}">
                <a16:creationId xmlns:a16="http://schemas.microsoft.com/office/drawing/2014/main" id="{4610A42E-6D6F-4E0E-94B6-6953BEB2BBB8}"/>
              </a:ext>
            </a:extLst>
          </p:cNvPr>
          <p:cNvSpPr>
            <a:spLocks xmlns:a="http://schemas.openxmlformats.org/drawingml/2006/main" noGrp="1"/>
          </p:cNvSpPr>
          <p:nvPr/>
        </p:nvSpPr>
        <p:spPr>
          <a:xfrm xmlns:a="http://schemas.openxmlformats.org/drawingml/2006/main">
            <a:off x="8382000" y="428625"/>
            <a:ext cx="323850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1425" b="1">
                <a:solidFill>
                  <a:srgbClr val="7A5C9E"/>
                </a:solidFill>
                <a:latin typeface="Arial"/>
                <a:ea typeface="Arial"/>
                <a:cs typeface="Arial"/>
              </a:defRPr>
            </a:pPr>
            <a:r>
              <a:rPr sz="1425" b="1">
                <a:solidFill>
                  <a:srgbClr val="7A5C9E"/>
                </a:solidFill>
                <a:latin typeface="Arial"/>
                <a:ea typeface="Arial"/>
                <a:cs typeface="Arial"/>
              </a:rPr>
              <a:t>Resources</a:t>
            </a:r>
          </a:p>
        </p:txBody>
      </p:sp>
      <p:sp>
        <p:nvSpPr>
          <p:cNvPr id="5" name="copy-64">
            <a:extLst xmlns:a="http://schemas.openxmlformats.org/drawingml/2006/main">
              <a:ext uri="{FF2B5EF4-FFF2-40B4-BE49-F238E27FC236}">
                <a16:creationId xmlns:a16="http://schemas.microsoft.com/office/drawing/2014/main" id="{7B467E90-E893-42FA-93DA-C0D8B2179F8F}"/>
              </a:ext>
            </a:extLst>
          </p:cNvPr>
          <p:cNvSpPr>
            <a:spLocks xmlns:a="http://schemas.openxmlformats.org/drawingml/2006/main" noGrp="1"/>
          </p:cNvSpPr>
          <p:nvPr/>
        </p:nvSpPr>
        <p:spPr>
          <a:xfrm xmlns:a="http://schemas.openxmlformats.org/drawingml/2006/main">
            <a:off x="609600" y="866775"/>
            <a:ext cx="10953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3450" b="1">
                <a:solidFill>
                  <a:srgbClr val="101C38"/>
                </a:solidFill>
                <a:latin typeface="Arial"/>
                <a:ea typeface="Arial"/>
                <a:cs typeface="Arial"/>
              </a:defRPr>
            </a:pPr>
            <a:r>
              <a:rPr sz="3450" b="1">
                <a:solidFill>
                  <a:srgbClr val="101C38"/>
                </a:solidFill>
                <a:latin typeface="Arial"/>
                <a:ea typeface="Arial"/>
                <a:cs typeface="Arial"/>
              </a:rPr>
              <a:t>Retrieval and prediction check</a:t>
            </a:r>
          </a:p>
        </p:txBody>
      </p:sp>
      <p:sp>
        <p:nvSpPr>
          <p:cNvPr id="6" name="heading-rule">
            <a:extLst xmlns:a="http://schemas.openxmlformats.org/drawingml/2006/main">
              <a:ext uri="{FF2B5EF4-FFF2-40B4-BE49-F238E27FC236}">
                <a16:creationId xmlns:a16="http://schemas.microsoft.com/office/drawing/2014/main" id="{F480A5A1-A1E7-450F-8271-484BD269EEA5}"/>
              </a:ext>
            </a:extLst>
          </p:cNvPr>
          <p:cNvSpPr>
            <a:spLocks xmlns:a="http://schemas.openxmlformats.org/drawingml/2006/main" noGrp="1"/>
          </p:cNvSpPr>
          <p:nvPr/>
        </p:nvSpPr>
        <p:spPr>
          <a:xfrm xmlns:a="http://schemas.openxmlformats.org/drawingml/2006/main">
            <a:off x="609600" y="1543050"/>
            <a:ext cx="10953750" cy="19050"/>
          </a:xfrm>
          <a:prstGeom xmlns:a="http://schemas.openxmlformats.org/drawingml/2006/main" prst="rect">
            <a:avLst/>
          </a:prstGeom>
          <a:solidFill xmlns:a="http://schemas.openxmlformats.org/drawingml/2006/main">
            <a:srgbClr val="D9D0E2"/>
          </a:solidFill>
          <a:ln xmlns:a="http://schemas.openxmlformats.org/drawingml/2006/main" w="0">
            <a:noFill/>
          </a:ln>
        </p:spPr>
      </p:sp>
      <p:sp>
        <p:nvSpPr>
          <p:cNvPr id="7" name="goto:0">
            <a:hlinkClick xmlns:r="http://schemas.openxmlformats.org/officeDocument/2006/relationships" xmlns:a="http://schemas.openxmlformats.org/drawingml/2006/main" r:id="R15cf3d8b705047f5" action="ppaction://hlinksldjump"/>
            <a:extLst xmlns:a="http://schemas.openxmlformats.org/drawingml/2006/main">
              <a:ext uri="{FF2B5EF4-FFF2-40B4-BE49-F238E27FC236}">
                <a16:creationId xmlns:a16="http://schemas.microsoft.com/office/drawing/2014/main" id="{553BCF8D-15F6-4114-B627-F80F5FB4E5EC}"/>
              </a:ext>
            </a:extLst>
          </p:cNvPr>
          <p:cNvSpPr>
            <a:spLocks xmlns:a="http://schemas.openxmlformats.org/drawingml/2006/main" noGrp="1"/>
          </p:cNvSpPr>
          <p:nvPr/>
        </p:nvSpPr>
        <p:spPr>
          <a:xfrm xmlns:a="http://schemas.openxmlformats.org/drawingml/2006/main">
            <a:off x="2857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Arrival</a:t>
            </a:r>
          </a:p>
        </p:txBody>
      </p:sp>
      <p:sp>
        <p:nvSpPr>
          <p:cNvPr id="8" name="goto:1">
            <a:hlinkClick xmlns:r="http://schemas.openxmlformats.org/officeDocument/2006/relationships" xmlns:a="http://schemas.openxmlformats.org/drawingml/2006/main" r:id="Rf709d5ce84334b78" action="ppaction://hlinksldjump"/>
            <a:extLst xmlns:a="http://schemas.openxmlformats.org/drawingml/2006/main">
              <a:ext uri="{FF2B5EF4-FFF2-40B4-BE49-F238E27FC236}">
                <a16:creationId xmlns:a16="http://schemas.microsoft.com/office/drawing/2014/main" id="{FF90CCD4-CFDB-49C5-B32B-964542C3EC5E}"/>
              </a:ext>
            </a:extLst>
          </p:cNvPr>
          <p:cNvSpPr>
            <a:spLocks xmlns:a="http://schemas.openxmlformats.org/drawingml/2006/main" noGrp="1"/>
          </p:cNvSpPr>
          <p:nvPr/>
        </p:nvSpPr>
        <p:spPr>
          <a:xfrm xmlns:a="http://schemas.openxmlformats.org/drawingml/2006/main">
            <a:off x="16002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Starter</a:t>
            </a:r>
          </a:p>
        </p:txBody>
      </p:sp>
      <p:sp>
        <p:nvSpPr>
          <p:cNvPr id="9" name="goto:2">
            <a:hlinkClick xmlns:r="http://schemas.openxmlformats.org/officeDocument/2006/relationships" xmlns:a="http://schemas.openxmlformats.org/drawingml/2006/main" r:id="Rc9326639815646d7" action="ppaction://hlinksldjump"/>
            <a:extLst xmlns:a="http://schemas.openxmlformats.org/drawingml/2006/main">
              <a:ext uri="{FF2B5EF4-FFF2-40B4-BE49-F238E27FC236}">
                <a16:creationId xmlns:a16="http://schemas.microsoft.com/office/drawing/2014/main" id="{752A58CB-BE9F-4392-B4F5-3B55E1773E45}"/>
              </a:ext>
            </a:extLst>
          </p:cNvPr>
          <p:cNvSpPr>
            <a:spLocks xmlns:a="http://schemas.openxmlformats.org/drawingml/2006/main" noGrp="1"/>
          </p:cNvSpPr>
          <p:nvPr/>
        </p:nvSpPr>
        <p:spPr>
          <a:xfrm xmlns:a="http://schemas.openxmlformats.org/drawingml/2006/main">
            <a:off x="29146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a:t>
            </a:r>
          </a:p>
        </p:txBody>
      </p:sp>
      <p:sp>
        <p:nvSpPr>
          <p:cNvPr id="10" name="goto:3">
            <a:hlinkClick xmlns:r="http://schemas.openxmlformats.org/officeDocument/2006/relationships" xmlns:a="http://schemas.openxmlformats.org/drawingml/2006/main" r:id="R68e43e3b41924e3d" action="ppaction://hlinksldjump"/>
            <a:extLst xmlns:a="http://schemas.openxmlformats.org/drawingml/2006/main">
              <a:ext uri="{FF2B5EF4-FFF2-40B4-BE49-F238E27FC236}">
                <a16:creationId xmlns:a16="http://schemas.microsoft.com/office/drawing/2014/main" id="{41A3B412-39CF-4477-AE30-D39E5BB1E8E9}"/>
              </a:ext>
            </a:extLst>
          </p:cNvPr>
          <p:cNvSpPr>
            <a:spLocks xmlns:a="http://schemas.openxmlformats.org/drawingml/2006/main" noGrp="1"/>
          </p:cNvSpPr>
          <p:nvPr/>
        </p:nvSpPr>
        <p:spPr>
          <a:xfrm xmlns:a="http://schemas.openxmlformats.org/drawingml/2006/main">
            <a:off x="42291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a:t>
            </a:r>
          </a:p>
        </p:txBody>
      </p:sp>
      <p:sp>
        <p:nvSpPr>
          <p:cNvPr id="11" name="goto:4">
            <a:hlinkClick xmlns:r="http://schemas.openxmlformats.org/officeDocument/2006/relationships" xmlns:a="http://schemas.openxmlformats.org/drawingml/2006/main" r:id="R47483a5b5629485f" action="ppaction://hlinksldjump"/>
            <a:extLst xmlns:a="http://schemas.openxmlformats.org/drawingml/2006/main">
              <a:ext uri="{FF2B5EF4-FFF2-40B4-BE49-F238E27FC236}">
                <a16:creationId xmlns:a16="http://schemas.microsoft.com/office/drawing/2014/main" id="{712E964B-35E6-444A-BF70-4914E015AA53}"/>
              </a:ext>
            </a:extLst>
          </p:cNvPr>
          <p:cNvSpPr>
            <a:spLocks xmlns:a="http://schemas.openxmlformats.org/drawingml/2006/main" noGrp="1"/>
          </p:cNvSpPr>
          <p:nvPr/>
        </p:nvSpPr>
        <p:spPr>
          <a:xfrm xmlns:a="http://schemas.openxmlformats.org/drawingml/2006/main">
            <a:off x="55435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 Do 2</a:t>
            </a:r>
          </a:p>
        </p:txBody>
      </p:sp>
      <p:sp>
        <p:nvSpPr>
          <p:cNvPr id="12" name="goto:5">
            <a:hlinkClick xmlns:r="http://schemas.openxmlformats.org/officeDocument/2006/relationships" xmlns:a="http://schemas.openxmlformats.org/drawingml/2006/main" r:id="Rf46c6c7f3196458c" action="ppaction://hlinksldjump"/>
            <a:extLst xmlns:a="http://schemas.openxmlformats.org/drawingml/2006/main">
              <a:ext uri="{FF2B5EF4-FFF2-40B4-BE49-F238E27FC236}">
                <a16:creationId xmlns:a16="http://schemas.microsoft.com/office/drawing/2014/main" id="{76CD0BA3-3943-41BA-B9F8-560CD207394A}"/>
              </a:ext>
            </a:extLst>
          </p:cNvPr>
          <p:cNvSpPr>
            <a:spLocks xmlns:a="http://schemas.openxmlformats.org/drawingml/2006/main" noGrp="1"/>
          </p:cNvSpPr>
          <p:nvPr/>
        </p:nvSpPr>
        <p:spPr>
          <a:xfrm xmlns:a="http://schemas.openxmlformats.org/drawingml/2006/main">
            <a:off x="68580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We Do 2</a:t>
            </a:r>
          </a:p>
        </p:txBody>
      </p:sp>
      <p:sp>
        <p:nvSpPr>
          <p:cNvPr id="13" name="goto:6">
            <a:hlinkClick xmlns:r="http://schemas.openxmlformats.org/officeDocument/2006/relationships" xmlns:a="http://schemas.openxmlformats.org/drawingml/2006/main" r:id="Re3b46ae58be04d0c" action="ppaction://hlinksldjump"/>
            <a:extLst xmlns:a="http://schemas.openxmlformats.org/drawingml/2006/main">
              <a:ext uri="{FF2B5EF4-FFF2-40B4-BE49-F238E27FC236}">
                <a16:creationId xmlns:a16="http://schemas.microsoft.com/office/drawing/2014/main" id="{FC446FA0-5C34-4D53-890E-A3AEDC6386BE}"/>
              </a:ext>
            </a:extLst>
          </p:cNvPr>
          <p:cNvSpPr>
            <a:spLocks xmlns:a="http://schemas.openxmlformats.org/drawingml/2006/main" noGrp="1"/>
          </p:cNvSpPr>
          <p:nvPr/>
        </p:nvSpPr>
        <p:spPr>
          <a:xfrm xmlns:a="http://schemas.openxmlformats.org/drawingml/2006/main">
            <a:off x="817245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Independent</a:t>
            </a:r>
          </a:p>
        </p:txBody>
      </p:sp>
      <p:sp>
        <p:nvSpPr>
          <p:cNvPr id="14" name="goto:7">
            <a:hlinkClick xmlns:r="http://schemas.openxmlformats.org/officeDocument/2006/relationships" xmlns:a="http://schemas.openxmlformats.org/drawingml/2006/main" r:id="R619b8dda07a2419a" action="ppaction://hlinksldjump"/>
            <a:extLst xmlns:a="http://schemas.openxmlformats.org/drawingml/2006/main">
              <a:ext uri="{FF2B5EF4-FFF2-40B4-BE49-F238E27FC236}">
                <a16:creationId xmlns:a16="http://schemas.microsoft.com/office/drawing/2014/main" id="{488AFE78-F958-4DBD-AC1B-A44D4E5E1423}"/>
              </a:ext>
            </a:extLst>
          </p:cNvPr>
          <p:cNvSpPr>
            <a:spLocks xmlns:a="http://schemas.openxmlformats.org/drawingml/2006/main" noGrp="1"/>
          </p:cNvSpPr>
          <p:nvPr/>
        </p:nvSpPr>
        <p:spPr>
          <a:xfrm xmlns:a="http://schemas.openxmlformats.org/drawingml/2006/main">
            <a:off x="9486900" y="6381750"/>
            <a:ext cx="1238250" cy="361950"/>
          </a:xfrm>
          <a:prstGeom xmlns:a="http://schemas.openxmlformats.org/drawingml/2006/main" prst="roundRect">
            <a:avLst>
              <a:gd name="adj" fmla="val 18421"/>
            </a:avLst>
          </a:prstGeom>
          <a:solidFill xmlns:a="http://schemas.openxmlformats.org/drawingml/2006/main">
            <a:srgbClr val="E7DFEE"/>
          </a:solidFill>
          <a:ln xmlns:a="http://schemas.openxmlformats.org/drawingml/2006/main" w="9525">
            <a:solidFill>
              <a:srgbClr val="D9D0E2"/>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5E417D"/>
                </a:solidFill>
                <a:latin typeface="Arial"/>
                <a:ea typeface="Arial"/>
                <a:cs typeface="Arial"/>
              </a:defRPr>
            </a:pPr>
            <a:r>
              <a:rPr sz="1275" b="1">
                <a:solidFill>
                  <a:srgbClr val="5E417D"/>
                </a:solidFill>
                <a:latin typeface="Arial"/>
                <a:ea typeface="Arial"/>
                <a:cs typeface="Arial"/>
              </a:rPr>
              <a:t>Exit</a:t>
            </a:r>
          </a:p>
        </p:txBody>
      </p:sp>
      <p:sp>
        <p:nvSpPr>
          <p:cNvPr id="15" name="goto:12">
            <a:hlinkClick xmlns:r="http://schemas.openxmlformats.org/officeDocument/2006/relationships" xmlns:a="http://schemas.openxmlformats.org/drawingml/2006/main" r:id="R42e8d6ce428d425e" action="ppaction://hlinksldjump"/>
            <a:extLst xmlns:a="http://schemas.openxmlformats.org/drawingml/2006/main">
              <a:ext uri="{FF2B5EF4-FFF2-40B4-BE49-F238E27FC236}">
                <a16:creationId xmlns:a16="http://schemas.microsoft.com/office/drawing/2014/main" id="{C4415AEE-AB68-41E9-9239-697E15923C37}"/>
              </a:ext>
            </a:extLst>
          </p:cNvPr>
          <p:cNvSpPr>
            <a:spLocks xmlns:a="http://schemas.openxmlformats.org/drawingml/2006/main" noGrp="1"/>
          </p:cNvSpPr>
          <p:nvPr/>
        </p:nvSpPr>
        <p:spPr>
          <a:xfrm xmlns:a="http://schemas.openxmlformats.org/drawingml/2006/main">
            <a:off x="10877550" y="6381750"/>
            <a:ext cx="1047750" cy="361950"/>
          </a:xfrm>
          <a:prstGeom xmlns:a="http://schemas.openxmlformats.org/drawingml/2006/main" prst="roundRect">
            <a:avLst>
              <a:gd name="adj" fmla="val 18421"/>
            </a:avLst>
          </a:prstGeom>
          <a:solidFill xmlns:a="http://schemas.openxmlformats.org/drawingml/2006/main">
            <a:srgbClr val="5E417D"/>
          </a:solidFill>
          <a:ln xmlns:a="http://schemas.openxmlformats.org/drawingml/2006/main" w="9525">
            <a:solidFill>
              <a:srgbClr val="5E417D"/>
            </a:solidFill>
            <a:prstDash val="solid"/>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275" b="1">
                <a:solidFill>
                  <a:srgbClr val="FFFFFF"/>
                </a:solidFill>
                <a:latin typeface="Arial"/>
                <a:ea typeface="Arial"/>
                <a:cs typeface="Arial"/>
              </a:defRPr>
            </a:pPr>
            <a:r>
              <a:rPr sz="1275" b="1">
                <a:solidFill>
                  <a:srgbClr val="FFFFFF"/>
                </a:solidFill>
                <a:latin typeface="Arial"/>
                <a:ea typeface="Arial"/>
                <a:cs typeface="Arial"/>
              </a:rPr>
              <a:t>Resources</a:t>
            </a:r>
          </a:p>
        </p:txBody>
      </p:sp>
      <p:sp>
        <p:nvSpPr>
          <p:cNvPr id="16" name="copy-65">
            <a:extLst xmlns:a="http://schemas.openxmlformats.org/drawingml/2006/main">
              <a:ext uri="{FF2B5EF4-FFF2-40B4-BE49-F238E27FC236}">
                <a16:creationId xmlns:a16="http://schemas.microsoft.com/office/drawing/2014/main" id="{D857CBEA-64CE-4523-BFE0-4475209F26E0}"/>
              </a:ext>
            </a:extLst>
          </p:cNvPr>
          <p:cNvSpPr>
            <a:spLocks xmlns:a="http://schemas.openxmlformats.org/drawingml/2006/main" noGrp="1"/>
          </p:cNvSpPr>
          <p:nvPr/>
        </p:nvSpPr>
        <p:spPr>
          <a:xfrm xmlns:a="http://schemas.openxmlformats.org/drawingml/2006/main">
            <a:off x="704850" y="1885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1</a:t>
            </a:r>
          </a:p>
        </p:txBody>
      </p:sp>
      <p:sp>
        <p:nvSpPr>
          <p:cNvPr id="17" name="copy-66">
            <a:extLst xmlns:a="http://schemas.openxmlformats.org/drawingml/2006/main">
              <a:ext uri="{FF2B5EF4-FFF2-40B4-BE49-F238E27FC236}">
                <a16:creationId xmlns:a16="http://schemas.microsoft.com/office/drawing/2014/main" id="{D278F600-5EDA-4A99-8B0E-D5F13B9B8D75}"/>
              </a:ext>
            </a:extLst>
          </p:cNvPr>
          <p:cNvSpPr>
            <a:spLocks xmlns:a="http://schemas.openxmlformats.org/drawingml/2006/main" noGrp="1"/>
          </p:cNvSpPr>
          <p:nvPr/>
        </p:nvSpPr>
        <p:spPr>
          <a:xfrm xmlns:a="http://schemas.openxmlformats.org/drawingml/2006/main">
            <a:off x="1200150" y="1885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Net particle movement from higher to lower concentration, down a gradient.</a:t>
            </a:r>
          </a:p>
        </p:txBody>
      </p:sp>
      <p:sp>
        <p:nvSpPr>
          <p:cNvPr id="18" name="copy-67">
            <a:extLst xmlns:a="http://schemas.openxmlformats.org/drawingml/2006/main">
              <a:ext uri="{FF2B5EF4-FFF2-40B4-BE49-F238E27FC236}">
                <a16:creationId xmlns:a16="http://schemas.microsoft.com/office/drawing/2014/main" id="{3A5B67B2-DFD8-449E-91C5-9B155C89A65C}"/>
              </a:ext>
            </a:extLst>
          </p:cNvPr>
          <p:cNvSpPr>
            <a:spLocks xmlns:a="http://schemas.openxmlformats.org/drawingml/2006/main" noGrp="1"/>
          </p:cNvSpPr>
          <p:nvPr/>
        </p:nvSpPr>
        <p:spPr>
          <a:xfrm xmlns:a="http://schemas.openxmlformats.org/drawingml/2006/main">
            <a:off x="704850" y="2647950"/>
            <a:ext cx="428625"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1">
                <a:solidFill>
                  <a:srgbClr val="7A5C9E"/>
                </a:solidFill>
                <a:latin typeface="Arial"/>
                <a:ea typeface="Arial"/>
                <a:cs typeface="Arial"/>
              </a:defRPr>
            </a:pPr>
            <a:r>
              <a:rPr sz="2025" b="1">
                <a:solidFill>
                  <a:srgbClr val="7A5C9E"/>
                </a:solidFill>
                <a:latin typeface="Arial"/>
                <a:ea typeface="Arial"/>
                <a:cs typeface="Arial"/>
              </a:rPr>
              <a:t>2</a:t>
            </a:r>
          </a:p>
        </p:txBody>
      </p:sp>
      <p:sp>
        <p:nvSpPr>
          <p:cNvPr id="19" name="copy-68">
            <a:extLst xmlns:a="http://schemas.openxmlformats.org/drawingml/2006/main">
              <a:ext uri="{FF2B5EF4-FFF2-40B4-BE49-F238E27FC236}">
                <a16:creationId xmlns:a16="http://schemas.microsoft.com/office/drawing/2014/main" id="{EEF86407-09B5-46AE-B47F-509116AD4F7D}"/>
              </a:ext>
            </a:extLst>
          </p:cNvPr>
          <p:cNvSpPr>
            <a:spLocks xmlns:a="http://schemas.openxmlformats.org/drawingml/2006/main" noGrp="1"/>
          </p:cNvSpPr>
          <p:nvPr/>
        </p:nvSpPr>
        <p:spPr>
          <a:xfrm xmlns:a="http://schemas.openxmlformats.org/drawingml/2006/main">
            <a:off x="1200150" y="2647950"/>
            <a:ext cx="9982200" cy="647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025" b="0">
                <a:solidFill>
                  <a:srgbClr val="1F2937"/>
                </a:solidFill>
                <a:latin typeface="Arial"/>
                <a:ea typeface="Arial"/>
                <a:cs typeface="Arial"/>
              </a:defRPr>
            </a:pPr>
            <a:r>
              <a:rPr sz="2025" b="0">
                <a:solidFill>
                  <a:srgbClr val="1F2937"/>
                </a:solidFill>
                <a:latin typeface="Arial"/>
                <a:ea typeface="Arial"/>
                <a:cs typeface="Arial"/>
              </a:rPr>
              <a:t>A shorter distance increases exchange rate, other conditions unchanged.</a:t>
            </a:r>
          </a:p>
        </p:txBody>
      </p:sp>
      <p:sp>
        <p:nvSpPr>
          <p:cNvPr id="20" name="prediction-answer">
            <a:extLst xmlns:a="http://schemas.openxmlformats.org/drawingml/2006/main">
              <a:ext uri="{FF2B5EF4-FFF2-40B4-BE49-F238E27FC236}">
                <a16:creationId xmlns:a16="http://schemas.microsoft.com/office/drawing/2014/main" id="{F737F4E1-6D6C-462E-9BF7-BE09FFC669FA}"/>
              </a:ext>
            </a:extLst>
          </p:cNvPr>
          <p:cNvSpPr>
            <a:spLocks xmlns:a="http://schemas.openxmlformats.org/drawingml/2006/main" noGrp="1"/>
          </p:cNvSpPr>
          <p:nvPr/>
        </p:nvSpPr>
        <p:spPr>
          <a:xfrm xmlns:a="http://schemas.openxmlformats.org/drawingml/2006/main">
            <a:off x="695325" y="4429125"/>
            <a:ext cx="10572750" cy="885825"/>
          </a:xfrm>
          <a:prstGeom xmlns:a="http://schemas.openxmlformats.org/drawingml/2006/main" prst="roundRect">
            <a:avLst>
              <a:gd name="adj" fmla="val 10753"/>
            </a:avLst>
          </a:prstGeom>
          <a:solidFill xmlns:a="http://schemas.openxmlformats.org/drawingml/2006/main">
            <a:srgbClr val="E8F2ED"/>
          </a:solidFill>
          <a:ln xmlns:a="http://schemas.openxmlformats.org/drawingml/2006/main" w="0">
            <a:noFill/>
          </a:ln>
        </p:spPr>
      </p:sp>
      <p:sp>
        <p:nvSpPr>
          <p:cNvPr id="21" name="copy-69">
            <a:extLst xmlns:a="http://schemas.openxmlformats.org/drawingml/2006/main">
              <a:ext uri="{FF2B5EF4-FFF2-40B4-BE49-F238E27FC236}">
                <a16:creationId xmlns:a16="http://schemas.microsoft.com/office/drawing/2014/main" id="{D31EE7EC-DD15-4DDA-9313-450A09FDAA8B}"/>
              </a:ext>
            </a:extLst>
          </p:cNvPr>
          <p:cNvSpPr>
            <a:spLocks xmlns:a="http://schemas.openxmlformats.org/drawingml/2006/main" noGrp="1"/>
          </p:cNvSpPr>
          <p:nvPr/>
        </p:nvSpPr>
        <p:spPr>
          <a:xfrm xmlns:a="http://schemas.openxmlformats.org/drawingml/2006/main">
            <a:off x="847725" y="4619625"/>
            <a:ext cx="10191750" cy="619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wrap="square" lIns="0" tIns="0" rIns="0" bIns="0" anchor="t">
            <a:noAutofit/>
          </a:bodyPr>
          <a:lstStyle xmlns:a="http://schemas.openxmlformats.org/drawingml/2006/main"/>
          <a:p xmlns:a="http://schemas.openxmlformats.org/drawingml/2006/main">
            <a:pPr algn="l">
              <a:lnSpc>
                <a:spcPct val="110000"/>
              </a:lnSpc>
              <a:buNone/>
              <a:defRPr sz="2175" b="1">
                <a:solidFill>
                  <a:srgbClr val="1F2937"/>
                </a:solidFill>
                <a:latin typeface="Arial"/>
                <a:ea typeface="Arial"/>
                <a:cs typeface="Arial"/>
              </a:defRPr>
            </a:pPr>
            <a:r>
              <a:rPr sz="2175" b="1">
                <a:solidFill>
                  <a:srgbClr val="1F2937"/>
                </a:solidFill>
                <a:latin typeface="Arial"/>
                <a:ea typeface="Arial"/>
                <a:cs typeface="Arial"/>
              </a:rPr>
              <a:t>Surface area and distance</a:t>
            </a:r>
          </a:p>
        </p:txBody>
      </p:sp>
      <p:sp>
        <p:nvSpPr>
          <p:cNvPr id="22" name="goto:1">
            <a:hlinkClick xmlns:r="http://schemas.openxmlformats.org/officeDocument/2006/relationships" xmlns:a="http://schemas.openxmlformats.org/drawingml/2006/main" r:id="Rdd0bb97f0a5e4c53" action="ppaction://hlinksldjump"/>
            <a:extLst xmlns:a="http://schemas.openxmlformats.org/drawingml/2006/main">
              <a:ext uri="{FF2B5EF4-FFF2-40B4-BE49-F238E27FC236}">
                <a16:creationId xmlns:a16="http://schemas.microsoft.com/office/drawing/2014/main" id="{3464CAD2-54D4-4BCA-B087-9B3824E77EE3}"/>
              </a:ext>
            </a:extLst>
          </p:cNvPr>
          <p:cNvSpPr>
            <a:spLocks xmlns:a="http://schemas.openxmlformats.org/drawingml/2006/main" noGrp="1"/>
          </p:cNvSpPr>
          <p:nvPr/>
        </p:nvSpPr>
        <p:spPr>
          <a:xfrm xmlns:a="http://schemas.openxmlformats.org/drawingml/2006/main">
            <a:off x="8001000" y="5581650"/>
            <a:ext cx="3295650" cy="476250"/>
          </a:xfrm>
          <a:prstGeom xmlns:a="http://schemas.openxmlformats.org/drawingml/2006/main" prst="roundRect">
            <a:avLst>
              <a:gd name="adj" fmla="val 18000"/>
            </a:avLst>
          </a:prstGeom>
          <a:solidFill xmlns:a="http://schemas.openxmlformats.org/drawingml/2006/main">
            <a:srgbClr val="5E417D"/>
          </a:solidFill>
          <a:ln xmlns:a="http://schemas.openxmlformats.org/drawingml/2006/main" w="0">
            <a:noFill/>
          </a:ln>
        </p:spPr>
        <p:txBody>
          <a:bodyPr xmlns:a="http://schemas.openxmlformats.org/drawingml/2006/main" lIns="57150" tIns="38100" rIns="57150" bIns="38100" anchor="ctr">
            <a:noAutofit/>
          </a:bodyPr>
          <a:lstStyle xmlns:a="http://schemas.openxmlformats.org/drawingml/2006/main"/>
          <a:p xmlns:a="http://schemas.openxmlformats.org/drawingml/2006/main">
            <a:pPr algn="ctr">
              <a:buNone/>
              <a:defRPr sz="1575" b="1">
                <a:solidFill>
                  <a:srgbClr val="FFFFFF"/>
                </a:solidFill>
                <a:latin typeface="Arial"/>
                <a:ea typeface="Arial"/>
                <a:cs typeface="Arial"/>
              </a:defRPr>
            </a:pPr>
            <a:r>
              <a:rPr sz="1575" b="1">
                <a:solidFill>
                  <a:srgbClr val="FFFFFF"/>
                </a:solidFill>
                <a:latin typeface="Arial"/>
                <a:ea typeface="Arial"/>
                <a:cs typeface="Arial"/>
              </a:rPr>
              <a:t>Return to Starter</a:t>
            </a:r>
          </a:p>
        </p:txBody>
      </p:sp>
    </p:spTree>
    <p:extLst>
      <p:ext uri="{BB962C8B-B14F-4D97-AF65-F5344CB8AC3E}">
        <p14:creationId xmlns:p14="http://schemas.microsoft.com/office/powerpoint/2010/main" val="1948376560"/>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2026-09-06T23:11:10.5400000Z</dcterms:created>
  <dcterms:modified xsi:type="dcterms:W3CDTF">2026-09-06T23:11:10.5400000Z</dcterms:modified>
</coreProperties>
</file>