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0479dad94754a65" /><Relationship Type="http://schemas.openxmlformats.org/officeDocument/2006/relationships/extended-properties" Target="/docProps/app.xml" Id="R60f5758335154938" /><Relationship Type="http://schemas.openxmlformats.org/officeDocument/2006/relationships/officeDocument" Target="/ppt/presentation.xml" Id="Rf60e437270fe4ce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ea834de7e744c98"/>
  </p:sldMasterIdLst>
  <p:notesMasterIdLst>
    <p:notesMasterId xmlns:r="http://schemas.openxmlformats.org/officeDocument/2006/relationships" r:id="R83dce85b9c68432c"/>
  </p:notesMasterIdLst>
  <p:sldIdLst>
    <p:sldId xmlns:r="http://schemas.openxmlformats.org/officeDocument/2006/relationships" id="256" r:id="R17e90423e1b240c3"/>
    <p:sldId xmlns:r="http://schemas.openxmlformats.org/officeDocument/2006/relationships" id="257" r:id="Rd1a2fd8f5f0041ca"/>
    <p:sldId xmlns:r="http://schemas.openxmlformats.org/officeDocument/2006/relationships" id="258" r:id="Rfd9bcaecab084a63"/>
    <p:sldId xmlns:r="http://schemas.openxmlformats.org/officeDocument/2006/relationships" id="259" r:id="R498304a7116d497d"/>
    <p:sldId xmlns:r="http://schemas.openxmlformats.org/officeDocument/2006/relationships" id="260" r:id="R324dfe56188b4c7e"/>
    <p:sldId xmlns:r="http://schemas.openxmlformats.org/officeDocument/2006/relationships" id="261" r:id="Rc77a1bd6a32c446a"/>
    <p:sldId xmlns:r="http://schemas.openxmlformats.org/officeDocument/2006/relationships" id="262" r:id="Rdc948d031f454455"/>
    <p:sldId xmlns:r="http://schemas.openxmlformats.org/officeDocument/2006/relationships" id="263" r:id="R81d829d80a704825"/>
    <p:sldId xmlns:r="http://schemas.openxmlformats.org/officeDocument/2006/relationships" id="264" r:id="Rcedb2215eb2142c0"/>
    <p:sldId xmlns:r="http://schemas.openxmlformats.org/officeDocument/2006/relationships" id="265" r:id="R935de27c526546f3"/>
    <p:sldId xmlns:r="http://schemas.openxmlformats.org/officeDocument/2006/relationships" id="266" r:id="Rf4408fded2304229"/>
    <p:sldId xmlns:r="http://schemas.openxmlformats.org/officeDocument/2006/relationships" id="267" r:id="R1af73f6ce1024d9f"/>
    <p:sldId xmlns:r="http://schemas.openxmlformats.org/officeDocument/2006/relationships" id="268" r:id="Rfb6dd7a1ab2c483c"/>
    <p:sldId xmlns:r="http://schemas.openxmlformats.org/officeDocument/2006/relationships" id="269" r:id="Rcada1d8a40da41de"/>
    <p:sldId xmlns:r="http://schemas.openxmlformats.org/officeDocument/2006/relationships" id="270" r:id="Rdcefc1569ebe44f1"/>
    <p:sldId xmlns:r="http://schemas.openxmlformats.org/officeDocument/2006/relationships" id="271" r:id="R97a37512ce31452b"/>
    <p:sldId xmlns:r="http://schemas.openxmlformats.org/officeDocument/2006/relationships" id="272" r:id="Rfc32340cd2e243f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7d7f08a07984cb5" /><Relationship Type="http://schemas.openxmlformats.org/officeDocument/2006/relationships/slideMaster" Target="/ppt/slideMasters/slideMaster1.xml" Id="R2ea834de7e744c98" /><Relationship Type="http://schemas.openxmlformats.org/officeDocument/2006/relationships/notesMaster" Target="/ppt/notesMasters/notesMaster1.xml" Id="R83dce85b9c68432c" /><Relationship Type="http://schemas.openxmlformats.org/officeDocument/2006/relationships/presProps" Target="/ppt/presProps.xml" Id="R8c84d1e95b40455c" /><Relationship Type="http://schemas.openxmlformats.org/officeDocument/2006/relationships/tableStyles" Target="/ppt/tableStyles.xml" Id="Raf393c66084d498f" /><Relationship Type="http://schemas.openxmlformats.org/officeDocument/2006/relationships/slide" Target="/ppt/slides/slide1.xml" Id="R17e90423e1b240c3" /><Relationship Type="http://schemas.openxmlformats.org/officeDocument/2006/relationships/slide" Target="/ppt/slides/slide2.xml" Id="Rd1a2fd8f5f0041ca" /><Relationship Type="http://schemas.openxmlformats.org/officeDocument/2006/relationships/slide" Target="/ppt/slides/slide3.xml" Id="Rfd9bcaecab084a63" /><Relationship Type="http://schemas.openxmlformats.org/officeDocument/2006/relationships/slide" Target="/ppt/slides/slide4.xml" Id="R498304a7116d497d" /><Relationship Type="http://schemas.openxmlformats.org/officeDocument/2006/relationships/slide" Target="/ppt/slides/slide5.xml" Id="R324dfe56188b4c7e" /><Relationship Type="http://schemas.openxmlformats.org/officeDocument/2006/relationships/slide" Target="/ppt/slides/slide6.xml" Id="Rc77a1bd6a32c446a" /><Relationship Type="http://schemas.openxmlformats.org/officeDocument/2006/relationships/slide" Target="/ppt/slides/slide7.xml" Id="Rdc948d031f454455" /><Relationship Type="http://schemas.openxmlformats.org/officeDocument/2006/relationships/slide" Target="/ppt/slides/slide8.xml" Id="R81d829d80a704825" /><Relationship Type="http://schemas.openxmlformats.org/officeDocument/2006/relationships/slide" Target="/ppt/slides/slide9.xml" Id="Rcedb2215eb2142c0" /><Relationship Type="http://schemas.openxmlformats.org/officeDocument/2006/relationships/slide" Target="/ppt/slides/slide10.xml" Id="R935de27c526546f3" /><Relationship Type="http://schemas.openxmlformats.org/officeDocument/2006/relationships/slide" Target="/ppt/slides/slide11.xml" Id="Rf4408fded2304229" /><Relationship Type="http://schemas.openxmlformats.org/officeDocument/2006/relationships/slide" Target="/ppt/slides/slide12.xml" Id="R1af73f6ce1024d9f" /><Relationship Type="http://schemas.openxmlformats.org/officeDocument/2006/relationships/slide" Target="/ppt/slides/slide13.xml" Id="Rfb6dd7a1ab2c483c" /><Relationship Type="http://schemas.openxmlformats.org/officeDocument/2006/relationships/slide" Target="/ppt/slides/slide14.xml" Id="Rcada1d8a40da41de" /><Relationship Type="http://schemas.openxmlformats.org/officeDocument/2006/relationships/slide" Target="/ppt/slides/slide15.xml" Id="Rdcefc1569ebe44f1" /><Relationship Type="http://schemas.openxmlformats.org/officeDocument/2006/relationships/slide" Target="/ppt/slides/slide16.xml" Id="R97a37512ce31452b" /><Relationship Type="http://schemas.openxmlformats.org/officeDocument/2006/relationships/slide" Target="/ppt/slides/slide17.xml" Id="Rfc32340cd2e243f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31413219bab4c4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bc82a73e0a24744" /><Relationship Type="http://schemas.openxmlformats.org/officeDocument/2006/relationships/notesMaster" Target="/ppt/notesMasters/notesMaster1.xml" Id="R094e6b7c2ad44255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c34b3f15e94840ae" /><Relationship Type="http://schemas.openxmlformats.org/officeDocument/2006/relationships/notesMaster" Target="/ppt/notesMasters/notesMaster1.xml" Id="Rb2b316c75ffe4374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be375c1f9c964d2c" /><Relationship Type="http://schemas.openxmlformats.org/officeDocument/2006/relationships/notesMaster" Target="/ppt/notesMasters/notesMaster1.xml" Id="Rb0460c016d0f4525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ffea3d5e184c4cd6" /><Relationship Type="http://schemas.openxmlformats.org/officeDocument/2006/relationships/notesMaster" Target="/ppt/notesMasters/notesMaster1.xml" Id="R3b6ca28e0f8143ae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87374b59ef7747c9" /><Relationship Type="http://schemas.openxmlformats.org/officeDocument/2006/relationships/notesMaster" Target="/ppt/notesMasters/notesMaster1.xml" Id="R726a29474ae342ba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5c16465e259b4f0d" /><Relationship Type="http://schemas.openxmlformats.org/officeDocument/2006/relationships/notesMaster" Target="/ppt/notesMasters/notesMaster1.xml" Id="R5ddd9817015a4279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cb81b6e01c6e48a2" /><Relationship Type="http://schemas.openxmlformats.org/officeDocument/2006/relationships/notesMaster" Target="/ppt/notesMasters/notesMaster1.xml" Id="R36c691bb3a024496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8efe4dde5c7c4bec" /><Relationship Type="http://schemas.openxmlformats.org/officeDocument/2006/relationships/notesMaster" Target="/ppt/notesMasters/notesMaster1.xml" Id="R229b6dac9a404b4c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547901f4e8834813" /><Relationship Type="http://schemas.openxmlformats.org/officeDocument/2006/relationships/notesMaster" Target="/ppt/notesMasters/notesMaster1.xml" Id="Rc8683f39b2394d5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46dd606ffba491f" /><Relationship Type="http://schemas.openxmlformats.org/officeDocument/2006/relationships/notesMaster" Target="/ppt/notesMasters/notesMaster1.xml" Id="R2374eb5e60c941c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505e55f1fd84751" /><Relationship Type="http://schemas.openxmlformats.org/officeDocument/2006/relationships/notesMaster" Target="/ppt/notesMasters/notesMaster1.xml" Id="Reb94290da679446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3429e48de5940d7" /><Relationship Type="http://schemas.openxmlformats.org/officeDocument/2006/relationships/notesMaster" Target="/ppt/notesMasters/notesMaster1.xml" Id="R51ff14013e3447a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022866b399942b9" /><Relationship Type="http://schemas.openxmlformats.org/officeDocument/2006/relationships/notesMaster" Target="/ppt/notesMasters/notesMaster1.xml" Id="Rb066aa22f75f473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7096853250741e6" /><Relationship Type="http://schemas.openxmlformats.org/officeDocument/2006/relationships/notesMaster" Target="/ppt/notesMasters/notesMaster1.xml" Id="Rde2bd4d7e80d4d5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453f985087a4799" /><Relationship Type="http://schemas.openxmlformats.org/officeDocument/2006/relationships/notesMaster" Target="/ppt/notesMasters/notesMaster1.xml" Id="R3424c8df49744a1a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8f43bd661a3d44b8" /><Relationship Type="http://schemas.openxmlformats.org/officeDocument/2006/relationships/notesMaster" Target="/ppt/notesMasters/notesMaster1.xml" Id="R5f8178da52fd4a3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ebf32b0c6b884bb5" /><Relationship Type="http://schemas.openxmlformats.org/officeDocument/2006/relationships/notesMaster" Target="/ppt/notesMasters/notesMaster1.xml" Id="Rb295902168aa454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Alveolar air into arriving blood, down its oxygen gradient. | Arriving blood into alveolar air, down its CO₂ gradient. | Temperature, concentration gradient, distance or surface area.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Avoid purposeful particle explanations.</a:t>
            </a:r>
          </a:p>
          <a:p xmlns:a="http://schemas.openxmlformats.org/drawingml/2006/main">
            <a:r>
              <a:t>Correct. Link maintained gradient to continued net diffusion.</a:t>
            </a:r>
          </a:p>
          <a:p xmlns:a="http://schemas.openxmlformats.org/drawingml/2006/main">
            <a:r>
              <a:t>A thicker wall would increase diffusion distance.</a:t>
            </a:r>
          </a:p>
          <a:p xmlns:a="http://schemas.openxmlformats.org/drawingml/2006/main">
            <a:r>
              <a:t>Both gases can diffuse in opposite net directions at the same exchange surface.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https://madebymatt.uk/Lessons/Science_Teesside/Launch/SCI_L_W4_L2_GasExchange.html; existing vector illustration embedded for offline use.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Diagram labels retained from the original editable LAUNCH Science pack, slide17. Recreated as editable shapes to improve label spacing and connector clarity.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A thinner wall. Ask for the reason, then return to the original prediction.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feature–effect–consequence builder forces each adaptation to connect to a diffusion reason.</a:t>
            </a:r>
          </a:p>
          <a:p xmlns:a="http://schemas.openxmlformats.org/drawingml/2006/main">
            <a:r>
              <a:t>Model limit: The relative exchange index is a classroom comparison, not a measured lung-function value or medical model.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It makes oxygen particles choose the blood — Avoid purposeful particle explanations.</a:t>
            </a:r>
          </a:p>
          <a:p xmlns:a="http://schemas.openxmlformats.org/drawingml/2006/main">
            <a:r>
              <a:t>B: It removes oxygenated blood and maintains a gradient — Correct. Link maintained gradient to continued net diffusion.</a:t>
            </a:r>
          </a:p>
          <a:p xmlns:a="http://schemas.openxmlformats.org/drawingml/2006/main">
            <a:r>
              <a:t>C: It thickens the alveolus wall — A thicker wall would increase diffusion distance.</a:t>
            </a:r>
          </a:p>
          <a:p xmlns:a="http://schemas.openxmlformats.org/drawingml/2006/main">
            <a:r>
              <a:t>D: It stops carbon dioxide moving — Both gases can diffuse in opposite net directions at the same exchange surface.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relative exchange index is a classroom comparison, not a measured lung-function value or medical model.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Oxygen: air → blood. Carbon dioxide: blood → air.</a:t>
            </a:r>
          </a:p>
          <a:p xmlns:a="http://schemas.openxmlformats.org/drawingml/2006/main">
            <a:r>
              <a:t>Thin walls give a short diffusion distance, so gases cross more quickly down their gradients. Blood flow and ventilation help maintain gradients.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A thicker alveolar wall increases the distance oxygen must diffuse, so the rate of oxygen movement into blood falls. Faster ventilation may maintain a steep oxygen concentration gradient, but it does not make the thickened exchange surface thinner, so the longer diffusion path remains.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A thin exchange surface shortens the diffusion distance.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For each feature, say what it changes physically and why that affects diffusion. “Good lungs” is not an explanation.</a:t>
            </a:r>
          </a:p>
          <a:p xmlns:a="http://schemas.openxmlformats.org/drawingml/2006/main">
            <a:r>
              <a:t>Watch for: Both alveolar and capillary walls contribute to the diffusion path. Do not describe oxygen as choosing a destination.</a:t>
            </a:r>
          </a:p>
          <a:p xmlns:a="http://schemas.openxmlformats.org/drawingml/2006/main">
            <a:r>
              <a:t>Least help first: Ask for the feature, then its physical effect, then the diffusion consequence; do not jump straight to ‘more efficient’.</a:t>
            </a:r>
          </a:p>
          <a:p xmlns:a="http://schemas.openxmlformats.org/drawingml/2006/main">
            <a:r>
              <a:t>Support cue: Use three parts: the feature, what it changes, and how that affects diffusion. Start: “Thin walls help because…”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W4 worksheet oxygen/CO₂ context, expanded through the existing lungs lesson.</a:t>
            </a:r>
          </a:p>
          <a:p xmlns:a="http://schemas.openxmlformats.org/drawingml/2006/main">
            <a:r>
              <a:t>Made by Matt LAUNCH Science draft, lesson-content.json, W4L2;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W4L2.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3e32a76abae432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9133d307ddd4380" /><Relationship Type="http://schemas.openxmlformats.org/officeDocument/2006/relationships/slideLayout" Target="/ppt/slideLayouts/slideLayout1.xml" Id="Rd603cca0e9064fd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603cca0e9064fd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b2510177f84162" /><Relationship Type="http://schemas.openxmlformats.org/officeDocument/2006/relationships/hyperlink" Target="/ppt/slides/slide1.xml" Id="Re71a6076af0548c0" /><Relationship Type="http://schemas.openxmlformats.org/officeDocument/2006/relationships/hyperlink" Target="/ppt/slides/slide2.xml" Id="Rdd983f2dc3ee4035" /><Relationship Type="http://schemas.openxmlformats.org/officeDocument/2006/relationships/hyperlink" Target="/ppt/slides/slide3.xml" Id="Rc97e3615fba443f9" /><Relationship Type="http://schemas.openxmlformats.org/officeDocument/2006/relationships/hyperlink" Target="/ppt/slides/slide4.xml" Id="R789b5a08c2eb4a87" /><Relationship Type="http://schemas.openxmlformats.org/officeDocument/2006/relationships/hyperlink" Target="/ppt/slides/slide5.xml" Id="Rfb7093b6d3a948b4" /><Relationship Type="http://schemas.openxmlformats.org/officeDocument/2006/relationships/hyperlink" Target="/ppt/slides/slide6.xml" Id="R4d486f2b74fe4615" /><Relationship Type="http://schemas.openxmlformats.org/officeDocument/2006/relationships/hyperlink" Target="/ppt/slides/slide7.xml" Id="R0b754ed502504d07" /><Relationship Type="http://schemas.openxmlformats.org/officeDocument/2006/relationships/hyperlink" Target="/ppt/slides/slide8.xml" Id="R3b501bde3ee04f95" /><Relationship Type="http://schemas.openxmlformats.org/officeDocument/2006/relationships/hyperlink" Target="/ppt/slides/slide13.xml" Id="R320e943b296b4dbc" /><Relationship Type="http://schemas.openxmlformats.org/officeDocument/2006/relationships/image" Target="/ppt/media/image.png" Id="Rea243db521354e10" /><Relationship Type="http://schemas.openxmlformats.org/officeDocument/2006/relationships/hyperlink" Target="/ppt/slides/slide9.xml" Id="R0a0a4438e3034853" /><Relationship Type="http://schemas.openxmlformats.org/officeDocument/2006/relationships/notesSlide" Target="/ppt/notesSlides/notesSlide1.xml" Id="R3c025b3c48aa4f5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e20f3752944167" /><Relationship Type="http://schemas.openxmlformats.org/officeDocument/2006/relationships/hyperlink" Target="/ppt/slides/slide1.xml" Id="R2787ef8f45394270" /><Relationship Type="http://schemas.openxmlformats.org/officeDocument/2006/relationships/hyperlink" Target="/ppt/slides/slide2.xml" Id="R196c08be60fa4e6d" /><Relationship Type="http://schemas.openxmlformats.org/officeDocument/2006/relationships/hyperlink" Target="/ppt/slides/slide3.xml" Id="R300009ecb4cd4a6d" /><Relationship Type="http://schemas.openxmlformats.org/officeDocument/2006/relationships/hyperlink" Target="/ppt/slides/slide4.xml" Id="R6423fb0e08f544a0" /><Relationship Type="http://schemas.openxmlformats.org/officeDocument/2006/relationships/hyperlink" Target="/ppt/slides/slide5.xml" Id="R95c14e16cf384ef5" /><Relationship Type="http://schemas.openxmlformats.org/officeDocument/2006/relationships/hyperlink" Target="/ppt/slides/slide6.xml" Id="R6d9da28bb45a4ac8" /><Relationship Type="http://schemas.openxmlformats.org/officeDocument/2006/relationships/hyperlink" Target="/ppt/slides/slide7.xml" Id="R961d7a74622043b0" /><Relationship Type="http://schemas.openxmlformats.org/officeDocument/2006/relationships/hyperlink" Target="/ppt/slides/slide8.xml" Id="R5a32246484594a75" /><Relationship Type="http://schemas.openxmlformats.org/officeDocument/2006/relationships/hyperlink" Target="/ppt/slides/slide13.xml" Id="R29285f8a287848b3" /><Relationship Type="http://schemas.openxmlformats.org/officeDocument/2006/relationships/hyperlink" Target="/ppt/slides/slide4.xml" Id="Re841c80f8e274203" /><Relationship Type="http://schemas.openxmlformats.org/officeDocument/2006/relationships/notesSlide" Target="/ppt/notesSlides/notesSlide10.xml" Id="Rec4f19a1170f48aa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a1fc947da04e9d" /><Relationship Type="http://schemas.openxmlformats.org/officeDocument/2006/relationships/hyperlink" Target="/ppt/slides/slide1.xml" Id="Rce02bf0768374edb" /><Relationship Type="http://schemas.openxmlformats.org/officeDocument/2006/relationships/hyperlink" Target="/ppt/slides/slide2.xml" Id="Rbda08ab3c67a4ce4" /><Relationship Type="http://schemas.openxmlformats.org/officeDocument/2006/relationships/hyperlink" Target="/ppt/slides/slide3.xml" Id="R3b394cf6dfa84fb6" /><Relationship Type="http://schemas.openxmlformats.org/officeDocument/2006/relationships/hyperlink" Target="/ppt/slides/slide4.xml" Id="R970b8c49b070469d" /><Relationship Type="http://schemas.openxmlformats.org/officeDocument/2006/relationships/hyperlink" Target="/ppt/slides/slide5.xml" Id="Rec3b14e6b5fa4636" /><Relationship Type="http://schemas.openxmlformats.org/officeDocument/2006/relationships/hyperlink" Target="/ppt/slides/slide6.xml" Id="R661444e0f18c4ecf" /><Relationship Type="http://schemas.openxmlformats.org/officeDocument/2006/relationships/hyperlink" Target="/ppt/slides/slide7.xml" Id="R10df19d376bf4638" /><Relationship Type="http://schemas.openxmlformats.org/officeDocument/2006/relationships/hyperlink" Target="/ppt/slides/slide8.xml" Id="R2bf140c47bcf40c3" /><Relationship Type="http://schemas.openxmlformats.org/officeDocument/2006/relationships/hyperlink" Target="/ppt/slides/slide13.xml" Id="R736d29fc731c48b8" /><Relationship Type="http://schemas.openxmlformats.org/officeDocument/2006/relationships/hyperlink" Target="/ppt/slides/slide6.xml" Id="R53d74152feae47cf" /><Relationship Type="http://schemas.openxmlformats.org/officeDocument/2006/relationships/notesSlide" Target="/ppt/notesSlides/notesSlide11.xml" Id="R6d7fc3b4193d4ba7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7ffb4636124de2" /><Relationship Type="http://schemas.openxmlformats.org/officeDocument/2006/relationships/hyperlink" Target="/ppt/slides/slide1.xml" Id="Rf07e63a4005e4a4d" /><Relationship Type="http://schemas.openxmlformats.org/officeDocument/2006/relationships/hyperlink" Target="/ppt/slides/slide2.xml" Id="Rf3b08cc7937946fd" /><Relationship Type="http://schemas.openxmlformats.org/officeDocument/2006/relationships/hyperlink" Target="/ppt/slides/slide3.xml" Id="R77772789d22a4e02" /><Relationship Type="http://schemas.openxmlformats.org/officeDocument/2006/relationships/hyperlink" Target="/ppt/slides/slide4.xml" Id="Rcc2cd86e7f804df7" /><Relationship Type="http://schemas.openxmlformats.org/officeDocument/2006/relationships/hyperlink" Target="/ppt/slides/slide5.xml" Id="Rf65473a995984cc1" /><Relationship Type="http://schemas.openxmlformats.org/officeDocument/2006/relationships/hyperlink" Target="/ppt/slides/slide6.xml" Id="Ra0482a3eacf04259" /><Relationship Type="http://schemas.openxmlformats.org/officeDocument/2006/relationships/hyperlink" Target="/ppt/slides/slide7.xml" Id="R4fadddf9abee49fc" /><Relationship Type="http://schemas.openxmlformats.org/officeDocument/2006/relationships/hyperlink" Target="/ppt/slides/slide8.xml" Id="R588b43ecd7574aba" /><Relationship Type="http://schemas.openxmlformats.org/officeDocument/2006/relationships/hyperlink" Target="/ppt/slides/slide13.xml" Id="R1d58fbc04a324749" /><Relationship Type="http://schemas.openxmlformats.org/officeDocument/2006/relationships/hyperlink" Target="/ppt/slides/slide7.xml" Id="R090fc335773d4eed" /><Relationship Type="http://schemas.openxmlformats.org/officeDocument/2006/relationships/notesSlide" Target="/ppt/notesSlides/notesSlide12.xml" Id="Rbabda0c31bdd4136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b3fede016142a6" /><Relationship Type="http://schemas.openxmlformats.org/officeDocument/2006/relationships/hyperlink" Target="/ppt/slides/slide1.xml" Id="R4bf46a53a8e54574" /><Relationship Type="http://schemas.openxmlformats.org/officeDocument/2006/relationships/hyperlink" Target="/ppt/slides/slide2.xml" Id="Rdfbd9d1dcb8d472a" /><Relationship Type="http://schemas.openxmlformats.org/officeDocument/2006/relationships/hyperlink" Target="/ppt/slides/slide3.xml" Id="Rde928979d7354ded" /><Relationship Type="http://schemas.openxmlformats.org/officeDocument/2006/relationships/hyperlink" Target="/ppt/slides/slide4.xml" Id="Rb116fd9254a941f5" /><Relationship Type="http://schemas.openxmlformats.org/officeDocument/2006/relationships/hyperlink" Target="/ppt/slides/slide5.xml" Id="Rc8cab7f7ae6d4c01" /><Relationship Type="http://schemas.openxmlformats.org/officeDocument/2006/relationships/hyperlink" Target="/ppt/slides/slide6.xml" Id="R751f7151e90449ad" /><Relationship Type="http://schemas.openxmlformats.org/officeDocument/2006/relationships/hyperlink" Target="/ppt/slides/slide7.xml" Id="R51bbcc43e0be4442" /><Relationship Type="http://schemas.openxmlformats.org/officeDocument/2006/relationships/hyperlink" Target="/ppt/slides/slide8.xml" Id="Reb620d98df3648bc" /><Relationship Type="http://schemas.openxmlformats.org/officeDocument/2006/relationships/hyperlink" Target="/ppt/slides/slide13.xml" Id="R929008c0ac634bdc" /><Relationship Type="http://schemas.openxmlformats.org/officeDocument/2006/relationships/hyperlink" Target="/ppt/slides/slide14.xml" Id="R421bf72144964785" /><Relationship Type="http://schemas.openxmlformats.org/officeDocument/2006/relationships/hyperlink" Target="/ppt/slides/slide15.xml" Id="R91a3ee1c3dae492a" /><Relationship Type="http://schemas.openxmlformats.org/officeDocument/2006/relationships/hyperlink" Target="W4L2_standard.pdf" TargetMode="External" Id="R5ff3ae49925e44ed" /><Relationship Type="http://schemas.openxmlformats.org/officeDocument/2006/relationships/hyperlink" Target="W4L2_supported.pdf" TargetMode="External" Id="R1de3a356ffad40c2" /><Relationship Type="http://schemas.openxmlformats.org/officeDocument/2006/relationships/hyperlink" Target="W4L2_depth.pdf" TargetMode="External" Id="R8289b29a7be34f70" /><Relationship Type="http://schemas.openxmlformats.org/officeDocument/2006/relationships/hyperlink" Target="W4L2_Worksheet.docx" TargetMode="External" Id="R8452f2722dc94bd4" /><Relationship Type="http://schemas.openxmlformats.org/officeDocument/2006/relationships/hyperlink" Target="https://madebymatt.uk/Lessons/Science_Teesside/Launch/SCI_L_W4_L2_GasExchange.html" TargetMode="External" Id="R60817a4264784728" /><Relationship Type="http://schemas.openxmlformats.org/officeDocument/2006/relationships/hyperlink" Target="/ppt/slides/slide16.xml" Id="Rd0fa797811ba4098" /><Relationship Type="http://schemas.openxmlformats.org/officeDocument/2006/relationships/notesSlide" Target="/ppt/notesSlides/notesSlide13.xml" Id="R4cff71b71ee34b10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c54ee63bf34854" /><Relationship Type="http://schemas.openxmlformats.org/officeDocument/2006/relationships/hyperlink" Target="/ppt/slides/slide1.xml" Id="Rc2ec92a4d2114de8" /><Relationship Type="http://schemas.openxmlformats.org/officeDocument/2006/relationships/hyperlink" Target="/ppt/slides/slide2.xml" Id="R821977cfdbec4f16" /><Relationship Type="http://schemas.openxmlformats.org/officeDocument/2006/relationships/hyperlink" Target="/ppt/slides/slide3.xml" Id="Rcf13dd33a85e4f15" /><Relationship Type="http://schemas.openxmlformats.org/officeDocument/2006/relationships/hyperlink" Target="/ppt/slides/slide4.xml" Id="R9332565c43c64174" /><Relationship Type="http://schemas.openxmlformats.org/officeDocument/2006/relationships/hyperlink" Target="/ppt/slides/slide5.xml" Id="Ra190bdfb661745d1" /><Relationship Type="http://schemas.openxmlformats.org/officeDocument/2006/relationships/hyperlink" Target="/ppt/slides/slide6.xml" Id="R3615add1267c463d" /><Relationship Type="http://schemas.openxmlformats.org/officeDocument/2006/relationships/hyperlink" Target="/ppt/slides/slide7.xml" Id="R5a5c52328acd4ecb" /><Relationship Type="http://schemas.openxmlformats.org/officeDocument/2006/relationships/hyperlink" Target="/ppt/slides/slide8.xml" Id="Rf262d5876c6446c7" /><Relationship Type="http://schemas.openxmlformats.org/officeDocument/2006/relationships/hyperlink" Target="/ppt/slides/slide13.xml" Id="R981d5268bad24227" /><Relationship Type="http://schemas.openxmlformats.org/officeDocument/2006/relationships/image" Target="/ppt/media/image3.png" Id="Rc019d336b5744f97" /><Relationship Type="http://schemas.openxmlformats.org/officeDocument/2006/relationships/hyperlink" Target="/ppt/slides/slide7.xml" Id="R3c1cd90cb4d84480" /><Relationship Type="http://schemas.openxmlformats.org/officeDocument/2006/relationships/notesSlide" Target="/ppt/notesSlides/notesSlide14.xml" Id="Rf7acc2dd364846ab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f6eb609f3a442f" /><Relationship Type="http://schemas.openxmlformats.org/officeDocument/2006/relationships/hyperlink" Target="/ppt/slides/slide1.xml" Id="Rfd412a79ea5d4499" /><Relationship Type="http://schemas.openxmlformats.org/officeDocument/2006/relationships/hyperlink" Target="/ppt/slides/slide2.xml" Id="Rd03fd549b1984877" /><Relationship Type="http://schemas.openxmlformats.org/officeDocument/2006/relationships/hyperlink" Target="/ppt/slides/slide3.xml" Id="R132543c8a8614318" /><Relationship Type="http://schemas.openxmlformats.org/officeDocument/2006/relationships/hyperlink" Target="/ppt/slides/slide4.xml" Id="Rdde22ded3a404b08" /><Relationship Type="http://schemas.openxmlformats.org/officeDocument/2006/relationships/hyperlink" Target="/ppt/slides/slide5.xml" Id="Rfada669fe8384c17" /><Relationship Type="http://schemas.openxmlformats.org/officeDocument/2006/relationships/hyperlink" Target="/ppt/slides/slide6.xml" Id="R3f7ffbc2e285413e" /><Relationship Type="http://schemas.openxmlformats.org/officeDocument/2006/relationships/hyperlink" Target="/ppt/slides/slide7.xml" Id="R48effb4d023d4cac" /><Relationship Type="http://schemas.openxmlformats.org/officeDocument/2006/relationships/hyperlink" Target="/ppt/slides/slide8.xml" Id="Rcf69be3264c847f6" /><Relationship Type="http://schemas.openxmlformats.org/officeDocument/2006/relationships/hyperlink" Target="/ppt/slides/slide13.xml" Id="Re028826812f84885" /><Relationship Type="http://schemas.openxmlformats.org/officeDocument/2006/relationships/image" Target="/ppt/media/image4.png" Id="R444ca585badf4a3b" /><Relationship Type="http://schemas.openxmlformats.org/officeDocument/2006/relationships/hyperlink" Target="/ppt/slides/slide7.xml" Id="Rc2c3fc172ea7484c" /><Relationship Type="http://schemas.openxmlformats.org/officeDocument/2006/relationships/notesSlide" Target="/ppt/notesSlides/notesSlide15.xml" Id="R86618d3f45cb4a63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874620ad6d4f57" /><Relationship Type="http://schemas.openxmlformats.org/officeDocument/2006/relationships/hyperlink" Target="/ppt/slides/slide1.xml" Id="R3fd8534599bf4eeb" /><Relationship Type="http://schemas.openxmlformats.org/officeDocument/2006/relationships/hyperlink" Target="/ppt/slides/slide2.xml" Id="Reecd76d981234a0f" /><Relationship Type="http://schemas.openxmlformats.org/officeDocument/2006/relationships/hyperlink" Target="/ppt/slides/slide3.xml" Id="R3d18d3058f3f4e8f" /><Relationship Type="http://schemas.openxmlformats.org/officeDocument/2006/relationships/hyperlink" Target="/ppt/slides/slide4.xml" Id="Rbe3b5ce477c44993" /><Relationship Type="http://schemas.openxmlformats.org/officeDocument/2006/relationships/hyperlink" Target="/ppt/slides/slide5.xml" Id="R84648671b2a249d6" /><Relationship Type="http://schemas.openxmlformats.org/officeDocument/2006/relationships/hyperlink" Target="/ppt/slides/slide6.xml" Id="Rba844e6614794c96" /><Relationship Type="http://schemas.openxmlformats.org/officeDocument/2006/relationships/hyperlink" Target="/ppt/slides/slide7.xml" Id="R65d94f13d1594bb7" /><Relationship Type="http://schemas.openxmlformats.org/officeDocument/2006/relationships/hyperlink" Target="/ppt/slides/slide8.xml" Id="Re66e116effb24976" /><Relationship Type="http://schemas.openxmlformats.org/officeDocument/2006/relationships/hyperlink" Target="/ppt/slides/slide13.xml" Id="Rb3c39e00a58545a0" /><Relationship Type="http://schemas.openxmlformats.org/officeDocument/2006/relationships/image" Target="/ppt/media/image5.png" Id="Rea3ba72c001a4c2a" /><Relationship Type="http://schemas.openxmlformats.org/officeDocument/2006/relationships/hyperlink" Target="https://www.youtube.com/watch?v=aPUPfzsqDgs" TargetMode="External" Id="Ra557846824344747" /><Relationship Type="http://schemas.openxmlformats.org/officeDocument/2006/relationships/notesSlide" Target="/ppt/notesSlides/notesSlide16.xml" Id="R6b5785b65bfe46be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8efe9f7547477a" /><Relationship Type="http://schemas.openxmlformats.org/officeDocument/2006/relationships/hyperlink" Target="/ppt/slides/slide1.xml" Id="Rd82f3fee2a5e4d9d" /><Relationship Type="http://schemas.openxmlformats.org/officeDocument/2006/relationships/hyperlink" Target="/ppt/slides/slide2.xml" Id="Re5fb8c9e52954a56" /><Relationship Type="http://schemas.openxmlformats.org/officeDocument/2006/relationships/hyperlink" Target="/ppt/slides/slide3.xml" Id="Rf911968f2b874273" /><Relationship Type="http://schemas.openxmlformats.org/officeDocument/2006/relationships/hyperlink" Target="/ppt/slides/slide4.xml" Id="R6d112b3a1c714a61" /><Relationship Type="http://schemas.openxmlformats.org/officeDocument/2006/relationships/hyperlink" Target="/ppt/slides/slide5.xml" Id="R4de904d0363d4320" /><Relationship Type="http://schemas.openxmlformats.org/officeDocument/2006/relationships/hyperlink" Target="/ppt/slides/slide6.xml" Id="R91e7bd32874a4967" /><Relationship Type="http://schemas.openxmlformats.org/officeDocument/2006/relationships/hyperlink" Target="/ppt/slides/slide7.xml" Id="Re596e4ff90884883" /><Relationship Type="http://schemas.openxmlformats.org/officeDocument/2006/relationships/hyperlink" Target="/ppt/slides/slide8.xml" Id="Ra8864bedb1bd4dbf" /><Relationship Type="http://schemas.openxmlformats.org/officeDocument/2006/relationships/hyperlink" Target="/ppt/slides/slide13.xml" Id="Ree576e1c76e94b65" /><Relationship Type="http://schemas.openxmlformats.org/officeDocument/2006/relationships/hyperlink" Target="/ppt/slides/slide3.xml" Id="Rb8ef32ea52134428" /><Relationship Type="http://schemas.openxmlformats.org/officeDocument/2006/relationships/notesSlide" Target="/ppt/notesSlides/notesSlide17.xml" Id="Rc5f4aa43bbd54ee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25f1d07dd849a4" /><Relationship Type="http://schemas.openxmlformats.org/officeDocument/2006/relationships/hyperlink" Target="/ppt/slides/slide1.xml" Id="Rd433868df1f742a5" /><Relationship Type="http://schemas.openxmlformats.org/officeDocument/2006/relationships/hyperlink" Target="/ppt/slides/slide2.xml" Id="Ra6ec8f1fb95c4aef" /><Relationship Type="http://schemas.openxmlformats.org/officeDocument/2006/relationships/hyperlink" Target="/ppt/slides/slide3.xml" Id="R419fcb4d07844afb" /><Relationship Type="http://schemas.openxmlformats.org/officeDocument/2006/relationships/hyperlink" Target="/ppt/slides/slide4.xml" Id="R85f2e9d818be42e3" /><Relationship Type="http://schemas.openxmlformats.org/officeDocument/2006/relationships/hyperlink" Target="/ppt/slides/slide5.xml" Id="Rc2ace495dd0f47e4" /><Relationship Type="http://schemas.openxmlformats.org/officeDocument/2006/relationships/hyperlink" Target="/ppt/slides/slide6.xml" Id="Rd751bd5c0a03424f" /><Relationship Type="http://schemas.openxmlformats.org/officeDocument/2006/relationships/hyperlink" Target="/ppt/slides/slide7.xml" Id="Ra6b4c60767f446cc" /><Relationship Type="http://schemas.openxmlformats.org/officeDocument/2006/relationships/hyperlink" Target="/ppt/slides/slide8.xml" Id="R7222160abbc749be" /><Relationship Type="http://schemas.openxmlformats.org/officeDocument/2006/relationships/hyperlink" Target="/ppt/slides/slide13.xml" Id="R6fbda6ffa0ef474d" /><Relationship Type="http://schemas.openxmlformats.org/officeDocument/2006/relationships/hyperlink" Target="/ppt/slides/slide9.xml" Id="R27901eb220ca4efd" /><Relationship Type="http://schemas.openxmlformats.org/officeDocument/2006/relationships/notesSlide" Target="/ppt/notesSlides/notesSlide2.xml" Id="Rf30c775ee456493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2916e40c8b492f" /><Relationship Type="http://schemas.openxmlformats.org/officeDocument/2006/relationships/hyperlink" Target="/ppt/slides/slide1.xml" Id="R082ce29091dc4037" /><Relationship Type="http://schemas.openxmlformats.org/officeDocument/2006/relationships/hyperlink" Target="/ppt/slides/slide2.xml" Id="Ra65fdeab20754e89" /><Relationship Type="http://schemas.openxmlformats.org/officeDocument/2006/relationships/hyperlink" Target="/ppt/slides/slide3.xml" Id="R61b6471238b04f24" /><Relationship Type="http://schemas.openxmlformats.org/officeDocument/2006/relationships/hyperlink" Target="/ppt/slides/slide4.xml" Id="Refd5f28907e2400c" /><Relationship Type="http://schemas.openxmlformats.org/officeDocument/2006/relationships/hyperlink" Target="/ppt/slides/slide5.xml" Id="R230fccd310bc49df" /><Relationship Type="http://schemas.openxmlformats.org/officeDocument/2006/relationships/hyperlink" Target="/ppt/slides/slide6.xml" Id="R09aae83cdfad41ac" /><Relationship Type="http://schemas.openxmlformats.org/officeDocument/2006/relationships/hyperlink" Target="/ppt/slides/slide7.xml" Id="R12a3e92c1faa4a6f" /><Relationship Type="http://schemas.openxmlformats.org/officeDocument/2006/relationships/hyperlink" Target="/ppt/slides/slide8.xml" Id="Rfba0fe5f2462478e" /><Relationship Type="http://schemas.openxmlformats.org/officeDocument/2006/relationships/hyperlink" Target="/ppt/slides/slide13.xml" Id="R99c48423600141ec" /><Relationship Type="http://schemas.openxmlformats.org/officeDocument/2006/relationships/hyperlink" Target="/ppt/slides/slide17.xml" Id="Ra487b340e7384f0e" /><Relationship Type="http://schemas.openxmlformats.org/officeDocument/2006/relationships/hyperlink" Target="/ppt/slides/slide16.xml" Id="Rcde86a4c892a49b6" /><Relationship Type="http://schemas.openxmlformats.org/officeDocument/2006/relationships/notesSlide" Target="/ppt/notesSlides/notesSlide3.xml" Id="R4c652b4e56064da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443433a39a4756" /><Relationship Type="http://schemas.openxmlformats.org/officeDocument/2006/relationships/hyperlink" Target="/ppt/slides/slide1.xml" Id="R4432664eb84246a1" /><Relationship Type="http://schemas.openxmlformats.org/officeDocument/2006/relationships/hyperlink" Target="/ppt/slides/slide2.xml" Id="R3844adb4ec2b43d6" /><Relationship Type="http://schemas.openxmlformats.org/officeDocument/2006/relationships/hyperlink" Target="/ppt/slides/slide3.xml" Id="Rf4bfdcb0513842fc" /><Relationship Type="http://schemas.openxmlformats.org/officeDocument/2006/relationships/hyperlink" Target="/ppt/slides/slide4.xml" Id="R43844eea05ad4fb7" /><Relationship Type="http://schemas.openxmlformats.org/officeDocument/2006/relationships/hyperlink" Target="/ppt/slides/slide5.xml" Id="Ra0eecc025d4b49b8" /><Relationship Type="http://schemas.openxmlformats.org/officeDocument/2006/relationships/hyperlink" Target="/ppt/slides/slide6.xml" Id="R2c4a0fef2b3d4f94" /><Relationship Type="http://schemas.openxmlformats.org/officeDocument/2006/relationships/hyperlink" Target="/ppt/slides/slide7.xml" Id="R3e8d8e33fe2d4b5c" /><Relationship Type="http://schemas.openxmlformats.org/officeDocument/2006/relationships/hyperlink" Target="/ppt/slides/slide8.xml" Id="R57701067fe7f4559" /><Relationship Type="http://schemas.openxmlformats.org/officeDocument/2006/relationships/hyperlink" Target="/ppt/slides/slide13.xml" Id="R2c5bec3ec9b548d2" /><Relationship Type="http://schemas.openxmlformats.org/officeDocument/2006/relationships/hyperlink" Target="/ppt/slides/slide10.xml" Id="Re4041e9726544fab" /><Relationship Type="http://schemas.openxmlformats.org/officeDocument/2006/relationships/hyperlink" Target="/ppt/slides/slide10.xml" Id="Ra581de5ef4fb4001" /><Relationship Type="http://schemas.openxmlformats.org/officeDocument/2006/relationships/hyperlink" Target="/ppt/slides/slide10.xml" Id="Ra68f0dc531424f64" /><Relationship Type="http://schemas.openxmlformats.org/officeDocument/2006/relationships/hyperlink" Target="/ppt/slides/slide10.xml" Id="Rd2692b95dbe74197" /><Relationship Type="http://schemas.openxmlformats.org/officeDocument/2006/relationships/hyperlink" Target="/ppt/slides/slide10.xml" Id="Raddc30892ee14399" /><Relationship Type="http://schemas.openxmlformats.org/officeDocument/2006/relationships/notesSlide" Target="/ppt/notesSlides/notesSlide4.xml" Id="R8d4624d5cb2447d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0d0e5a59cd4d9a" /><Relationship Type="http://schemas.openxmlformats.org/officeDocument/2006/relationships/hyperlink" Target="/ppt/slides/slide1.xml" Id="Ra1a59d97bfc34360" /><Relationship Type="http://schemas.openxmlformats.org/officeDocument/2006/relationships/hyperlink" Target="/ppt/slides/slide2.xml" Id="Rf6c88f2ea427441b" /><Relationship Type="http://schemas.openxmlformats.org/officeDocument/2006/relationships/hyperlink" Target="/ppt/slides/slide3.xml" Id="R0f8ea9330bd84125" /><Relationship Type="http://schemas.openxmlformats.org/officeDocument/2006/relationships/hyperlink" Target="/ppt/slides/slide4.xml" Id="Rb8a50d1d29594c07" /><Relationship Type="http://schemas.openxmlformats.org/officeDocument/2006/relationships/hyperlink" Target="/ppt/slides/slide5.xml" Id="R285b7c0d9e7e4451" /><Relationship Type="http://schemas.openxmlformats.org/officeDocument/2006/relationships/hyperlink" Target="/ppt/slides/slide6.xml" Id="Re01095164ff14102" /><Relationship Type="http://schemas.openxmlformats.org/officeDocument/2006/relationships/hyperlink" Target="/ppt/slides/slide7.xml" Id="Rff555ab8e71c4920" /><Relationship Type="http://schemas.openxmlformats.org/officeDocument/2006/relationships/hyperlink" Target="/ppt/slides/slide8.xml" Id="R4849d14df0f342e8" /><Relationship Type="http://schemas.openxmlformats.org/officeDocument/2006/relationships/hyperlink" Target="/ppt/slides/slide13.xml" Id="Rb75d7a67087b4abd" /><Relationship Type="http://schemas.openxmlformats.org/officeDocument/2006/relationships/image" Target="/ppt/media/image2.png" Id="R6a5bbd7fe29c47bb" /><Relationship Type="http://schemas.openxmlformats.org/officeDocument/2006/relationships/notesSlide" Target="/ppt/notesSlides/notesSlide5.xml" Id="R1fce2de5ad0e4b2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c98c8f149c46a9" /><Relationship Type="http://schemas.openxmlformats.org/officeDocument/2006/relationships/hyperlink" Target="/ppt/slides/slide1.xml" Id="Refde4288387b4ec3" /><Relationship Type="http://schemas.openxmlformats.org/officeDocument/2006/relationships/hyperlink" Target="/ppt/slides/slide2.xml" Id="Ra164908c95444c07" /><Relationship Type="http://schemas.openxmlformats.org/officeDocument/2006/relationships/hyperlink" Target="/ppt/slides/slide3.xml" Id="R1f55ff6a5b424d2c" /><Relationship Type="http://schemas.openxmlformats.org/officeDocument/2006/relationships/hyperlink" Target="/ppt/slides/slide4.xml" Id="R713649b24a574798" /><Relationship Type="http://schemas.openxmlformats.org/officeDocument/2006/relationships/hyperlink" Target="/ppt/slides/slide5.xml" Id="Reff70d929f6e49e6" /><Relationship Type="http://schemas.openxmlformats.org/officeDocument/2006/relationships/hyperlink" Target="/ppt/slides/slide6.xml" Id="R8f51294ad8254e6b" /><Relationship Type="http://schemas.openxmlformats.org/officeDocument/2006/relationships/hyperlink" Target="/ppt/slides/slide7.xml" Id="R243c15fb78904558" /><Relationship Type="http://schemas.openxmlformats.org/officeDocument/2006/relationships/hyperlink" Target="/ppt/slides/slide8.xml" Id="Rc9ad155138324cd8" /><Relationship Type="http://schemas.openxmlformats.org/officeDocument/2006/relationships/hyperlink" Target="/ppt/slides/slide13.xml" Id="Rd9e74769b7c34395" /><Relationship Type="http://schemas.openxmlformats.org/officeDocument/2006/relationships/hyperlink" Target="/ppt/slides/slide11.xml" Id="R6ac89a7b68544e21" /><Relationship Type="http://schemas.openxmlformats.org/officeDocument/2006/relationships/notesSlide" Target="/ppt/notesSlides/notesSlide6.xml" Id="R917433fdaa19463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515ef71a95e48fd" /><Relationship Type="http://schemas.openxmlformats.org/officeDocument/2006/relationships/hyperlink" Target="/ppt/slides/slide1.xml" Id="Rc1b28e5097004345" /><Relationship Type="http://schemas.openxmlformats.org/officeDocument/2006/relationships/hyperlink" Target="/ppt/slides/slide2.xml" Id="Rfc7662e8ceb54e7f" /><Relationship Type="http://schemas.openxmlformats.org/officeDocument/2006/relationships/hyperlink" Target="/ppt/slides/slide3.xml" Id="R6363e7ba38cf4c3b" /><Relationship Type="http://schemas.openxmlformats.org/officeDocument/2006/relationships/hyperlink" Target="/ppt/slides/slide4.xml" Id="R372a925b6fca4d19" /><Relationship Type="http://schemas.openxmlformats.org/officeDocument/2006/relationships/hyperlink" Target="/ppt/slides/slide5.xml" Id="Rf5610a16a5c84204" /><Relationship Type="http://schemas.openxmlformats.org/officeDocument/2006/relationships/hyperlink" Target="/ppt/slides/slide6.xml" Id="Rad2736534d0e45ed" /><Relationship Type="http://schemas.openxmlformats.org/officeDocument/2006/relationships/hyperlink" Target="/ppt/slides/slide7.xml" Id="Raeb126ba2d0c4a18" /><Relationship Type="http://schemas.openxmlformats.org/officeDocument/2006/relationships/hyperlink" Target="/ppt/slides/slide8.xml" Id="R15a6c0f603b24e07" /><Relationship Type="http://schemas.openxmlformats.org/officeDocument/2006/relationships/hyperlink" Target="/ppt/slides/slide13.xml" Id="Rd766d5d256d14ffc" /><Relationship Type="http://schemas.openxmlformats.org/officeDocument/2006/relationships/hyperlink" Target="/ppt/slides/slide14.xml" Id="R9db0ba56c6674e0e" /><Relationship Type="http://schemas.openxmlformats.org/officeDocument/2006/relationships/hyperlink" Target="/ppt/slides/slide12.xml" Id="Ra6986a83f36043f3" /><Relationship Type="http://schemas.openxmlformats.org/officeDocument/2006/relationships/notesSlide" Target="/ppt/notesSlides/notesSlide7.xml" Id="R20a4400d61a8458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127bf3042b4254" /><Relationship Type="http://schemas.openxmlformats.org/officeDocument/2006/relationships/hyperlink" Target="/ppt/slides/slide1.xml" Id="R22b79d0041864d98" /><Relationship Type="http://schemas.openxmlformats.org/officeDocument/2006/relationships/hyperlink" Target="/ppt/slides/slide2.xml" Id="R9cd79c19264f48d4" /><Relationship Type="http://schemas.openxmlformats.org/officeDocument/2006/relationships/hyperlink" Target="/ppt/slides/slide3.xml" Id="R214d084a7dde4cc1" /><Relationship Type="http://schemas.openxmlformats.org/officeDocument/2006/relationships/hyperlink" Target="/ppt/slides/slide4.xml" Id="R7a9c3e61372c42b0" /><Relationship Type="http://schemas.openxmlformats.org/officeDocument/2006/relationships/hyperlink" Target="/ppt/slides/slide5.xml" Id="Re9aeeb0987f34b29" /><Relationship Type="http://schemas.openxmlformats.org/officeDocument/2006/relationships/hyperlink" Target="/ppt/slides/slide6.xml" Id="R0144f35e071c4290" /><Relationship Type="http://schemas.openxmlformats.org/officeDocument/2006/relationships/hyperlink" Target="/ppt/slides/slide7.xml" Id="Rbe43892bf6b04d37" /><Relationship Type="http://schemas.openxmlformats.org/officeDocument/2006/relationships/hyperlink" Target="/ppt/slides/slide8.xml" Id="R9d4394f4d4444c0b" /><Relationship Type="http://schemas.openxmlformats.org/officeDocument/2006/relationships/hyperlink" Target="/ppt/slides/slide13.xml" Id="R56e8ee782b854478" /><Relationship Type="http://schemas.openxmlformats.org/officeDocument/2006/relationships/notesSlide" Target="/ppt/notesSlides/notesSlide8.xml" Id="R50e804a526e949ae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733ba0a5744ef8" /><Relationship Type="http://schemas.openxmlformats.org/officeDocument/2006/relationships/hyperlink" Target="/ppt/slides/slide1.xml" Id="Rf5825ce109874f6a" /><Relationship Type="http://schemas.openxmlformats.org/officeDocument/2006/relationships/hyperlink" Target="/ppt/slides/slide2.xml" Id="Rdd157e92f3424ca2" /><Relationship Type="http://schemas.openxmlformats.org/officeDocument/2006/relationships/hyperlink" Target="/ppt/slides/slide3.xml" Id="Rb1ed69e340be4d55" /><Relationship Type="http://schemas.openxmlformats.org/officeDocument/2006/relationships/hyperlink" Target="/ppt/slides/slide4.xml" Id="R6aca1c75791843f0" /><Relationship Type="http://schemas.openxmlformats.org/officeDocument/2006/relationships/hyperlink" Target="/ppt/slides/slide5.xml" Id="R11d0dab919a645b6" /><Relationship Type="http://schemas.openxmlformats.org/officeDocument/2006/relationships/hyperlink" Target="/ppt/slides/slide6.xml" Id="R7124b053501f43f8" /><Relationship Type="http://schemas.openxmlformats.org/officeDocument/2006/relationships/hyperlink" Target="/ppt/slides/slide7.xml" Id="Rd2ea4c6994da419c" /><Relationship Type="http://schemas.openxmlformats.org/officeDocument/2006/relationships/hyperlink" Target="/ppt/slides/slide8.xml" Id="Ra3bb50afd1734809" /><Relationship Type="http://schemas.openxmlformats.org/officeDocument/2006/relationships/hyperlink" Target="/ppt/slides/slide13.xml" Id="Rea36a2b78e494af0" /><Relationship Type="http://schemas.openxmlformats.org/officeDocument/2006/relationships/hyperlink" Target="/ppt/slides/slide2.xml" Id="Rd46bb074f4f44c0c" /><Relationship Type="http://schemas.openxmlformats.org/officeDocument/2006/relationships/notesSlide" Target="/ppt/notesSlides/notesSlide9.xml" Id="Rc8ac8e3eb6f7419a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4FDCA6C8-1090-46C3-9933-C333892EC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45FC3E6-DC07-4864-B348-B656D8CF86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444">
            <a:extLst xmlns:a="http://schemas.openxmlformats.org/drawingml/2006/main">
              <a:ext uri="{FF2B5EF4-FFF2-40B4-BE49-F238E27FC236}">
                <a16:creationId xmlns:a16="http://schemas.microsoft.com/office/drawing/2014/main" id="{908B5B63-F7CC-4E5E-B1E9-5DA4CEC5E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445">
            <a:extLst xmlns:a="http://schemas.openxmlformats.org/drawingml/2006/main">
              <a:ext uri="{FF2B5EF4-FFF2-40B4-BE49-F238E27FC236}">
                <a16:creationId xmlns:a16="http://schemas.microsoft.com/office/drawing/2014/main" id="{34BDF3DC-FAF3-46E2-B76A-9E075E2EF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446">
            <a:extLst xmlns:a="http://schemas.openxmlformats.org/drawingml/2006/main">
              <a:ext uri="{FF2B5EF4-FFF2-40B4-BE49-F238E27FC236}">
                <a16:creationId xmlns:a16="http://schemas.microsoft.com/office/drawing/2014/main" id="{EDEF8A63-7D21-4BCE-B537-56D74AF57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Gas exchange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4FDBE58-1E11-43BA-91D0-83B5392764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e71a6076af0548c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772D961-A64A-4055-A53B-5CD8A4328B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d983f2dc3ee40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2FE502D-3F51-49B8-8F6E-970569D485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c97e3615fba443f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51EFD7-CEDF-4317-8295-08C00EB36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89b5a08c2eb4a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3CE4546-AA75-4422-8096-CF23B3F0CA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b7093b6d3a948b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85177E-4259-4B7E-8D43-5B4CAC4E1D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d486f2b74fe461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56AFC55-EA19-4A09-8318-946351E34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b754ed502504d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BC91184-32C3-4B13-84E7-F92225BBD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3b501bde3ee04f9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03D62D4-7EB1-488B-A9DF-FE8CECA71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20e943b296b4db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0948B76-5FED-4A68-BA57-BDD1FE2B61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47">
            <a:extLst xmlns:a="http://schemas.openxmlformats.org/drawingml/2006/main">
              <a:ext uri="{FF2B5EF4-FFF2-40B4-BE49-F238E27FC236}">
                <a16:creationId xmlns:a16="http://schemas.microsoft.com/office/drawing/2014/main" id="{4FB5F418-FD8D-443C-8BC3-4AC112454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link alveolus features to rapid gas exchange using concentration gradients and diffusion distance.</a:t>
            </a:r>
          </a:p>
        </p:txBody>
      </p:sp>
      <p:sp>
        <p:nvSpPr>
          <p:cNvPr id="17" name="copy-448">
            <a:extLst xmlns:a="http://schemas.openxmlformats.org/drawingml/2006/main">
              <a:ext uri="{FF2B5EF4-FFF2-40B4-BE49-F238E27FC236}">
                <a16:creationId xmlns:a16="http://schemas.microsoft.com/office/drawing/2014/main" id="{2D7B9294-AD6F-42C9-B59E-9CDF30DF7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449">
            <a:extLst xmlns:a="http://schemas.openxmlformats.org/drawingml/2006/main">
              <a:ext uri="{FF2B5EF4-FFF2-40B4-BE49-F238E27FC236}">
                <a16:creationId xmlns:a16="http://schemas.microsoft.com/office/drawing/2014/main" id="{A33417AB-D7D4-49CD-9BA8-81992885E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450">
            <a:extLst xmlns:a="http://schemas.openxmlformats.org/drawingml/2006/main">
              <a:ext uri="{FF2B5EF4-FFF2-40B4-BE49-F238E27FC236}">
                <a16:creationId xmlns:a16="http://schemas.microsoft.com/office/drawing/2014/main" id="{8E6E1687-02C0-41FC-ACB5-79B367C1C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In which direction does oxygen diffuse at an alveolus?</a:t>
            </a:r>
          </a:p>
        </p:txBody>
      </p:sp>
      <p:sp>
        <p:nvSpPr>
          <p:cNvPr id="20" name="copy-451">
            <a:extLst xmlns:a="http://schemas.openxmlformats.org/drawingml/2006/main">
              <a:ext uri="{FF2B5EF4-FFF2-40B4-BE49-F238E27FC236}">
                <a16:creationId xmlns:a16="http://schemas.microsoft.com/office/drawing/2014/main" id="{8C0452C9-34CA-4E16-9843-AEB25E97D0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452">
            <a:extLst xmlns:a="http://schemas.openxmlformats.org/drawingml/2006/main">
              <a:ext uri="{FF2B5EF4-FFF2-40B4-BE49-F238E27FC236}">
                <a16:creationId xmlns:a16="http://schemas.microsoft.com/office/drawing/2014/main" id="{39CBA0C4-9AB5-47F9-807D-6D2D6EE53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In which direction does carbon dioxide diffuse?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2B1A6F2B-134E-4801-A03F-7163F394D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4L2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a243db521354e10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0a0a4438e303485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722378E-551E-4E4B-BEFE-0AC7F243A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1513675528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15DA66FF-64C5-4395-8929-9B5C8152C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09A6B58-DFC4-4437-AA39-965F8EC22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513">
            <a:extLst xmlns:a="http://schemas.openxmlformats.org/drawingml/2006/main">
              <a:ext uri="{FF2B5EF4-FFF2-40B4-BE49-F238E27FC236}">
                <a16:creationId xmlns:a16="http://schemas.microsoft.com/office/drawing/2014/main" id="{7F913FED-C5E9-4E74-B153-3A769FFA5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514">
            <a:extLst xmlns:a="http://schemas.openxmlformats.org/drawingml/2006/main">
              <a:ext uri="{FF2B5EF4-FFF2-40B4-BE49-F238E27FC236}">
                <a16:creationId xmlns:a16="http://schemas.microsoft.com/office/drawing/2014/main" id="{6BB8019C-8CB3-4ACE-9568-D5DB237D1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515">
            <a:extLst xmlns:a="http://schemas.openxmlformats.org/drawingml/2006/main">
              <a:ext uri="{FF2B5EF4-FFF2-40B4-BE49-F238E27FC236}">
                <a16:creationId xmlns:a16="http://schemas.microsoft.com/office/drawing/2014/main" id="{DCF03BA6-EE71-436B-BE13-AB3A6D66C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ACC94C1F-22AF-45C7-A469-C822BB0C1F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2787ef8f4539427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AED111-B4CD-45D4-B4A7-B67BAC019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196c08be60fa4e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BF67153-1E94-48B8-BCD4-9FF53FDE03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00009ecb4cd4a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AD5E98E-A466-4F36-B8B2-26A0F86AB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423fb0e08f544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0F8253-54C3-471E-B403-282BB8BEC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5c14e16cf384ef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D5AF76-5164-4282-846B-430B91B7D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d9da28bb45a4ac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566233A-9C36-4468-8AE1-7446DCEC8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61d7a74622043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333D59E-1766-46BC-9B4C-7C8DA3E459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a32246484594a7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3099F4D-6757-4121-8ED2-E30AB047D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9285f8a287848b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BB5D50B-44FF-422A-8F94-EF3E4B210E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516">
            <a:extLst xmlns:a="http://schemas.openxmlformats.org/drawingml/2006/main">
              <a:ext uri="{FF2B5EF4-FFF2-40B4-BE49-F238E27FC236}">
                <a16:creationId xmlns:a16="http://schemas.microsoft.com/office/drawing/2014/main" id="{9DFC6C11-A510-482B-95C6-3217282473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It removes oxygenated blood and maintains a gradient</a:t>
            </a:r>
          </a:p>
        </p:txBody>
      </p:sp>
      <p:sp>
        <p:nvSpPr>
          <p:cNvPr id="17" name="copy-517">
            <a:extLst xmlns:a="http://schemas.openxmlformats.org/drawingml/2006/main">
              <a:ext uri="{FF2B5EF4-FFF2-40B4-BE49-F238E27FC236}">
                <a16:creationId xmlns:a16="http://schemas.microsoft.com/office/drawing/2014/main" id="{C7E3E617-F63F-4E55-9EB0-A9F677761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Correct. Link maintained gradient to continued net diffusion.</a:t>
            </a:r>
          </a:p>
        </p:txBody>
      </p:sp>
      <p:sp>
        <p:nvSpPr>
          <p:cNvPr id="18" name="copy-518">
            <a:extLst xmlns:a="http://schemas.openxmlformats.org/drawingml/2006/main">
              <a:ext uri="{FF2B5EF4-FFF2-40B4-BE49-F238E27FC236}">
                <a16:creationId xmlns:a16="http://schemas.microsoft.com/office/drawing/2014/main" id="{BADBC3E0-7807-4AAF-8B18-387F83EA3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e841c80f8e27420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AC73E12-F5C1-4CAC-8449-2C950EE99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142872141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43124340-565C-4B31-B0F3-5A63E30020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9B6F453C-EB9F-46BB-A384-C45C7F616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519">
            <a:extLst xmlns:a="http://schemas.openxmlformats.org/drawingml/2006/main">
              <a:ext uri="{FF2B5EF4-FFF2-40B4-BE49-F238E27FC236}">
                <a16:creationId xmlns:a16="http://schemas.microsoft.com/office/drawing/2014/main" id="{88E10355-FF3F-432B-8583-C0771268C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520">
            <a:extLst xmlns:a="http://schemas.openxmlformats.org/drawingml/2006/main">
              <a:ext uri="{FF2B5EF4-FFF2-40B4-BE49-F238E27FC236}">
                <a16:creationId xmlns:a16="http://schemas.microsoft.com/office/drawing/2014/main" id="{22F910DE-19A5-485A-A712-BA5642362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521">
            <a:extLst xmlns:a="http://schemas.openxmlformats.org/drawingml/2006/main">
              <a:ext uri="{FF2B5EF4-FFF2-40B4-BE49-F238E27FC236}">
                <a16:creationId xmlns:a16="http://schemas.microsoft.com/office/drawing/2014/main" id="{9D829CA2-632C-4EA2-882F-619C7CD26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71F4EE1-EAF3-41E2-B21B-F18B4B095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e02bf0768374ed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7120ADC-D425-4F94-97BC-E7E5A8C0E5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da08ab3c67a4ce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1DCDE39-8847-4DF4-A6AB-FDA4399D1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b394cf6dfa84f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DC7FD4-3145-4D67-AAD2-BA7398CCF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70b8c49b070469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E55E3FB-A0E8-4905-B0FE-AFED4FB75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c3b14e6b5fa463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8C83368-D50C-4929-BA1A-2E3285B73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61444e0f18c4ec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C29361E-2EA5-4DDF-BB99-F8E4D725E8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0df19d376bf463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A5CC9DE-53B4-443F-9398-77C842CAD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bf140c47bcf40c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B1D936B-FDC1-45A0-AB15-54701F43A5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736d29fc731c48b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67D3B4-89D4-43CD-9DAE-535857FDB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522">
            <a:extLst xmlns:a="http://schemas.openxmlformats.org/drawingml/2006/main">
              <a:ext uri="{FF2B5EF4-FFF2-40B4-BE49-F238E27FC236}">
                <a16:creationId xmlns:a16="http://schemas.microsoft.com/office/drawing/2014/main" id="{4DC5E9F5-9C2C-4798-8B28-28F16A25C7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Oxygen: air → blood. Carbon dioxide: blood → air.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Thin walls give a short diffusion distance, so gases cross more quickly down their gradients. Blood flow and ventilation help maintain gradients.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53d74152feae47c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601239-C225-451F-BD6A-DB19165162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15140438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BABD299B-3ED6-48B9-A62D-74A4ADCE2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FE9596C-9821-4377-AE46-E28B5BB8CC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523">
            <a:extLst xmlns:a="http://schemas.openxmlformats.org/drawingml/2006/main">
              <a:ext uri="{FF2B5EF4-FFF2-40B4-BE49-F238E27FC236}">
                <a16:creationId xmlns:a16="http://schemas.microsoft.com/office/drawing/2014/main" id="{62232D28-2BB7-4113-B07B-A5123C9F4F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524">
            <a:extLst xmlns:a="http://schemas.openxmlformats.org/drawingml/2006/main">
              <a:ext uri="{FF2B5EF4-FFF2-40B4-BE49-F238E27FC236}">
                <a16:creationId xmlns:a16="http://schemas.microsoft.com/office/drawing/2014/main" id="{23CA77D5-FBC1-4DC6-9D6A-A7A8B3364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525">
            <a:extLst xmlns:a="http://schemas.openxmlformats.org/drawingml/2006/main">
              <a:ext uri="{FF2B5EF4-FFF2-40B4-BE49-F238E27FC236}">
                <a16:creationId xmlns:a16="http://schemas.microsoft.com/office/drawing/2014/main" id="{47F9E575-4C40-42E7-9496-4B0BC59C5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7858CE5C-316D-4BE5-9F79-2077BD872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f07e63a4005e4a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82A13CD-0656-4292-BDD9-A5191C3F8D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3b08cc7937946f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5CB6C6F-0968-4873-958C-1354F628E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77772789d22a4e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B674B7-E51F-422E-96FD-9F371BB88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c2cd86e7f804d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23E3636-9F52-4DD6-8B8B-3D0DBF34FE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65473a995984cc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20F4B5E-2A26-48B7-BB14-FD8387C86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0482a3eacf0425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E4DA6A4-7321-4A0A-BB3A-3B113D1B2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fadddf9abee49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D2ED1C5-687A-4B61-AD7C-58CC536784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88b43ecd7574ab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E032E0-A542-4020-9D91-390FC72A67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d58fbc04a32474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71B147-34AB-4051-82DC-3CB135201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526">
            <a:extLst xmlns:a="http://schemas.openxmlformats.org/drawingml/2006/main">
              <a:ext uri="{FF2B5EF4-FFF2-40B4-BE49-F238E27FC236}">
                <a16:creationId xmlns:a16="http://schemas.microsoft.com/office/drawing/2014/main" id="{FB97CE1A-9FF4-4DA8-AB31-6084CFC06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A thicker alveolar wall increases the distance oxygen must diffuse, so the rate of oxygen movement into blood falls. Faster ventilation may maintain a steep oxygen concentration gradient, but it does not make the thickened exchange surface thinner, so the longer diffusion path remains.</a:t>
            </a:r>
          </a:p>
        </p:txBody>
      </p:sp>
      <p:sp>
        <p:nvSpPr>
          <p:cNvPr id="17" name="copy-527">
            <a:extLst xmlns:a="http://schemas.openxmlformats.org/drawingml/2006/main">
              <a:ext uri="{FF2B5EF4-FFF2-40B4-BE49-F238E27FC236}">
                <a16:creationId xmlns:a16="http://schemas.microsoft.com/office/drawing/2014/main" id="{45D09F09-A3A4-44CA-A73A-8CCB5539F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090fc335773d4ee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7AF879F-701A-4254-BC54-A52101A456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</p:spTree>
    <p:extLst>
      <p:ext uri="{BB962C8B-B14F-4D97-AF65-F5344CB8AC3E}">
        <p14:creationId xmlns:p14="http://schemas.microsoft.com/office/powerpoint/2010/main" val="260494564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4A710678-43DF-48A3-8539-EB43377CA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DA94B71-B8E8-4846-91AD-3C7DFDE28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528">
            <a:extLst xmlns:a="http://schemas.openxmlformats.org/drawingml/2006/main">
              <a:ext uri="{FF2B5EF4-FFF2-40B4-BE49-F238E27FC236}">
                <a16:creationId xmlns:a16="http://schemas.microsoft.com/office/drawing/2014/main" id="{A50AC22C-730B-4A2F-B080-FB19CE25C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529">
            <a:extLst xmlns:a="http://schemas.openxmlformats.org/drawingml/2006/main">
              <a:ext uri="{FF2B5EF4-FFF2-40B4-BE49-F238E27FC236}">
                <a16:creationId xmlns:a16="http://schemas.microsoft.com/office/drawing/2014/main" id="{D29928C9-F292-4102-BF73-67B2140ED3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530">
            <a:extLst xmlns:a="http://schemas.openxmlformats.org/drawingml/2006/main">
              <a:ext uri="{FF2B5EF4-FFF2-40B4-BE49-F238E27FC236}">
                <a16:creationId xmlns:a16="http://schemas.microsoft.com/office/drawing/2014/main" id="{5FE96FD6-1EF3-4850-9449-0C8BD4B41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2D7228F-EF59-4A3D-B7D1-89CD57747D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bf46a53a8e5457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6FB818-AE7D-4220-993D-9F932FAEB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fbd9d1dcb8d472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1CE6F9F-CDD3-4530-A6BA-688D4B24EB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e928979d7354de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67FC1AD-7394-406C-BCE4-3A50C3357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116fd9254a941f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1E03489-C02D-485A-8217-15C5517C54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8cab7f7ae6d4c0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4B77DC-88EF-481E-9887-40867ED2B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51f7151e90449a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DD98010-115C-4CE4-BE3D-9DFFA6BEFE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51bbcc43e0be444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3DC023-0476-4F06-9374-329B9F507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eb620d98df3648b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C4544B8-7780-469C-8F62-A459770D4B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29008c0ac634bd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EF655F0-0C73-4F04-BB71-40341B477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531">
            <a:extLst xmlns:a="http://schemas.openxmlformats.org/drawingml/2006/main">
              <a:ext uri="{FF2B5EF4-FFF2-40B4-BE49-F238E27FC236}">
                <a16:creationId xmlns:a16="http://schemas.microsoft.com/office/drawing/2014/main" id="{15F82C65-C68C-4522-99C3-1350C0709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421bf7214496478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A5281D5-039A-4A2C-A06A-74E81A56CE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91a3ee1c3dae492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E305358-2696-412B-BB91-C599096BEA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4L2_standard.pdf">
            <a:hlinkClick xmlns:r="http://schemas.openxmlformats.org/officeDocument/2006/relationships" xmlns:a="http://schemas.openxmlformats.org/drawingml/2006/main" r:id="R5ff3ae49925e44ed"/>
            <a:extLst xmlns:a="http://schemas.openxmlformats.org/drawingml/2006/main">
              <a:ext uri="{FF2B5EF4-FFF2-40B4-BE49-F238E27FC236}">
                <a16:creationId xmlns:a16="http://schemas.microsoft.com/office/drawing/2014/main" id="{E41ADB10-FE20-4403-96A3-296FBE9D04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4L2_supported.pdf">
            <a:hlinkClick xmlns:r="http://schemas.openxmlformats.org/officeDocument/2006/relationships" xmlns:a="http://schemas.openxmlformats.org/drawingml/2006/main" r:id="R1de3a356ffad40c2"/>
            <a:extLst xmlns:a="http://schemas.openxmlformats.org/drawingml/2006/main">
              <a:ext uri="{FF2B5EF4-FFF2-40B4-BE49-F238E27FC236}">
                <a16:creationId xmlns:a16="http://schemas.microsoft.com/office/drawing/2014/main" id="{2B6B8172-F163-480A-95D6-BC24A7AEA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4L2_depth.pdf">
            <a:hlinkClick xmlns:r="http://schemas.openxmlformats.org/officeDocument/2006/relationships" xmlns:a="http://schemas.openxmlformats.org/drawingml/2006/main" r:id="R8289b29a7be34f70"/>
            <a:extLst xmlns:a="http://schemas.openxmlformats.org/drawingml/2006/main">
              <a:ext uri="{FF2B5EF4-FFF2-40B4-BE49-F238E27FC236}">
                <a16:creationId xmlns:a16="http://schemas.microsoft.com/office/drawing/2014/main" id="{2E760222-0B19-4FAB-BC6A-B5C380535B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4L2_Worksheet.docx">
            <a:hlinkClick xmlns:r="http://schemas.openxmlformats.org/officeDocument/2006/relationships" xmlns:a="http://schemas.openxmlformats.org/drawingml/2006/main" r:id="R8452f2722dc94bd4"/>
            <a:extLst xmlns:a="http://schemas.openxmlformats.org/drawingml/2006/main">
              <a:ext uri="{FF2B5EF4-FFF2-40B4-BE49-F238E27FC236}">
                <a16:creationId xmlns:a16="http://schemas.microsoft.com/office/drawing/2014/main" id="{ACF83556-4D95-49ED-BBDE-1A61674AD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4_L2_GasExchange.html">
            <a:hlinkClick xmlns:r="http://schemas.openxmlformats.org/officeDocument/2006/relationships" xmlns:a="http://schemas.openxmlformats.org/drawingml/2006/main" r:id="R60817a4264784728"/>
            <a:extLst xmlns:a="http://schemas.openxmlformats.org/drawingml/2006/main">
              <a:ext uri="{FF2B5EF4-FFF2-40B4-BE49-F238E27FC236}">
                <a16:creationId xmlns:a16="http://schemas.microsoft.com/office/drawing/2014/main" id="{1ACD332C-F58C-4998-8B7F-41E5FBE00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532">
            <a:extLst xmlns:a="http://schemas.openxmlformats.org/drawingml/2006/main">
              <a:ext uri="{FF2B5EF4-FFF2-40B4-BE49-F238E27FC236}">
                <a16:creationId xmlns:a16="http://schemas.microsoft.com/office/drawing/2014/main" id="{06C37D1F-066D-4A91-9FC0-B8D0D5FA8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d0fa797811ba40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6367AD1-B95B-4B6F-991E-279F08533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</p:spTree>
    <p:extLst>
      <p:ext uri="{BB962C8B-B14F-4D97-AF65-F5344CB8AC3E}">
        <p14:creationId xmlns:p14="http://schemas.microsoft.com/office/powerpoint/2010/main" val="195903088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9020545A-0E78-4FE7-B7F6-2D7D65DA3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D86FB82-6EE8-46B6-A389-E4FAF9E79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533">
            <a:extLst xmlns:a="http://schemas.openxmlformats.org/drawingml/2006/main">
              <a:ext uri="{FF2B5EF4-FFF2-40B4-BE49-F238E27FC236}">
                <a16:creationId xmlns:a16="http://schemas.microsoft.com/office/drawing/2014/main" id="{02A8C942-87BB-475E-A9CB-9706A8E627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534">
            <a:extLst xmlns:a="http://schemas.openxmlformats.org/drawingml/2006/main">
              <a:ext uri="{FF2B5EF4-FFF2-40B4-BE49-F238E27FC236}">
                <a16:creationId xmlns:a16="http://schemas.microsoft.com/office/drawing/2014/main" id="{F100DE02-C336-4A15-BFB9-D795CA9EE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535">
            <a:extLst xmlns:a="http://schemas.openxmlformats.org/drawingml/2006/main">
              <a:ext uri="{FF2B5EF4-FFF2-40B4-BE49-F238E27FC236}">
                <a16:creationId xmlns:a16="http://schemas.microsoft.com/office/drawing/2014/main" id="{5E9B826C-CC90-40C6-8D38-1FA2A1DC84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2609D26-F7BE-45F1-AF90-806729C287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2ec92a4d2114de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EEEAD2E-051C-4230-95C4-155147B92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21977cfdbec4f1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180DC0A-8C3E-44C0-BEC9-E4EF67AD7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cf13dd33a85e4f1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25F677-35CF-4B0E-ADA4-0D288AE2F4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332565c43c6417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27F774D-2BDA-4336-B9EF-E086B77AA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190bdfb661745d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9A9687-A041-469B-B5BF-5851A338E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615add1267c46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35280D-6AA1-4FE6-89AD-403A2FCDC0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5a5c52328acd4ec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CAB7F0A-B1F4-4C22-A853-381F2213C2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262d5876c6446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5601D02-5473-4A6C-A292-4537EED95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81d5268bad2422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DF1C2A2-E046-4051-8C3B-E4D1696CF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4L2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019d336b5744f97"/>
          <a:stretch xmlns:a="http://schemas.openxmlformats.org/drawingml/2006/main"/>
        </p:blipFill>
        <p:spPr>
          <a:xfrm xmlns:a="http://schemas.openxmlformats.org/drawingml/2006/main">
            <a:off x="6144682" y="1809750"/>
            <a:ext cx="3284010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536">
            <a:extLst xmlns:a="http://schemas.openxmlformats.org/drawingml/2006/main">
              <a:ext uri="{FF2B5EF4-FFF2-40B4-BE49-F238E27FC236}">
                <a16:creationId xmlns:a16="http://schemas.microsoft.com/office/drawing/2014/main" id="{FB4215FA-E21A-46D6-8698-3852BBA78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3c1cd90cb4d8448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F1825C-AC5A-4705-A061-BA4B789CC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1817119789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4AE46C1D-FC4D-4BF6-A404-BF2E16289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D8912EB5-C62F-415E-B59F-6C1F9AE0CB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537">
            <a:extLst xmlns:a="http://schemas.openxmlformats.org/drawingml/2006/main">
              <a:ext uri="{FF2B5EF4-FFF2-40B4-BE49-F238E27FC236}">
                <a16:creationId xmlns:a16="http://schemas.microsoft.com/office/drawing/2014/main" id="{1A01D8D9-728A-41AC-9BB2-F56F64DFE8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538">
            <a:extLst xmlns:a="http://schemas.openxmlformats.org/drawingml/2006/main">
              <a:ext uri="{FF2B5EF4-FFF2-40B4-BE49-F238E27FC236}">
                <a16:creationId xmlns:a16="http://schemas.microsoft.com/office/drawing/2014/main" id="{475AF33A-943C-4633-9367-70D274A40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539">
            <a:extLst xmlns:a="http://schemas.openxmlformats.org/drawingml/2006/main">
              <a:ext uri="{FF2B5EF4-FFF2-40B4-BE49-F238E27FC236}">
                <a16:creationId xmlns:a16="http://schemas.microsoft.com/office/drawing/2014/main" id="{EEF69ADE-1A33-43A3-B1A1-208C5EF0E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C79959B8-D130-4965-9384-2C96E4B72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fd412a79ea5d449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889DBCC-28D5-4504-9AA1-EA05724A11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03fd549b198487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0C1DD4-7524-44B9-8B51-ACB8040213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32543c8a86143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47F285-E60D-4D9D-829A-CE3E462DF4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de22ded3a404b0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9949317-5507-4236-A190-BD83BE0145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ada669fe8384c1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9E5D95E-B27C-4191-9019-FCAED86056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f7ffbc2e285413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0335B9-15B0-410E-BBD7-106ED8B1B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8effb4d023d4c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84A88C-30F7-43A5-A5C6-6A3AEA76C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f69be3264c847f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BC56D6-9AD4-4952-9393-FD0272C353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028826812f8488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6BEEF71-0547-48C3-96C8-13DF49009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4L2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44ca585badf4a3b"/>
          <a:stretch xmlns:a="http://schemas.openxmlformats.org/drawingml/2006/main"/>
        </p:blipFill>
        <p:spPr>
          <a:xfrm xmlns:a="http://schemas.openxmlformats.org/drawingml/2006/main">
            <a:off x="5806257" y="1809750"/>
            <a:ext cx="3960862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540">
            <a:extLst xmlns:a="http://schemas.openxmlformats.org/drawingml/2006/main">
              <a:ext uri="{FF2B5EF4-FFF2-40B4-BE49-F238E27FC236}">
                <a16:creationId xmlns:a16="http://schemas.microsoft.com/office/drawing/2014/main" id="{367FFCED-A3DC-4367-97C8-4FDCDE5EC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c2c3fc172ea7484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C2F7C9-727E-4499-A5F7-F8D48F77DB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2124733643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5E61FF3E-FC5E-4DC9-8C4F-3265CD9E5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3BFD2CF-C2D8-4DB5-B429-4DB469020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541">
            <a:extLst xmlns:a="http://schemas.openxmlformats.org/drawingml/2006/main">
              <a:ext uri="{FF2B5EF4-FFF2-40B4-BE49-F238E27FC236}">
                <a16:creationId xmlns:a16="http://schemas.microsoft.com/office/drawing/2014/main" id="{5094FDC0-0778-4097-96E5-AF4CBE7777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542">
            <a:extLst xmlns:a="http://schemas.openxmlformats.org/drawingml/2006/main">
              <a:ext uri="{FF2B5EF4-FFF2-40B4-BE49-F238E27FC236}">
                <a16:creationId xmlns:a16="http://schemas.microsoft.com/office/drawing/2014/main" id="{8CF59FD3-13C2-4E3B-A54B-2CB48B1634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543">
            <a:extLst xmlns:a="http://schemas.openxmlformats.org/drawingml/2006/main">
              <a:ext uri="{FF2B5EF4-FFF2-40B4-BE49-F238E27FC236}">
                <a16:creationId xmlns:a16="http://schemas.microsoft.com/office/drawing/2014/main" id="{6AA80D6E-8BDB-4104-AF13-FA816CE95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8D890BB-1A29-4271-99B9-E18DDAC66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fd8534599bf4ee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5B74CED-EA4E-468F-B84A-523F70D900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ecd76d981234a0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6A03AE0-549D-498D-9A9B-D76DFD3E6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d18d3058f3f4e8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D37FDB4-503B-4CC4-BB53-1A76AA8DC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e3b5ce477c4499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34559C-C5D7-4EB1-8DEB-AE89D5DE7D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84648671b2a249d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E85D858-AFA5-41A6-ACF6-B90E76043F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a844e6614794c9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AC1B12-38C1-4D43-BF59-1D3C35BC7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65d94f13d1594bb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F4C23D-209A-4608-A99B-9C346EFA5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e66e116effb2497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1B79CA-A4F9-43DD-B685-B841E1CDC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b3c39e00a58545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E0E8441-2A5D-4844-B2F7-4118E2E96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DD801BA8-B46E-4920-A10E-CCE82D298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4L2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a3ba72c001a4c2a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544">
            <a:extLst xmlns:a="http://schemas.openxmlformats.org/drawingml/2006/main">
              <a:ext uri="{FF2B5EF4-FFF2-40B4-BE49-F238E27FC236}">
                <a16:creationId xmlns:a16="http://schemas.microsoft.com/office/drawing/2014/main" id="{18CFB980-153E-404A-BD4F-4B8C43585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Gas exchange in the lungs</a:t>
            </a:r>
          </a:p>
        </p:txBody>
      </p:sp>
      <p:sp>
        <p:nvSpPr>
          <p:cNvPr id="19" name="copy-545">
            <a:extLst xmlns:a="http://schemas.openxmlformats.org/drawingml/2006/main">
              <a:ext uri="{FF2B5EF4-FFF2-40B4-BE49-F238E27FC236}">
                <a16:creationId xmlns:a16="http://schemas.microsoft.com/office/drawing/2014/main" id="{FA1D4548-1FBA-4EC1-B362-75E47A932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How does a thin wall help oxygen move into the blood?</a:t>
            </a:r>
          </a:p>
        </p:txBody>
      </p:sp>
      <p:sp>
        <p:nvSpPr>
          <p:cNvPr id="20" name="url:https://www.youtube.com/watch?v=aPUPfzsqDgs">
            <a:hlinkClick xmlns:r="http://schemas.openxmlformats.org/officeDocument/2006/relationships" xmlns:a="http://schemas.openxmlformats.org/drawingml/2006/main" r:id="Ra557846824344747"/>
            <a:extLst xmlns:a="http://schemas.openxmlformats.org/drawingml/2006/main">
              <a:ext uri="{FF2B5EF4-FFF2-40B4-BE49-F238E27FC236}">
                <a16:creationId xmlns:a16="http://schemas.microsoft.com/office/drawing/2014/main" id="{8639D066-6BBB-454B-8504-9FD8B1E046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546">
            <a:extLst xmlns:a="http://schemas.openxmlformats.org/drawingml/2006/main">
              <a:ext uri="{FF2B5EF4-FFF2-40B4-BE49-F238E27FC236}">
                <a16:creationId xmlns:a16="http://schemas.microsoft.com/office/drawing/2014/main" id="{3AEB4B37-3156-450D-A435-6800F2FEB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2134915546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6B91F4DC-308E-47F1-8A9E-65A659512F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CE94203-D5A3-46C6-9A74-5A83726BF3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547">
            <a:extLst xmlns:a="http://schemas.openxmlformats.org/drawingml/2006/main">
              <a:ext uri="{FF2B5EF4-FFF2-40B4-BE49-F238E27FC236}">
                <a16:creationId xmlns:a16="http://schemas.microsoft.com/office/drawing/2014/main" id="{FDD88969-8672-4735-A081-7519B56151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548">
            <a:extLst xmlns:a="http://schemas.openxmlformats.org/drawingml/2006/main">
              <a:ext uri="{FF2B5EF4-FFF2-40B4-BE49-F238E27FC236}">
                <a16:creationId xmlns:a16="http://schemas.microsoft.com/office/drawing/2014/main" id="{BDC3BB4D-A1C4-4420-879C-A5E4FC0E88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549">
            <a:extLst xmlns:a="http://schemas.openxmlformats.org/drawingml/2006/main">
              <a:ext uri="{FF2B5EF4-FFF2-40B4-BE49-F238E27FC236}">
                <a16:creationId xmlns:a16="http://schemas.microsoft.com/office/drawing/2014/main" id="{3B951086-30E2-454B-9741-17979819B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74A87BD9-0B35-4110-9FAC-775D6BF5B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82f3fee2a5e4d9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D5C40F-44B8-44A5-8373-97F72E9C26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5fb8c9e52954a5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0E43089-1FD6-468A-9DFC-7F1C68091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911968f2b87427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72CA94A-8DCE-412B-B1A3-EEA37D4047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d112b3a1c714a6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368BD27-9E35-4B77-9F45-ACA2F9CD1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de904d0363d43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225D25-CB0A-48CE-A6EE-AC2DE2B1C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1e7bd32874a496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C974E3E-EFDC-4948-8987-3E0001B019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596e4ff9088488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C96B56C-F4D4-4448-9A22-75A241D9B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8864bedb1bd4db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8EAC0D3-D0D0-49B4-A483-90AC8146EC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e576e1c76e94b6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EC071F-9F8C-4418-A0F8-9EF3F559F4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7" name="copy-550">
            <a:extLst xmlns:a="http://schemas.openxmlformats.org/drawingml/2006/main">
              <a:ext uri="{FF2B5EF4-FFF2-40B4-BE49-F238E27FC236}">
                <a16:creationId xmlns:a16="http://schemas.microsoft.com/office/drawing/2014/main" id="{E2F68D31-8463-4F22-AF0E-C092F15E8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b8ef32ea5213442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CCD1FE6-3340-4BB0-BFC7-D565D1BA2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  <p:sp>
        <p:nvSpPr>
          <p:cNvPr id="20" name="native-model-gas-heading">
            <a:extLst xmlns:a="http://schemas.openxmlformats.org/drawingml/2006/main">
              <a:ext uri="{FF2B5EF4-FFF2-40B4-BE49-F238E27FC236}">
                <a16:creationId xmlns:a16="http://schemas.microsoft.com/office/drawing/2014/main" id="{7AD230D9-402D-411C-8CA0-6F107E853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1924050"/>
            <a:ext cx="4000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Gas exchange in one alveolus</a:t>
            </a:r>
          </a:p>
        </p:txBody>
      </p:sp>
      <p:sp>
        <p:nvSpPr>
          <p:cNvPr id="21" name="native-model-lime-heading">
            <a:extLst xmlns:a="http://schemas.openxmlformats.org/drawingml/2006/main">
              <a:ext uri="{FF2B5EF4-FFF2-40B4-BE49-F238E27FC236}">
                <a16:creationId xmlns:a16="http://schemas.microsoft.com/office/drawing/2014/main" id="{FA8D0FF3-6DE1-4E8D-894E-0B400F6FA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24675" y="1924050"/>
            <a:ext cx="271462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limewater test</a:t>
            </a:r>
          </a:p>
        </p:txBody>
      </p:sp>
      <p:sp>
        <p:nvSpPr>
          <p:cNvPr id="22" name="native-model-capillary">
            <a:extLst xmlns:a="http://schemas.openxmlformats.org/drawingml/2006/main">
              <a:ext uri="{FF2B5EF4-FFF2-40B4-BE49-F238E27FC236}">
                <a16:creationId xmlns:a16="http://schemas.microsoft.com/office/drawing/2014/main" id="{9306B98F-BFF3-4268-B2F8-011C416E49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4375" y="2781300"/>
            <a:ext cx="457200" cy="1400175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DBFC4"/>
          </a:solidFill>
          <a:ln xmlns:a="http://schemas.openxmlformats.org/drawingml/2006/main" w="19050">
            <a:solidFill>
              <a:srgbClr val="B36670"/>
            </a:solidFill>
            <a:prstDash val="solid"/>
          </a:ln>
        </p:spPr>
      </p:sp>
      <p:sp>
        <p:nvSpPr>
          <p:cNvPr id="23" name="native-model-alveolus">
            <a:extLst xmlns:a="http://schemas.openxmlformats.org/drawingml/2006/main">
              <a:ext uri="{FF2B5EF4-FFF2-40B4-BE49-F238E27FC236}">
                <a16:creationId xmlns:a16="http://schemas.microsoft.com/office/drawing/2014/main" id="{CC74D782-D9A5-493C-BB6D-B3E2883155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71800" y="2647950"/>
            <a:ext cx="1714500" cy="1714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28575">
            <a:solidFill>
              <a:srgbClr val="101C38"/>
            </a:solidFill>
            <a:prstDash val="solid"/>
          </a:ln>
        </p:spPr>
      </p:sp>
      <p:sp>
        <p:nvSpPr>
          <p:cNvPr id="24" name="native-model-oxygen-arrow">
            <a:extLst xmlns:a="http://schemas.openxmlformats.org/drawingml/2006/main">
              <a:ext uri="{FF2B5EF4-FFF2-40B4-BE49-F238E27FC236}">
                <a16:creationId xmlns:a16="http://schemas.microsoft.com/office/drawing/2014/main" id="{D578F030-958D-4742-8135-4E17CBD0E4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48150" y="3057525"/>
            <a:ext cx="647700" cy="15240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native-model-carbon-dioxide-arrow">
            <a:extLst xmlns:a="http://schemas.openxmlformats.org/drawingml/2006/main">
              <a:ext uri="{FF2B5EF4-FFF2-40B4-BE49-F238E27FC236}">
                <a16:creationId xmlns:a16="http://schemas.microsoft.com/office/drawing/2014/main" id="{13FAFC8A-F343-4474-93D6-D37B4C343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48150" y="3705225"/>
            <a:ext cx="647700" cy="152400"/>
          </a:xfrm>
          <a:prstGeom xmlns:a="http://schemas.openxmlformats.org/drawingml/2006/main" prst="leftArrow">
            <a:avLst/>
          </a:prstGeom>
          <a:solidFill xmlns:a="http://schemas.openxmlformats.org/drawingml/2006/main">
            <a:srgbClr val="101C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native-model-alveolus-label">
            <a:extLst xmlns:a="http://schemas.openxmlformats.org/drawingml/2006/main">
              <a:ext uri="{FF2B5EF4-FFF2-40B4-BE49-F238E27FC236}">
                <a16:creationId xmlns:a16="http://schemas.microsoft.com/office/drawing/2014/main" id="{F9EC2218-1CA3-4495-9F08-2055B5ADD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3314700"/>
            <a:ext cx="12477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alveolus</a:t>
            </a:r>
          </a:p>
        </p:txBody>
      </p:sp>
      <p:sp>
        <p:nvSpPr>
          <p:cNvPr id="27" name="native-model-oxygen-label">
            <a:extLst xmlns:a="http://schemas.openxmlformats.org/drawingml/2006/main">
              <a:ext uri="{FF2B5EF4-FFF2-40B4-BE49-F238E27FC236}">
                <a16:creationId xmlns:a16="http://schemas.microsoft.com/office/drawing/2014/main" id="{426374C5-92FA-44A9-8D4D-7C8D17EA6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2543175"/>
            <a:ext cx="1362075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O₂ → blood</a:t>
            </a:r>
          </a:p>
        </p:txBody>
      </p:sp>
      <p:sp>
        <p:nvSpPr>
          <p:cNvPr id="28" name="native-model-carbon-dioxide-label">
            <a:extLst xmlns:a="http://schemas.openxmlformats.org/drawingml/2006/main">
              <a:ext uri="{FF2B5EF4-FFF2-40B4-BE49-F238E27FC236}">
                <a16:creationId xmlns:a16="http://schemas.microsoft.com/office/drawing/2014/main" id="{93934A9D-904A-4928-851B-EAD8BF57A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4229100"/>
            <a:ext cx="13239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CO₂ → air</a:t>
            </a:r>
          </a:p>
        </p:txBody>
      </p:sp>
      <p:sp>
        <p:nvSpPr>
          <p:cNvPr id="29" name="native-model-capillary-label">
            <a:extLst xmlns:a="http://schemas.openxmlformats.org/drawingml/2006/main">
              <a:ext uri="{FF2B5EF4-FFF2-40B4-BE49-F238E27FC236}">
                <a16:creationId xmlns:a16="http://schemas.microsoft.com/office/drawing/2014/main" id="{2865B644-3B34-4C75-A30F-B83245628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3390900"/>
            <a:ext cx="98107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943C4C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943C4C"/>
                </a:solidFill>
                <a:latin typeface="Arial"/>
                <a:ea typeface="Arial"/>
                <a:cs typeface="Arial"/>
              </a:rPr>
              <a:t>capillary</a:t>
            </a:r>
          </a:p>
        </p:txBody>
      </p:sp>
      <p:sp>
        <p:nvSpPr>
          <p:cNvPr id="30" name="native-model-feature-0">
            <a:extLst xmlns:a="http://schemas.openxmlformats.org/drawingml/2006/main">
              <a:ext uri="{FF2B5EF4-FFF2-40B4-BE49-F238E27FC236}">
                <a16:creationId xmlns:a16="http://schemas.microsoft.com/office/drawing/2014/main" id="{4384D98E-856B-4CF0-95A3-F2B79632ED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24125" y="4572000"/>
            <a:ext cx="355282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■ LARGE SURFACE AREA</a:t>
            </a:r>
          </a:p>
        </p:txBody>
      </p:sp>
      <p:sp>
        <p:nvSpPr>
          <p:cNvPr id="31" name="native-model-feature-1">
            <a:extLst xmlns:a="http://schemas.openxmlformats.org/drawingml/2006/main">
              <a:ext uri="{FF2B5EF4-FFF2-40B4-BE49-F238E27FC236}">
                <a16:creationId xmlns:a16="http://schemas.microsoft.com/office/drawing/2014/main" id="{0ADCA180-5A11-4C29-A8A2-518CD32DB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24125" y="4810125"/>
            <a:ext cx="355282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■ WALL ONE CELL THICK</a:t>
            </a:r>
          </a:p>
        </p:txBody>
      </p:sp>
      <p:sp>
        <p:nvSpPr>
          <p:cNvPr id="32" name="native-model-feature-2">
            <a:extLst xmlns:a="http://schemas.openxmlformats.org/drawingml/2006/main">
              <a:ext uri="{FF2B5EF4-FFF2-40B4-BE49-F238E27FC236}">
                <a16:creationId xmlns:a16="http://schemas.microsoft.com/office/drawing/2014/main" id="{4B284E05-0FA5-4692-9D3C-C46A972BB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24125" y="5048250"/>
            <a:ext cx="3552825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■ GOOD BLOOD SUPPLY</a:t>
            </a:r>
          </a:p>
        </p:txBody>
      </p:sp>
      <p:sp>
        <p:nvSpPr>
          <p:cNvPr id="33" name="native-model-clear-tube">
            <a:extLst xmlns:a="http://schemas.openxmlformats.org/drawingml/2006/main">
              <a:ext uri="{FF2B5EF4-FFF2-40B4-BE49-F238E27FC236}">
                <a16:creationId xmlns:a16="http://schemas.microsoft.com/office/drawing/2014/main" id="{3237060A-BCC3-4E50-B726-122C92708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05675" y="2647950"/>
            <a:ext cx="457200" cy="14478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E0F0FA"/>
          </a:solidFill>
          <a:ln xmlns:a="http://schemas.openxmlformats.org/drawingml/2006/main" w="19050">
            <a:solidFill>
              <a:srgbClr val="101C38"/>
            </a:solidFill>
            <a:prstDash val="solid"/>
          </a:ln>
        </p:spPr>
      </p:sp>
      <p:sp>
        <p:nvSpPr>
          <p:cNvPr id="34" name="native-model-cloudy-tube">
            <a:extLst xmlns:a="http://schemas.openxmlformats.org/drawingml/2006/main">
              <a:ext uri="{FF2B5EF4-FFF2-40B4-BE49-F238E27FC236}">
                <a16:creationId xmlns:a16="http://schemas.microsoft.com/office/drawing/2014/main" id="{12FCE6D4-5542-4ACF-986E-367312CFF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0" y="2647950"/>
            <a:ext cx="457200" cy="1447800"/>
          </a:xfrm>
          <a:prstGeom xmlns:a="http://schemas.openxmlformats.org/drawingml/2006/main" prst="roundRect">
            <a:avLst>
              <a:gd name="adj" fmla="val 16667"/>
            </a:avLst>
          </a:prstGeom>
          <a:solidFill xmlns:a="http://schemas.openxmlformats.org/drawingml/2006/main">
            <a:srgbClr val="D3C8DF"/>
          </a:solidFill>
          <a:ln xmlns:a="http://schemas.openxmlformats.org/drawingml/2006/main" w="19050">
            <a:solidFill>
              <a:srgbClr val="101C38"/>
            </a:solidFill>
            <a:prstDash val="solid"/>
          </a:ln>
        </p:spPr>
      </p:sp>
      <p:sp>
        <p:nvSpPr>
          <p:cNvPr id="35" name="native-model-clear-label">
            <a:extLst xmlns:a="http://schemas.openxmlformats.org/drawingml/2006/main">
              <a:ext uri="{FF2B5EF4-FFF2-40B4-BE49-F238E27FC236}">
                <a16:creationId xmlns:a16="http://schemas.microsoft.com/office/drawing/2014/main" id="{A2C328D0-7D29-45F7-ABBF-5167EEB41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4143375"/>
            <a:ext cx="100012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CLEAR</a:t>
            </a:r>
          </a:p>
        </p:txBody>
      </p:sp>
      <p:sp>
        <p:nvSpPr>
          <p:cNvPr id="36" name="native-model-cloudy-label">
            <a:extLst xmlns:a="http://schemas.openxmlformats.org/drawingml/2006/main">
              <a:ext uri="{FF2B5EF4-FFF2-40B4-BE49-F238E27FC236}">
                <a16:creationId xmlns:a16="http://schemas.microsoft.com/office/drawing/2014/main" id="{AE6F05A5-E9E4-40E2-A44D-15A91DE6A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96300" y="4143375"/>
            <a:ext cx="100012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CLOUDY</a:t>
            </a:r>
          </a:p>
        </p:txBody>
      </p:sp>
      <p:sp>
        <p:nvSpPr>
          <p:cNvPr id="37" name="native-model-lime-result">
            <a:extLst xmlns:a="http://schemas.openxmlformats.org/drawingml/2006/main">
              <a:ext uri="{FF2B5EF4-FFF2-40B4-BE49-F238E27FC236}">
                <a16:creationId xmlns:a16="http://schemas.microsoft.com/office/drawing/2014/main" id="{18372FCB-2D67-42D8-8051-3453B148B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77050" y="4629150"/>
            <a:ext cx="28479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clear → cloudy = CO₂</a:t>
            </a:r>
          </a:p>
        </p:txBody>
      </p:sp>
    </p:spTree>
    <p:extLst>
      <p:ext uri="{BB962C8B-B14F-4D97-AF65-F5344CB8AC3E}">
        <p14:creationId xmlns:p14="http://schemas.microsoft.com/office/powerpoint/2010/main" val="200427543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F2E853B0-B623-4CD1-B153-CE43A15D6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DD30018E-6CCF-4ACA-89FF-A0E60ADEE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453">
            <a:extLst xmlns:a="http://schemas.openxmlformats.org/drawingml/2006/main">
              <a:ext uri="{FF2B5EF4-FFF2-40B4-BE49-F238E27FC236}">
                <a16:creationId xmlns:a16="http://schemas.microsoft.com/office/drawing/2014/main" id="{6B88F4AB-7190-4305-A08E-84FFFA00F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454">
            <a:extLst xmlns:a="http://schemas.openxmlformats.org/drawingml/2006/main">
              <a:ext uri="{FF2B5EF4-FFF2-40B4-BE49-F238E27FC236}">
                <a16:creationId xmlns:a16="http://schemas.microsoft.com/office/drawing/2014/main" id="{ACC8B71D-B168-4651-9DF8-252C7E6D4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455">
            <a:extLst xmlns:a="http://schemas.openxmlformats.org/drawingml/2006/main">
              <a:ext uri="{FF2B5EF4-FFF2-40B4-BE49-F238E27FC236}">
                <a16:creationId xmlns:a16="http://schemas.microsoft.com/office/drawing/2014/main" id="{BFBBB6F0-B17B-4A25-BC38-608C45561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C4D777A-6A8A-4330-91A8-785AC8E6F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433868df1f742a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81CC6C6-7F54-4D47-B46E-DA24E9F10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6ec8f1fb95c4a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784D19A-9745-4AAD-8DE0-83B9E1BF8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19fcb4d07844af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E88F45-3FFF-447E-93FB-7ECD5F3D76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5f2e9d818be42e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77B69A9-431A-40D8-AE8F-18CD5252C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2ace495dd0f47e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950D181-1178-4DCC-8D3B-976D4DCDC7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751bd5c0a0342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3CED1F9-6FD8-471E-87D3-68938F79D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6b4c60767f446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B3E5EF-8B3E-4979-B224-8FAC55CBB8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222160abbc749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E9F487E-0B6B-4B18-A2A3-E8860DB3E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6fbda6ffa0ef47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0EBE795-20B2-40F8-942E-D82DF3309D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56">
            <a:extLst xmlns:a="http://schemas.openxmlformats.org/drawingml/2006/main">
              <a:ext uri="{FF2B5EF4-FFF2-40B4-BE49-F238E27FC236}">
                <a16:creationId xmlns:a16="http://schemas.microsoft.com/office/drawing/2014/main" id="{BEE6E020-F551-41C4-86D6-876FD90D0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change would most directly shorten the distance that oxygen must diffuse: more alveoli, a thinner wall or faster ventilation?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85189212-404C-407A-90F9-5C8BF3809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2420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457">
            <a:extLst xmlns:a="http://schemas.openxmlformats.org/drawingml/2006/main">
              <a:ext uri="{FF2B5EF4-FFF2-40B4-BE49-F238E27FC236}">
                <a16:creationId xmlns:a16="http://schemas.microsoft.com/office/drawing/2014/main" id="{809AAF3B-BC0D-45C0-A1D9-239370C3B4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24802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More alveoli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52E8E993-02D8-42E5-99C5-3D18637F5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19525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458">
            <a:extLst xmlns:a="http://schemas.openxmlformats.org/drawingml/2006/main">
              <a:ext uri="{FF2B5EF4-FFF2-40B4-BE49-F238E27FC236}">
                <a16:creationId xmlns:a16="http://schemas.microsoft.com/office/drawing/2014/main" id="{190A900D-8F78-4A14-853C-BEF7FBA4D7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943350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A thinner wall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EC46E9D0-D789-4B8F-AC73-F006D67DE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1485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459">
            <a:extLst xmlns:a="http://schemas.openxmlformats.org/drawingml/2006/main">
              <a:ext uri="{FF2B5EF4-FFF2-40B4-BE49-F238E27FC236}">
                <a16:creationId xmlns:a16="http://schemas.microsoft.com/office/drawing/2014/main" id="{13609228-5668-4161-9CD5-1E53B46F2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386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Faster ventilation</a:t>
            </a:r>
          </a:p>
        </p:txBody>
      </p:sp>
      <p:sp>
        <p:nvSpPr>
          <p:cNvPr id="23" name="goto:8">
            <a:hlinkClick xmlns:r="http://schemas.openxmlformats.org/officeDocument/2006/relationships" xmlns:a="http://schemas.openxmlformats.org/drawingml/2006/main" r:id="R27901eb220ca4ef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ED4D4E-176D-41B3-B23A-AA89C191FC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171369092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F2F892E4-3141-403E-8CD3-39D051245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1668306-93BF-4643-B100-B42A6116E3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460">
            <a:extLst xmlns:a="http://schemas.openxmlformats.org/drawingml/2006/main">
              <a:ext uri="{FF2B5EF4-FFF2-40B4-BE49-F238E27FC236}">
                <a16:creationId xmlns:a16="http://schemas.microsoft.com/office/drawing/2014/main" id="{1E19AAA8-A9F0-4A08-9004-78583BA93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461">
            <a:extLst xmlns:a="http://schemas.openxmlformats.org/drawingml/2006/main">
              <a:ext uri="{FF2B5EF4-FFF2-40B4-BE49-F238E27FC236}">
                <a16:creationId xmlns:a16="http://schemas.microsoft.com/office/drawing/2014/main" id="{73E3A9AB-770F-4F35-A7D4-CB9E1712C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462">
            <a:extLst xmlns:a="http://schemas.openxmlformats.org/drawingml/2006/main">
              <a:ext uri="{FF2B5EF4-FFF2-40B4-BE49-F238E27FC236}">
                <a16:creationId xmlns:a16="http://schemas.microsoft.com/office/drawing/2014/main" id="{57E8462E-E4F0-40F6-9AA3-B4891D657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AE1B975-C43E-4DD4-9D69-900B55243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082ce29091dc40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EF09187-8AD1-4AFE-9B9D-AC6FEF6003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65fdeab20754e8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37AC859-D30F-444B-8F68-A5D86A77B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1b6471238b04f2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3562F90-6865-404E-A481-240B05C52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fd5f28907e2400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27BD8AD-D451-4629-9915-7FBEDA958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230fccd310bc49d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D99A9AE-F4D4-4D30-A47C-2F356E37B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09aae83cdfad41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F5A808B-96E7-4566-A5EF-3EAFAF329C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2a3e92c1faa4a6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8ACB249-1AD3-4187-A096-30584F1408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ba0fe5f2462478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57F9D31-D8EE-42D4-BCDE-9CAA2394F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9c48423600141e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A9DE402-5C45-4DED-8AD9-B0F26AFC6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63">
            <a:extLst xmlns:a="http://schemas.openxmlformats.org/drawingml/2006/main">
              <a:ext uri="{FF2B5EF4-FFF2-40B4-BE49-F238E27FC236}">
                <a16:creationId xmlns:a16="http://schemas.microsoft.com/office/drawing/2014/main" id="{56EADB02-624D-46AB-B0BA-5C4AF2007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464">
            <a:extLst xmlns:a="http://schemas.openxmlformats.org/drawingml/2006/main">
              <a:ext uri="{FF2B5EF4-FFF2-40B4-BE49-F238E27FC236}">
                <a16:creationId xmlns:a16="http://schemas.microsoft.com/office/drawing/2014/main" id="{F846CD72-47E1-44DA-A075-95891DD86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Ventilation refreshes alveolar air and helps maintain oxygen and carbon dioxide gradients.</a:t>
            </a:r>
          </a:p>
        </p:txBody>
      </p:sp>
      <p:sp>
        <p:nvSpPr>
          <p:cNvPr id="18" name="copy-465">
            <a:extLst xmlns:a="http://schemas.openxmlformats.org/drawingml/2006/main">
              <a:ext uri="{FF2B5EF4-FFF2-40B4-BE49-F238E27FC236}">
                <a16:creationId xmlns:a16="http://schemas.microsoft.com/office/drawing/2014/main" id="{5929CF01-667F-4621-926F-4FE83418F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466">
            <a:extLst xmlns:a="http://schemas.openxmlformats.org/drawingml/2006/main">
              <a:ext uri="{FF2B5EF4-FFF2-40B4-BE49-F238E27FC236}">
                <a16:creationId xmlns:a16="http://schemas.microsoft.com/office/drawing/2014/main" id="{510811DA-0D74-4F3C-B1B4-787D994A2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Blood flow carries gases away or brings them to the exchange surface, maintaining gradients.</a:t>
            </a:r>
          </a:p>
        </p:txBody>
      </p:sp>
      <p:sp>
        <p:nvSpPr>
          <p:cNvPr id="20" name="copy-467">
            <a:extLst xmlns:a="http://schemas.openxmlformats.org/drawingml/2006/main">
              <a:ext uri="{FF2B5EF4-FFF2-40B4-BE49-F238E27FC236}">
                <a16:creationId xmlns:a16="http://schemas.microsoft.com/office/drawing/2014/main" id="{55645B2F-D45B-432A-A0F3-2BD43644F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468">
            <a:extLst xmlns:a="http://schemas.openxmlformats.org/drawingml/2006/main">
              <a:ext uri="{FF2B5EF4-FFF2-40B4-BE49-F238E27FC236}">
                <a16:creationId xmlns:a16="http://schemas.microsoft.com/office/drawing/2014/main" id="{8EF0FEE0-2071-4704-BA62-522AA03075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one-cell-thick exchange surface gives a short diffusion distance, while many alveoli give a large surface area.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5FE6D35E-F66E-4826-8876-3F398B66A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a487b340e7384f0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8FAAE99-B8F8-48DB-BEAE-679365AEF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cde86a4c892a49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DC32CAB-7E94-4C63-B1BC-2578D607B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06DDD7F9-81B2-4188-BFF0-9DF286921B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 short diffusion distance</a:t>
            </a:r>
          </a:p>
        </p:txBody>
      </p:sp>
      <p:sp>
        <p:nvSpPr>
          <p:cNvPr id="28" name="net-arrow">
            <a:extLst xmlns:a="http://schemas.openxmlformats.org/drawingml/2006/main">
              <a:ext uri="{FF2B5EF4-FFF2-40B4-BE49-F238E27FC236}">
                <a16:creationId xmlns:a16="http://schemas.microsoft.com/office/drawing/2014/main" id="{E3846394-7536-4C32-8BB6-A52355D4D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58275" y="3009900"/>
            <a:ext cx="838200" cy="171450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high-0">
            <a:extLst xmlns:a="http://schemas.openxmlformats.org/drawingml/2006/main">
              <a:ext uri="{FF2B5EF4-FFF2-40B4-BE49-F238E27FC236}">
                <a16:creationId xmlns:a16="http://schemas.microsoft.com/office/drawing/2014/main" id="{B7D5C962-86BA-42C9-A0BB-855A05E2C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6670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high-1">
            <a:extLst xmlns:a="http://schemas.openxmlformats.org/drawingml/2006/main">
              <a:ext uri="{FF2B5EF4-FFF2-40B4-BE49-F238E27FC236}">
                <a16:creationId xmlns:a16="http://schemas.microsoft.com/office/drawing/2014/main" id="{0641F581-4465-4CB2-939D-2F936011BE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6670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high-2">
            <a:extLst xmlns:a="http://schemas.openxmlformats.org/drawingml/2006/main">
              <a:ext uri="{FF2B5EF4-FFF2-40B4-BE49-F238E27FC236}">
                <a16:creationId xmlns:a16="http://schemas.microsoft.com/office/drawing/2014/main" id="{7184D4AE-EBD3-4663-B8DC-4368587408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6670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2" name="high-3">
            <a:extLst xmlns:a="http://schemas.openxmlformats.org/drawingml/2006/main">
              <a:ext uri="{FF2B5EF4-FFF2-40B4-BE49-F238E27FC236}">
                <a16:creationId xmlns:a16="http://schemas.microsoft.com/office/drawing/2014/main" id="{C8FA23D0-FADE-4310-A7D5-92189E30A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29051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high-4">
            <a:extLst xmlns:a="http://schemas.openxmlformats.org/drawingml/2006/main">
              <a:ext uri="{FF2B5EF4-FFF2-40B4-BE49-F238E27FC236}">
                <a16:creationId xmlns:a16="http://schemas.microsoft.com/office/drawing/2014/main" id="{FDE69077-CADD-4A62-A818-58992E020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9051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4" name="high-5">
            <a:extLst xmlns:a="http://schemas.openxmlformats.org/drawingml/2006/main">
              <a:ext uri="{FF2B5EF4-FFF2-40B4-BE49-F238E27FC236}">
                <a16:creationId xmlns:a16="http://schemas.microsoft.com/office/drawing/2014/main" id="{4C2DF973-47EE-4D54-980D-F924AFA50F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9051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5" name="high-6">
            <a:extLst xmlns:a="http://schemas.openxmlformats.org/drawingml/2006/main">
              <a:ext uri="{FF2B5EF4-FFF2-40B4-BE49-F238E27FC236}">
                <a16:creationId xmlns:a16="http://schemas.microsoft.com/office/drawing/2014/main" id="{6C222991-0FED-4398-A261-C2D990FB7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1432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6" name="high-7">
            <a:extLst xmlns:a="http://schemas.openxmlformats.org/drawingml/2006/main">
              <a:ext uri="{FF2B5EF4-FFF2-40B4-BE49-F238E27FC236}">
                <a16:creationId xmlns:a16="http://schemas.microsoft.com/office/drawing/2014/main" id="{4A4080DD-7A21-49C7-866F-86D191E09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432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7" name="high-8">
            <a:extLst xmlns:a="http://schemas.openxmlformats.org/drawingml/2006/main">
              <a:ext uri="{FF2B5EF4-FFF2-40B4-BE49-F238E27FC236}">
                <a16:creationId xmlns:a16="http://schemas.microsoft.com/office/drawing/2014/main" id="{C0286D8B-AAE2-4F15-854C-FC05CDD208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1432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high-9">
            <a:extLst xmlns:a="http://schemas.openxmlformats.org/drawingml/2006/main">
              <a:ext uri="{FF2B5EF4-FFF2-40B4-BE49-F238E27FC236}">
                <a16:creationId xmlns:a16="http://schemas.microsoft.com/office/drawing/2014/main" id="{2F4FA1F6-2E72-4C62-8257-538FFF2B6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3813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9" name="high-10">
            <a:extLst xmlns:a="http://schemas.openxmlformats.org/drawingml/2006/main">
              <a:ext uri="{FF2B5EF4-FFF2-40B4-BE49-F238E27FC236}">
                <a16:creationId xmlns:a16="http://schemas.microsoft.com/office/drawing/2014/main" id="{A4963013-648F-4CFE-B182-B21899C8D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3813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0" name="high-11">
            <a:extLst xmlns:a="http://schemas.openxmlformats.org/drawingml/2006/main">
              <a:ext uri="{FF2B5EF4-FFF2-40B4-BE49-F238E27FC236}">
                <a16:creationId xmlns:a16="http://schemas.microsoft.com/office/drawing/2014/main" id="{D43F98DB-EB49-4812-9B4A-7A3B8616F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3813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1" name="high-12">
            <a:extLst xmlns:a="http://schemas.openxmlformats.org/drawingml/2006/main">
              <a:ext uri="{FF2B5EF4-FFF2-40B4-BE49-F238E27FC236}">
                <a16:creationId xmlns:a16="http://schemas.microsoft.com/office/drawing/2014/main" id="{5C55C8DD-5C26-4801-8F28-4655FD5F89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6195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2" name="high-13">
            <a:extLst xmlns:a="http://schemas.openxmlformats.org/drawingml/2006/main">
              <a:ext uri="{FF2B5EF4-FFF2-40B4-BE49-F238E27FC236}">
                <a16:creationId xmlns:a16="http://schemas.microsoft.com/office/drawing/2014/main" id="{F7DF6733-88CE-4C04-B10E-6ABD18FF4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6195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3" name="high-14">
            <a:extLst xmlns:a="http://schemas.openxmlformats.org/drawingml/2006/main">
              <a:ext uri="{FF2B5EF4-FFF2-40B4-BE49-F238E27FC236}">
                <a16:creationId xmlns:a16="http://schemas.microsoft.com/office/drawing/2014/main" id="{9CA330B3-AB67-4E5A-8432-24906AB01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361950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4" name="low-0">
            <a:extLst xmlns:a="http://schemas.openxmlformats.org/drawingml/2006/main">
              <a:ext uri="{FF2B5EF4-FFF2-40B4-BE49-F238E27FC236}">
                <a16:creationId xmlns:a16="http://schemas.microsoft.com/office/drawing/2014/main" id="{5B27FF15-22EA-4A93-AA59-E768FC20B3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48900" y="28289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5" name="low-1">
            <a:extLst xmlns:a="http://schemas.openxmlformats.org/drawingml/2006/main">
              <a:ext uri="{FF2B5EF4-FFF2-40B4-BE49-F238E27FC236}">
                <a16:creationId xmlns:a16="http://schemas.microsoft.com/office/drawing/2014/main" id="{79114BCF-CD52-4428-9197-A10DB37D2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72750" y="282892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6" name="low-2">
            <a:extLst xmlns:a="http://schemas.openxmlformats.org/drawingml/2006/main">
              <a:ext uri="{FF2B5EF4-FFF2-40B4-BE49-F238E27FC236}">
                <a16:creationId xmlns:a16="http://schemas.microsoft.com/office/drawing/2014/main" id="{27F88C62-9A35-4053-85F2-D8AA792B2C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48900" y="31813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7" name="low-3">
            <a:extLst xmlns:a="http://schemas.openxmlformats.org/drawingml/2006/main">
              <a:ext uri="{FF2B5EF4-FFF2-40B4-BE49-F238E27FC236}">
                <a16:creationId xmlns:a16="http://schemas.microsoft.com/office/drawing/2014/main" id="{7DE13CF4-3E44-4C44-BA70-A9860D2D3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72750" y="3181350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8" name="low-4">
            <a:extLst xmlns:a="http://schemas.openxmlformats.org/drawingml/2006/main">
              <a:ext uri="{FF2B5EF4-FFF2-40B4-BE49-F238E27FC236}">
                <a16:creationId xmlns:a16="http://schemas.microsoft.com/office/drawing/2014/main" id="{B89C5317-7AFB-4172-BC50-95EE21DFE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48900" y="3533775"/>
            <a:ext cx="133350" cy="1333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9" name="high">
            <a:extLst xmlns:a="http://schemas.openxmlformats.org/drawingml/2006/main">
              <a:ext uri="{FF2B5EF4-FFF2-40B4-BE49-F238E27FC236}">
                <a16:creationId xmlns:a16="http://schemas.microsoft.com/office/drawing/2014/main" id="{7531E4B2-737D-45A1-B1F5-EECD71863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4048125"/>
            <a:ext cx="116205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Higher</a:t>
            </a:r>
          </a:p>
        </p:txBody>
      </p:sp>
      <p:sp>
        <p:nvSpPr>
          <p:cNvPr id="50" name="low">
            <a:extLst xmlns:a="http://schemas.openxmlformats.org/drawingml/2006/main">
              <a:ext uri="{FF2B5EF4-FFF2-40B4-BE49-F238E27FC236}">
                <a16:creationId xmlns:a16="http://schemas.microsoft.com/office/drawing/2014/main" id="{E7FEAE1C-D0F8-4A96-BF8F-CF433386ED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15550" y="4048125"/>
            <a:ext cx="11430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Lower</a:t>
            </a:r>
          </a:p>
        </p:txBody>
      </p:sp>
      <p:sp>
        <p:nvSpPr>
          <p:cNvPr id="51" name="gradient">
            <a:extLst xmlns:a="http://schemas.openxmlformats.org/drawingml/2006/main">
              <a:ext uri="{FF2B5EF4-FFF2-40B4-BE49-F238E27FC236}">
                <a16:creationId xmlns:a16="http://schemas.microsoft.com/office/drawing/2014/main" id="{4EE8DB14-971F-435C-A9C7-D53E5F1393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4295775"/>
            <a:ext cx="3429000" cy="2571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0">
                <a:solidFill>
                  <a:srgbClr val="526176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26176"/>
                </a:solidFill>
                <a:latin typeface="Arial"/>
                <a:ea typeface="Arial"/>
                <a:cs typeface="Arial"/>
              </a:rPr>
              <a:t>concentration</a:t>
            </a:r>
          </a:p>
        </p:txBody>
      </p:sp>
      <p:sp>
        <p:nvSpPr>
          <p:cNvPr id="52" name="thin-barrier">
            <a:extLst xmlns:a="http://schemas.openxmlformats.org/drawingml/2006/main">
              <a:ext uri="{FF2B5EF4-FFF2-40B4-BE49-F238E27FC236}">
                <a16:creationId xmlns:a16="http://schemas.microsoft.com/office/drawing/2014/main" id="{26D53B27-ECEC-4BBC-A346-846BAAE7D1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67850" y="2638425"/>
            <a:ext cx="38100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1266139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70387491-A407-4C38-8952-6333D75F9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781B3E8-999E-490D-B452-F0FB7F4647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469">
            <a:extLst xmlns:a="http://schemas.openxmlformats.org/drawingml/2006/main">
              <a:ext uri="{FF2B5EF4-FFF2-40B4-BE49-F238E27FC236}">
                <a16:creationId xmlns:a16="http://schemas.microsoft.com/office/drawing/2014/main" id="{DD3FA828-11E2-460D-9A49-23A08EF0A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470">
            <a:extLst xmlns:a="http://schemas.openxmlformats.org/drawingml/2006/main">
              <a:ext uri="{FF2B5EF4-FFF2-40B4-BE49-F238E27FC236}">
                <a16:creationId xmlns:a16="http://schemas.microsoft.com/office/drawing/2014/main" id="{AB81510D-9D0D-4A07-8A9B-1D7F1C63F0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471">
            <a:extLst xmlns:a="http://schemas.openxmlformats.org/drawingml/2006/main">
              <a:ext uri="{FF2B5EF4-FFF2-40B4-BE49-F238E27FC236}">
                <a16:creationId xmlns:a16="http://schemas.microsoft.com/office/drawing/2014/main" id="{F9FBA884-4C30-4C94-8BE0-873E2D912A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6A86214-FA20-4D6E-9BDE-4BEDFC758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432664eb84246a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843B411-87E5-4A86-A598-7A7434D133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844adb4ec2b43d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617B185-F117-4700-A2C6-444CE083F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4bfdcb0513842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CC8F03D-FACD-4BF5-9978-D56D2BD61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3844eea05ad4fb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AC59135-37C4-4351-82E5-077CC20327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0eecc025d4b49b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5B735F9-A255-403D-A5D1-DC0529055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c4a0fef2b3d4f9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1D572D5-4FE9-4655-B0E7-57AB15D50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e8d8e33fe2d4b5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E6BD33-56C6-4AC3-B983-1F0AE40AF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7701067fe7f455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026A432-A046-4A4D-AA63-1353DFFB4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c5bec3ec9b548d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435DD2-FCE7-4CBF-8416-DE8E51770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72">
            <a:extLst xmlns:a="http://schemas.openxmlformats.org/drawingml/2006/main">
              <a:ext uri="{FF2B5EF4-FFF2-40B4-BE49-F238E27FC236}">
                <a16:creationId xmlns:a16="http://schemas.microsoft.com/office/drawing/2014/main" id="{016B3FD6-276C-479D-B39E-2764E16A48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Why does a rich blood supply support oxygen diffusion into blood?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e4041e9726544fa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E09BFC8-A921-434D-A93B-0E7315D1D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It makes oxygen particles choose the blood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a581de5ef4fb400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4BE0643-8FE5-45F3-BFAC-B1EB6A4E2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It removes oxygenated blood and maintains a gradient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a68f0dc531424f6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5698B7F-6F16-4FCE-B383-E16DCFDA6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It thickens the alveolus wall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d2692b95dbe741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C03E5B-68B2-4326-9828-15030F134C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It stops carbon dioxide moving</a:t>
            </a:r>
          </a:p>
        </p:txBody>
      </p:sp>
      <p:sp>
        <p:nvSpPr>
          <p:cNvPr id="21" name="copy-473">
            <a:extLst xmlns:a="http://schemas.openxmlformats.org/drawingml/2006/main">
              <a:ext uri="{FF2B5EF4-FFF2-40B4-BE49-F238E27FC236}">
                <a16:creationId xmlns:a16="http://schemas.microsoft.com/office/drawing/2014/main" id="{1A51DC2B-E49C-432C-8990-53B80201B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addc30892ee1439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3FA40CB-522E-4AD9-ABD1-7A25724CF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50759119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EC7E5985-21AD-4CE8-906D-FCA1D8AE42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803CD3A-6E04-4D5B-AF0E-3A156FFE8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474">
            <a:extLst xmlns:a="http://schemas.openxmlformats.org/drawingml/2006/main">
              <a:ext uri="{FF2B5EF4-FFF2-40B4-BE49-F238E27FC236}">
                <a16:creationId xmlns:a16="http://schemas.microsoft.com/office/drawing/2014/main" id="{CEF9F7DB-CC09-4DCB-82E3-CA464508C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475">
            <a:extLst xmlns:a="http://schemas.openxmlformats.org/drawingml/2006/main">
              <a:ext uri="{FF2B5EF4-FFF2-40B4-BE49-F238E27FC236}">
                <a16:creationId xmlns:a16="http://schemas.microsoft.com/office/drawing/2014/main" id="{BBEBEC40-689B-417D-97F1-74C1F0404F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476">
            <a:extLst xmlns:a="http://schemas.openxmlformats.org/drawingml/2006/main">
              <a:ext uri="{FF2B5EF4-FFF2-40B4-BE49-F238E27FC236}">
                <a16:creationId xmlns:a16="http://schemas.microsoft.com/office/drawing/2014/main" id="{D206B0EC-DBE0-49FD-B306-78BD0C6A2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89D5630-606F-450E-B245-876DE6286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a1a59d97bfc3436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3BD8C6-FB43-4430-BC01-593EA7B40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6c88f2ea42744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A4AF8A1-79C4-4856-B03F-C090106D1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f8ea9330bd8412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58C3973-6938-4E76-B61E-6FEB72F95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8a50d1d29594c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D6B81E5-7BC2-47CA-BA28-BF77BF9C0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285b7c0d9e7e445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93D1E9A-030B-41D8-85B8-ECDEA2118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01095164ff141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3D74A72-1530-4189-AB58-EEE0829DB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f555ab8e71c49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FC6142-3CC3-48FC-95AE-5E5E3A42E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4849d14df0f342e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284FDB-9A65-43AD-AC8B-A963D27FF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b75d7a67087b4a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3F14B2E-3760-4332-977B-F4DFC239B7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77">
            <a:extLst xmlns:a="http://schemas.openxmlformats.org/drawingml/2006/main">
              <a:ext uri="{FF2B5EF4-FFF2-40B4-BE49-F238E27FC236}">
                <a16:creationId xmlns:a16="http://schemas.microsoft.com/office/drawing/2014/main" id="{C6F20253-32CE-40A4-9E25-57C911F93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097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478">
            <a:extLst xmlns:a="http://schemas.openxmlformats.org/drawingml/2006/main">
              <a:ext uri="{FF2B5EF4-FFF2-40B4-BE49-F238E27FC236}">
                <a16:creationId xmlns:a16="http://schemas.microsoft.com/office/drawing/2014/main" id="{1DD8D001-4278-4D81-B6A9-BC35C8E8EF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18097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Feature: large surface area. Effect: more membrane available at once. Consequence: greater total diffusion.</a:t>
            </a:r>
          </a:p>
        </p:txBody>
      </p:sp>
      <p:sp>
        <p:nvSpPr>
          <p:cNvPr id="18" name="copy-479">
            <a:extLst xmlns:a="http://schemas.openxmlformats.org/drawingml/2006/main">
              <a:ext uri="{FF2B5EF4-FFF2-40B4-BE49-F238E27FC236}">
                <a16:creationId xmlns:a16="http://schemas.microsoft.com/office/drawing/2014/main" id="{4D012DFE-2F75-46ED-8B32-CD84179987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765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480">
            <a:extLst xmlns:a="http://schemas.openxmlformats.org/drawingml/2006/main">
              <a:ext uri="{FF2B5EF4-FFF2-40B4-BE49-F238E27FC236}">
                <a16:creationId xmlns:a16="http://schemas.microsoft.com/office/drawing/2014/main" id="{1E5389A6-32EF-431F-8308-EE3A38B558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47650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Feature: thin wall. Effect: shorter diffusion distance. Consequence: faster exchange.</a:t>
            </a:r>
          </a:p>
        </p:txBody>
      </p:sp>
      <p:sp>
        <p:nvSpPr>
          <p:cNvPr id="20" name="copy-481">
            <a:extLst xmlns:a="http://schemas.openxmlformats.org/drawingml/2006/main">
              <a:ext uri="{FF2B5EF4-FFF2-40B4-BE49-F238E27FC236}">
                <a16:creationId xmlns:a16="http://schemas.microsoft.com/office/drawing/2014/main" id="{AF7320C1-E7BD-428F-8F0E-324F88D4A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43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482">
            <a:extLst xmlns:a="http://schemas.openxmlformats.org/drawingml/2006/main">
              <a:ext uri="{FF2B5EF4-FFF2-40B4-BE49-F238E27FC236}">
                <a16:creationId xmlns:a16="http://schemas.microsoft.com/office/drawing/2014/main" id="{DE59A468-8CBB-4577-A9F4-A3E7B917D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432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Feature: ventilation and blood flow. Effect: maintain gradients. Consequence: continued net movement.</a:t>
            </a:r>
          </a:p>
        </p:txBody>
      </p:sp>
      <p:pic>
        <p:nvPicPr>
          <p:cNvPr id="46" name="W4L2 scientific resource, slide 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a5bbd7fe29c47bb"/>
          <a:stretch xmlns:a="http://schemas.openxmlformats.org/drawingml/2006/main"/>
        </p:blipFill>
        <p:spPr>
          <a:xfrm xmlns:a="http://schemas.openxmlformats.org/drawingml/2006/main">
            <a:off x="2508166" y="3905250"/>
            <a:ext cx="7051842" cy="20097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4032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C3E4B6C9-04F5-486B-9DEC-3677A1FEDA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400A7BD-0CAF-4634-9DBF-C27EF3C07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483">
            <a:extLst xmlns:a="http://schemas.openxmlformats.org/drawingml/2006/main">
              <a:ext uri="{FF2B5EF4-FFF2-40B4-BE49-F238E27FC236}">
                <a16:creationId xmlns:a16="http://schemas.microsoft.com/office/drawing/2014/main" id="{34C00794-BCB9-459D-8685-AABDFEE60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484">
            <a:extLst xmlns:a="http://schemas.openxmlformats.org/drawingml/2006/main">
              <a:ext uri="{FF2B5EF4-FFF2-40B4-BE49-F238E27FC236}">
                <a16:creationId xmlns:a16="http://schemas.microsoft.com/office/drawing/2014/main" id="{4CAC2410-B33E-4572-B536-27CB3D6C6C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485">
            <a:extLst xmlns:a="http://schemas.openxmlformats.org/drawingml/2006/main">
              <a:ext uri="{FF2B5EF4-FFF2-40B4-BE49-F238E27FC236}">
                <a16:creationId xmlns:a16="http://schemas.microsoft.com/office/drawing/2014/main" id="{5AE32DA9-AA1B-4835-8DA1-9B130875B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Build a linked explanation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05C9DE3-7584-4ECD-8A8B-821583FD7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efde4288387b4ec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1F274BE-759A-455E-A258-35CCCE69D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164908c95444c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4E07BF-BB55-43BF-92C0-727CA4E5E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f55ff6a5b424d2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7550420-A4F4-451D-B855-BE0E65D386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13649b24a5747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F90FFB1-AC2B-47D4-A92F-B360AAB77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ff70d929f6e49e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BF610CF-38D7-4FF5-8175-25831E5E0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f51294ad8254e6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7EAC749-914D-4D92-8D4A-A3CD48A5A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43c15fb7890455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CDBE409-F56F-4439-93CA-14E753B04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9ad155138324c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9F9191-745B-4DF5-8274-F750F2384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9e74769b7c3439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C015AD6-CE46-4F34-B18B-716B699F3C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86">
            <a:extLst xmlns:a="http://schemas.openxmlformats.org/drawingml/2006/main">
              <a:ext uri="{FF2B5EF4-FFF2-40B4-BE49-F238E27FC236}">
                <a16:creationId xmlns:a16="http://schemas.microsoft.com/office/drawing/2014/main" id="{9FD4BFC8-0AC0-4EE5-AD75-E32AE7029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the net direction for each gas. Then explain one adaptation.</a:t>
            </a:r>
          </a:p>
        </p:txBody>
      </p:sp>
      <p:graphicFrame>
        <p:nvGraphicFramePr>
          <p:cNvPr id="38" name=""/>
          <p:cNvGraphicFramePr/>
          <p:nvPr/>
        </p:nvGraphicFramePr>
        <p:xfrm>
          <a:off xmlns:a="http://schemas.openxmlformats.org/drawingml/2006/main" x="704850" y="2762250"/>
          <a:ext xmlns:a="http://schemas.openxmlformats.org/drawingml/2006/main" cx="10591800" cy="2095500"/>
        </p:xfrm>
        <a:graphic xmlns:a="http://schemas.openxmlformats.org/drawingml/2006/main">
          <a:graphicData uri="http://schemas.openxmlformats.org/drawingml/2006/table">
            <a:tbl>
              <a:tblPr/>
              <a:tblGrid>
                <a:gridCol w="5295900"/>
                <a:gridCol w="5295900"/>
              </a:tblGrid>
              <a:tr h="698500"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Gas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1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Alveolar air compared with arriving blood</a:t>
                      </a:r>
                    </a:p>
                  </a:txBody>
                  <a:tcPr marL="91440" marR="91440" marT="45720" marB="45720" anchor="ctr">
                    <a:solidFill>
                      <a:srgbClr val="E4EBEE"/>
                    </a:solidFill>
                  </a:tcPr>
                </a:tc>
              </a:tr>
              <a:tr h="698500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Oxygen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Higher concentration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Carbon dioxide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  <a:tc>
                  <a:txBody>
                    <a:bodyPr lIns="95250" tIns="66675" rIns="95250" bIns="66675"/>
                    <a:lstStyle/>
                    <a:p>
                      <a:r>
                        <a:rPr sz="1725" b="0">
                          <a:solidFill>
                            <a:srgbClr val="1F2937"/>
                          </a:solidFill>
                          <a:latin typeface="Arial"/>
                          <a:ea typeface="Arial"/>
                          <a:cs typeface="Arial"/>
                        </a:rPr>
                        <a:t>Lower concentration</a:t>
                      </a:r>
                    </a:p>
                  </a:txBody>
                  <a:tcPr marL="91440" marR="91440" marT="45720" marB="45720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8" name="copy-487">
            <a:extLst xmlns:a="http://schemas.openxmlformats.org/drawingml/2006/main">
              <a:ext uri="{FF2B5EF4-FFF2-40B4-BE49-F238E27FC236}">
                <a16:creationId xmlns:a16="http://schemas.microsoft.com/office/drawing/2014/main" id="{5A6B36DD-3880-4BA4-B76B-66562827E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5019675"/>
            <a:ext cx="10572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Thin walls → what physical effect? → how does this help diffusion?</a:t>
            </a:r>
          </a:p>
        </p:txBody>
      </p:sp>
      <p:sp>
        <p:nvSpPr>
          <p:cNvPr id="19" name="goto:10">
            <a:hlinkClick xmlns:r="http://schemas.openxmlformats.org/officeDocument/2006/relationships" xmlns:a="http://schemas.openxmlformats.org/drawingml/2006/main" r:id="R6ac89a7b68544e2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058F0F-5105-4A38-B174-64C6A40A0A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134292622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4B064A94-B19F-45E1-A877-8BEAB24BE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E6639E9-EF75-43A3-A3BF-70C681B7F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488">
            <a:extLst xmlns:a="http://schemas.openxmlformats.org/drawingml/2006/main">
              <a:ext uri="{FF2B5EF4-FFF2-40B4-BE49-F238E27FC236}">
                <a16:creationId xmlns:a16="http://schemas.microsoft.com/office/drawing/2014/main" id="{6EC47754-1E82-420B-A76A-1448C23D4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489">
            <a:extLst xmlns:a="http://schemas.openxmlformats.org/drawingml/2006/main">
              <a:ext uri="{FF2B5EF4-FFF2-40B4-BE49-F238E27FC236}">
                <a16:creationId xmlns:a16="http://schemas.microsoft.com/office/drawing/2014/main" id="{C4838C19-6E0A-496A-8DF8-3BBF125D2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490">
            <a:extLst xmlns:a="http://schemas.openxmlformats.org/drawingml/2006/main">
              <a:ext uri="{FF2B5EF4-FFF2-40B4-BE49-F238E27FC236}">
                <a16:creationId xmlns:a16="http://schemas.microsoft.com/office/drawing/2014/main" id="{826FAD5F-F3E0-4292-8F67-A4902FEB8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39981BF-6275-406C-8431-037F87CE58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1b28e509700434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DDD36B3-F7D9-4A8F-994E-49B645CA7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c7662e8ceb54e7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3AC4FC-2498-43F7-A596-78CCF2215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363e7ba38cf4c3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D71DB1-2B5F-4113-B806-9C7A26189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372a925b6fca4d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9BFDF8-CAC9-49EB-BDB1-93D4B2676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5610a16a5c8420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2CC8E9D-E50A-4678-A93F-34BE094B8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d2736534d0e45e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3E71C26-DD2D-41F0-A6A3-FD72B3F23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eb126ba2d0c4a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771E758-8073-49B8-BC8B-5F31621FE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5a6c0f603b24e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E1B2581-D92C-49A1-AEEF-D3415BE03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766d5d256d14f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7898EE-DE48-47E0-9D80-69F2A4CE74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91">
            <a:extLst xmlns:a="http://schemas.openxmlformats.org/drawingml/2006/main">
              <a:ext uri="{FF2B5EF4-FFF2-40B4-BE49-F238E27FC236}">
                <a16:creationId xmlns:a16="http://schemas.microsoft.com/office/drawing/2014/main" id="{CBCF4C44-F1D0-41CB-B5FC-A387AAE1E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disease thickens the alveolar wall but does not initially change surface area. Explain how this affects oxygen uptake. Then state why increasing ventilation may not completely remove the problem.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05CA8236-506B-4FC2-8B16-C4C6316BD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492">
            <a:extLst xmlns:a="http://schemas.openxmlformats.org/drawingml/2006/main">
              <a:ext uri="{FF2B5EF4-FFF2-40B4-BE49-F238E27FC236}">
                <a16:creationId xmlns:a16="http://schemas.microsoft.com/office/drawing/2014/main" id="{9EA02575-3362-4FAD-8A84-8E7574796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493">
            <a:extLst xmlns:a="http://schemas.openxmlformats.org/drawingml/2006/main">
              <a:ext uri="{FF2B5EF4-FFF2-40B4-BE49-F238E27FC236}">
                <a16:creationId xmlns:a16="http://schemas.microsoft.com/office/drawing/2014/main" id="{B475D79C-2567-47AF-A1BD-29717F4EC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three parts: the feature, what it changes, and how that affects diffusion. Start: “Thin walls help because…”</a:t>
            </a:r>
          </a:p>
        </p:txBody>
      </p:sp>
      <p:sp>
        <p:nvSpPr>
          <p:cNvPr id="20" name="copy-494">
            <a:extLst xmlns:a="http://schemas.openxmlformats.org/drawingml/2006/main">
              <a:ext uri="{FF2B5EF4-FFF2-40B4-BE49-F238E27FC236}">
                <a16:creationId xmlns:a16="http://schemas.microsoft.com/office/drawing/2014/main" id="{93F799E0-5AA1-4294-8AA0-D9D98020A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3">
            <a:hlinkClick xmlns:r="http://schemas.openxmlformats.org/officeDocument/2006/relationships" xmlns:a="http://schemas.openxmlformats.org/drawingml/2006/main" r:id="R9db0ba56c6674e0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906EA1F-AFBA-4A0E-BD79-4CF2EE1A3D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worksheet pages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a6986a83f36043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B9FA3AE-5838-4EBD-B976-FFD862407C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1321612588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A5B4B029-77A0-4718-B76F-4C39A6393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6DF7F72-578B-4BF2-94C3-303D356E8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495">
            <a:extLst xmlns:a="http://schemas.openxmlformats.org/drawingml/2006/main">
              <a:ext uri="{FF2B5EF4-FFF2-40B4-BE49-F238E27FC236}">
                <a16:creationId xmlns:a16="http://schemas.microsoft.com/office/drawing/2014/main" id="{65BE2486-B538-44CB-9159-9AFC83339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496">
            <a:extLst xmlns:a="http://schemas.openxmlformats.org/drawingml/2006/main">
              <a:ext uri="{FF2B5EF4-FFF2-40B4-BE49-F238E27FC236}">
                <a16:creationId xmlns:a16="http://schemas.microsoft.com/office/drawing/2014/main" id="{5028EACD-8D2A-4221-8866-D29A0934C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497">
            <a:extLst xmlns:a="http://schemas.openxmlformats.org/drawingml/2006/main">
              <a:ext uri="{FF2B5EF4-FFF2-40B4-BE49-F238E27FC236}">
                <a16:creationId xmlns:a16="http://schemas.microsoft.com/office/drawing/2014/main" id="{6CD1BCC0-B907-44D1-86DE-E95DD5F967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A4C7319-1A31-426D-971E-E8B1F1F67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22b79d0041864d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92CCA5A-048F-4761-8501-9CEE42221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9cd79c19264f48d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2D164DF-4B15-443F-966C-9C7D0BCB99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14d084a7dde4cc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8534126-3234-4F91-8B50-7BD45A4A7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a9c3e61372c42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75B9B40-201C-43F8-A08E-442275A05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9aeeb0987f34b2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9B6B57A-0CA6-416B-A0AB-CDC08335C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0144f35e071c429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29EA67-58A7-43DA-81E9-49FD5CB1B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e43892bf6b04d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402257B-E9E9-45DA-AB08-5B1C1B007A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d4394f4d4444c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123B199-F2F9-4DB3-A331-646D60B2F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6e8ee782b85447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8327C8-23FE-49C3-A1CD-E98E04FFD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98">
            <a:extLst xmlns:a="http://schemas.openxmlformats.org/drawingml/2006/main">
              <a:ext uri="{FF2B5EF4-FFF2-40B4-BE49-F238E27FC236}">
                <a16:creationId xmlns:a16="http://schemas.microsoft.com/office/drawing/2014/main" id="{5C2D53CA-ED53-462B-B441-67B79211B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Complete: a thin exchange surface increases diffusion rate because…</a:t>
            </a:r>
          </a:p>
        </p:txBody>
      </p:sp>
      <p:sp>
        <p:nvSpPr>
          <p:cNvPr id="17" name="copy-499">
            <a:extLst xmlns:a="http://schemas.openxmlformats.org/drawingml/2006/main">
              <a:ext uri="{FF2B5EF4-FFF2-40B4-BE49-F238E27FC236}">
                <a16:creationId xmlns:a16="http://schemas.microsoft.com/office/drawing/2014/main" id="{C0A3FD9C-EBE0-4E08-8E24-149DB6979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500">
            <a:extLst xmlns:a="http://schemas.openxmlformats.org/drawingml/2006/main">
              <a:ext uri="{FF2B5EF4-FFF2-40B4-BE49-F238E27FC236}">
                <a16:creationId xmlns:a16="http://schemas.microsoft.com/office/drawing/2014/main" id="{BD628A60-D9E7-4F5B-8C5F-32F02E3A71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501">
            <a:extLst xmlns:a="http://schemas.openxmlformats.org/drawingml/2006/main">
              <a:ext uri="{FF2B5EF4-FFF2-40B4-BE49-F238E27FC236}">
                <a16:creationId xmlns:a16="http://schemas.microsoft.com/office/drawing/2014/main" id="{5D7F4D8A-F895-43C6-A52A-D49B10075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502">
            <a:extLst xmlns:a="http://schemas.openxmlformats.org/drawingml/2006/main">
              <a:ext uri="{FF2B5EF4-FFF2-40B4-BE49-F238E27FC236}">
                <a16:creationId xmlns:a16="http://schemas.microsoft.com/office/drawing/2014/main" id="{FA7E3B88-D4A4-4CF0-9C83-A0737A1C89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503">
            <a:extLst xmlns:a="http://schemas.openxmlformats.org/drawingml/2006/main">
              <a:ext uri="{FF2B5EF4-FFF2-40B4-BE49-F238E27FC236}">
                <a16:creationId xmlns:a16="http://schemas.microsoft.com/office/drawing/2014/main" id="{0248FF0E-8FF8-4EFB-B69B-44839767B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504">
            <a:extLst xmlns:a="http://schemas.openxmlformats.org/drawingml/2006/main">
              <a:ext uri="{FF2B5EF4-FFF2-40B4-BE49-F238E27FC236}">
                <a16:creationId xmlns:a16="http://schemas.microsoft.com/office/drawing/2014/main" id="{792A8020-102B-4FDB-85C2-ECB7B8C60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619089012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3F755D82-9EFD-412F-B982-B7AD5C0B21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A03040D1-5A19-42E5-AFAD-B7C3FFF1BA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505">
            <a:extLst xmlns:a="http://schemas.openxmlformats.org/drawingml/2006/main">
              <a:ext uri="{FF2B5EF4-FFF2-40B4-BE49-F238E27FC236}">
                <a16:creationId xmlns:a16="http://schemas.microsoft.com/office/drawing/2014/main" id="{CC48170B-A0ED-4D4A-8432-F212DD7DE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W4L2</a:t>
            </a:r>
          </a:p>
        </p:txBody>
      </p:sp>
      <p:sp>
        <p:nvSpPr>
          <p:cNvPr id="4" name="copy-506">
            <a:extLst xmlns:a="http://schemas.openxmlformats.org/drawingml/2006/main">
              <a:ext uri="{FF2B5EF4-FFF2-40B4-BE49-F238E27FC236}">
                <a16:creationId xmlns:a16="http://schemas.microsoft.com/office/drawing/2014/main" id="{E35FC1EE-BBD9-49A7-809F-00731D1C9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507">
            <a:extLst xmlns:a="http://schemas.openxmlformats.org/drawingml/2006/main">
              <a:ext uri="{FF2B5EF4-FFF2-40B4-BE49-F238E27FC236}">
                <a16:creationId xmlns:a16="http://schemas.microsoft.com/office/drawing/2014/main" id="{AEEFFABF-D717-4741-A662-89389D08B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6AAC4BC-CD1D-42D3-93C5-6B6294AEE6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f5825ce109874f6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3EB3709-647F-4F75-A61C-FB5DFA8BAD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d157e92f3424ca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07AFF00-DD4C-4AFE-AEDD-317232FC4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b1ed69e340be4d5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CE9EE5-AD66-476A-9EEE-315775555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aca1c75791843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FFCA5A0-067C-403F-94EF-24EE37390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11d0dab919a645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59FAEF6-B33F-420C-8309-9FB9BFF3C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124b053501f43f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6D4C5FB-A194-4D19-BAF2-D667B2B4A4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2ea4c6994da419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5609471-7528-4168-982D-1E0475DD6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3bb50afd173480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A12C758-9441-444B-8E74-CDDAFE4656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a36a2b78e494a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EC7F2C9-B79E-4C70-A3C7-2B24536D3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508">
            <a:extLst xmlns:a="http://schemas.openxmlformats.org/drawingml/2006/main">
              <a:ext uri="{FF2B5EF4-FFF2-40B4-BE49-F238E27FC236}">
                <a16:creationId xmlns:a16="http://schemas.microsoft.com/office/drawing/2014/main" id="{33550E94-4DFC-4E82-B2E3-7595EE787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509">
            <a:extLst xmlns:a="http://schemas.openxmlformats.org/drawingml/2006/main">
              <a:ext uri="{FF2B5EF4-FFF2-40B4-BE49-F238E27FC236}">
                <a16:creationId xmlns:a16="http://schemas.microsoft.com/office/drawing/2014/main" id="{CBF73A54-B699-4F00-A05D-B291578FD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Alveolar air into arriving blood, down its oxygen gradient.</a:t>
            </a:r>
          </a:p>
        </p:txBody>
      </p:sp>
      <p:sp>
        <p:nvSpPr>
          <p:cNvPr id="18" name="copy-510">
            <a:extLst xmlns:a="http://schemas.openxmlformats.org/drawingml/2006/main">
              <a:ext uri="{FF2B5EF4-FFF2-40B4-BE49-F238E27FC236}">
                <a16:creationId xmlns:a16="http://schemas.microsoft.com/office/drawing/2014/main" id="{78748957-59CB-4BEE-AD08-AD942A99F2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511">
            <a:extLst xmlns:a="http://schemas.openxmlformats.org/drawingml/2006/main">
              <a:ext uri="{FF2B5EF4-FFF2-40B4-BE49-F238E27FC236}">
                <a16:creationId xmlns:a16="http://schemas.microsoft.com/office/drawing/2014/main" id="{0B590F8B-79F4-4D7A-A6A7-924D753B6D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Arriving blood into alveolar air, down its CO₂ gradient.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9821A9E4-E5C5-43CE-9BF8-34178F3F1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512">
            <a:extLst xmlns:a="http://schemas.openxmlformats.org/drawingml/2006/main">
              <a:ext uri="{FF2B5EF4-FFF2-40B4-BE49-F238E27FC236}">
                <a16:creationId xmlns:a16="http://schemas.microsoft.com/office/drawing/2014/main" id="{0A664EC0-8C55-4616-8785-DEC8EDA52F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thinner wall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d46bb074f4f44c0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CA784A3-FC7D-4B5E-AA03-F6361B384E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192355102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2026-09-06T23:12:47.4000000Z</dcterms:created>
  <dcterms:modified xsi:type="dcterms:W3CDTF">2026-09-06T23:12:47.4000000Z</dcterms:modified>
</coreProperties>
</file>