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b2b854e3f8f4e70" /><Relationship Type="http://schemas.openxmlformats.org/officeDocument/2006/relationships/extended-properties" Target="/docProps/app.xml" Id="R09af60f599d849a9" /><Relationship Type="http://schemas.openxmlformats.org/officeDocument/2006/relationships/officeDocument" Target="/ppt/presentation.xml" Id="R5cd5649cc4d0428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3bcb2c3651242ba"/>
  </p:sldMasterIdLst>
  <p:notesMasterIdLst>
    <p:notesMasterId xmlns:r="http://schemas.openxmlformats.org/officeDocument/2006/relationships" r:id="R6cb65b7f04f64b32"/>
  </p:notesMasterIdLst>
  <p:sldIdLst>
    <p:sldId xmlns:r="http://schemas.openxmlformats.org/officeDocument/2006/relationships" id="256" r:id="Rca782f8c07484fd0"/>
    <p:sldId xmlns:r="http://schemas.openxmlformats.org/officeDocument/2006/relationships" id="257" r:id="Rfd148e58da574a59"/>
    <p:sldId xmlns:r="http://schemas.openxmlformats.org/officeDocument/2006/relationships" id="258" r:id="R481fc7ae0d94493b"/>
    <p:sldId xmlns:r="http://schemas.openxmlformats.org/officeDocument/2006/relationships" id="259" r:id="R7fa4347cb4b840df"/>
    <p:sldId xmlns:r="http://schemas.openxmlformats.org/officeDocument/2006/relationships" id="260" r:id="R482b97741de646d6"/>
    <p:sldId xmlns:r="http://schemas.openxmlformats.org/officeDocument/2006/relationships" id="261" r:id="Ra83058a29c3d4084"/>
    <p:sldId xmlns:r="http://schemas.openxmlformats.org/officeDocument/2006/relationships" id="262" r:id="R4dc20f8eeef645d2"/>
    <p:sldId xmlns:r="http://schemas.openxmlformats.org/officeDocument/2006/relationships" id="263" r:id="R2aa08183b6394fef"/>
    <p:sldId xmlns:r="http://schemas.openxmlformats.org/officeDocument/2006/relationships" id="264" r:id="Rad1df7aa581447c0"/>
    <p:sldId xmlns:r="http://schemas.openxmlformats.org/officeDocument/2006/relationships" id="265" r:id="R0547d9bdf41f477d"/>
    <p:sldId xmlns:r="http://schemas.openxmlformats.org/officeDocument/2006/relationships" id="266" r:id="R16092eb6474948c6"/>
    <p:sldId xmlns:r="http://schemas.openxmlformats.org/officeDocument/2006/relationships" id="267" r:id="R8a6df5baf1304cba"/>
    <p:sldId xmlns:r="http://schemas.openxmlformats.org/officeDocument/2006/relationships" id="268" r:id="Rd9d8b01744ea46ce"/>
    <p:sldId xmlns:r="http://schemas.openxmlformats.org/officeDocument/2006/relationships" id="269" r:id="R59a495e677324482"/>
    <p:sldId xmlns:r="http://schemas.openxmlformats.org/officeDocument/2006/relationships" id="270" r:id="R62720dd1b5fc49c7"/>
    <p:sldId xmlns:r="http://schemas.openxmlformats.org/officeDocument/2006/relationships" id="271" r:id="Rd58d6c22dff6419c"/>
    <p:sldId xmlns:r="http://schemas.openxmlformats.org/officeDocument/2006/relationships" id="272" r:id="R26dfdd3c38654b6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c98093be80243ec" /><Relationship Type="http://schemas.openxmlformats.org/officeDocument/2006/relationships/slideMaster" Target="/ppt/slideMasters/slideMaster1.xml" Id="Re3bcb2c3651242ba" /><Relationship Type="http://schemas.openxmlformats.org/officeDocument/2006/relationships/notesMaster" Target="/ppt/notesMasters/notesMaster1.xml" Id="R6cb65b7f04f64b32" /><Relationship Type="http://schemas.openxmlformats.org/officeDocument/2006/relationships/presProps" Target="/ppt/presProps.xml" Id="Rcd88dd39cc1345ce" /><Relationship Type="http://schemas.openxmlformats.org/officeDocument/2006/relationships/tableStyles" Target="/ppt/tableStyles.xml" Id="Rc90db7a7955a4737" /><Relationship Type="http://schemas.openxmlformats.org/officeDocument/2006/relationships/slide" Target="/ppt/slides/slide1.xml" Id="Rca782f8c07484fd0" /><Relationship Type="http://schemas.openxmlformats.org/officeDocument/2006/relationships/slide" Target="/ppt/slides/slide2.xml" Id="Rfd148e58da574a59" /><Relationship Type="http://schemas.openxmlformats.org/officeDocument/2006/relationships/slide" Target="/ppt/slides/slide3.xml" Id="R481fc7ae0d94493b" /><Relationship Type="http://schemas.openxmlformats.org/officeDocument/2006/relationships/slide" Target="/ppt/slides/slide4.xml" Id="R7fa4347cb4b840df" /><Relationship Type="http://schemas.openxmlformats.org/officeDocument/2006/relationships/slide" Target="/ppt/slides/slide5.xml" Id="R482b97741de646d6" /><Relationship Type="http://schemas.openxmlformats.org/officeDocument/2006/relationships/slide" Target="/ppt/slides/slide6.xml" Id="Ra83058a29c3d4084" /><Relationship Type="http://schemas.openxmlformats.org/officeDocument/2006/relationships/slide" Target="/ppt/slides/slide7.xml" Id="R4dc20f8eeef645d2" /><Relationship Type="http://schemas.openxmlformats.org/officeDocument/2006/relationships/slide" Target="/ppt/slides/slide8.xml" Id="R2aa08183b6394fef" /><Relationship Type="http://schemas.openxmlformats.org/officeDocument/2006/relationships/slide" Target="/ppt/slides/slide9.xml" Id="Rad1df7aa581447c0" /><Relationship Type="http://schemas.openxmlformats.org/officeDocument/2006/relationships/slide" Target="/ppt/slides/slide10.xml" Id="R0547d9bdf41f477d" /><Relationship Type="http://schemas.openxmlformats.org/officeDocument/2006/relationships/slide" Target="/ppt/slides/slide11.xml" Id="R16092eb6474948c6" /><Relationship Type="http://schemas.openxmlformats.org/officeDocument/2006/relationships/slide" Target="/ppt/slides/slide12.xml" Id="R8a6df5baf1304cba" /><Relationship Type="http://schemas.openxmlformats.org/officeDocument/2006/relationships/slide" Target="/ppt/slides/slide13.xml" Id="Rd9d8b01744ea46ce" /><Relationship Type="http://schemas.openxmlformats.org/officeDocument/2006/relationships/slide" Target="/ppt/slides/slide14.xml" Id="R59a495e677324482" /><Relationship Type="http://schemas.openxmlformats.org/officeDocument/2006/relationships/slide" Target="/ppt/slides/slide15.xml" Id="R62720dd1b5fc49c7" /><Relationship Type="http://schemas.openxmlformats.org/officeDocument/2006/relationships/slide" Target="/ppt/slides/slide16.xml" Id="Rd58d6c22dff6419c" /><Relationship Type="http://schemas.openxmlformats.org/officeDocument/2006/relationships/slide" Target="/ppt/slides/slide17.xml" Id="R26dfdd3c38654b6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d01f622adb44ea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10292168c1d34d16" /><Relationship Type="http://schemas.openxmlformats.org/officeDocument/2006/relationships/notesMaster" Target="/ppt/notesMasters/notesMaster1.xml" Id="R4b8fae5a01c144fb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2e17995372ad4507" /><Relationship Type="http://schemas.openxmlformats.org/officeDocument/2006/relationships/notesMaster" Target="/ppt/notesMasters/notesMaster1.xml" Id="R2cd9a11823404f3f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4b6b488f9af5422b" /><Relationship Type="http://schemas.openxmlformats.org/officeDocument/2006/relationships/notesMaster" Target="/ppt/notesMasters/notesMaster1.xml" Id="Rafaa0d2227d34a75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e1a8131abcaa4096" /><Relationship Type="http://schemas.openxmlformats.org/officeDocument/2006/relationships/notesMaster" Target="/ppt/notesMasters/notesMaster1.xml" Id="R48fbe05ded0b4d65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8b471a01ed854f0b" /><Relationship Type="http://schemas.openxmlformats.org/officeDocument/2006/relationships/notesMaster" Target="/ppt/notesMasters/notesMaster1.xml" Id="R73d7a80b4e864ba7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52ba366fb3b6489c" /><Relationship Type="http://schemas.openxmlformats.org/officeDocument/2006/relationships/notesMaster" Target="/ppt/notesMasters/notesMaster1.xml" Id="R738806d3a7cf4643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91e5b8b1a3234fda" /><Relationship Type="http://schemas.openxmlformats.org/officeDocument/2006/relationships/notesMaster" Target="/ppt/notesMasters/notesMaster1.xml" Id="Rd143035a25da4828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a2583b00686c445f" /><Relationship Type="http://schemas.openxmlformats.org/officeDocument/2006/relationships/notesMaster" Target="/ppt/notesMasters/notesMaster1.xml" Id="R910484ff4a4d4dae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f5b12c053a844b18" /><Relationship Type="http://schemas.openxmlformats.org/officeDocument/2006/relationships/notesMaster" Target="/ppt/notesMasters/notesMaster1.xml" Id="R988a0aa2504b4cc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c98d86f0ce04dea" /><Relationship Type="http://schemas.openxmlformats.org/officeDocument/2006/relationships/notesMaster" Target="/ppt/notesMasters/notesMaster1.xml" Id="R3c213af199a742e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f6e832c728e84cd4" /><Relationship Type="http://schemas.openxmlformats.org/officeDocument/2006/relationships/notesMaster" Target="/ppt/notesMasters/notesMaster1.xml" Id="Rede384352ee1476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702bbeb519e445a" /><Relationship Type="http://schemas.openxmlformats.org/officeDocument/2006/relationships/notesMaster" Target="/ppt/notesMasters/notesMaster1.xml" Id="R839866402664412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1d743042ab344fd" /><Relationship Type="http://schemas.openxmlformats.org/officeDocument/2006/relationships/notesMaster" Target="/ppt/notesMasters/notesMaster1.xml" Id="R7e6653085f86417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cf4e00a8729475b" /><Relationship Type="http://schemas.openxmlformats.org/officeDocument/2006/relationships/notesMaster" Target="/ppt/notesMasters/notesMaster1.xml" Id="R9a10d80069074bd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e854cac08364717" /><Relationship Type="http://schemas.openxmlformats.org/officeDocument/2006/relationships/notesMaster" Target="/ppt/notesMasters/notesMaster1.xml" Id="R4a6188913bc64506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ba270655824b42ee" /><Relationship Type="http://schemas.openxmlformats.org/officeDocument/2006/relationships/notesMaster" Target="/ppt/notesMasters/notesMaster1.xml" Id="Rb84066354f434d49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126fa5ecdce64038" /><Relationship Type="http://schemas.openxmlformats.org/officeDocument/2006/relationships/notesMaster" Target="/ppt/notesMasters/notesMaster1.xml" Id="Rf205a5fb4c20483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Arrival,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Retrieval answers: 80 µm. | A = I ÷ M. | Fuzzy edge, ruler alignment, scale-bar measurement or image resizing.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No measurement evidence points to the ruler here.</a:t>
            </a:r>
          </a:p>
          <a:p xmlns:a="http://schemas.openxmlformats.org/drawingml/2006/main">
            <a:r>
              <a:t>Units may still matter, but the described action reverses the relationship.</a:t>
            </a:r>
          </a:p>
          <a:p xmlns:a="http://schemas.openxmlformats.org/drawingml/2006/main">
            <a:r>
              <a:t>Correct diagnosis. Magnification uses image size divided by actual size.</a:t>
            </a:r>
          </a:p>
          <a:p xmlns:a="http://schemas.openxmlformats.org/drawingml/2006/main">
            <a:r>
              <a:t>Rounding cannot explain a relationship below one for a visibly enlarged image.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Pupils should justify, compare and revise rather than copy a complete answer before trying.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Staff guide includes question-by-question answers. Do not distribute this presentation as a secure assessment paper.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File buttons use relative links for downloaded/synced folders. OneDrive preview may not resolve relative links. Use the embedded pages or open the named file in the week folder.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at most 90 seconds within I Do. Pause on the first relevant example; ask for a reason. This is an optional concept clip, not evidence of practical completion.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 image: https://madebymatt.uk/Lessons/Science_Teesside/Launch/SCI_L_W3_L3_ExamSkills.html; existing vector illustration embedded for offline use.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Starter,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Correct: Their units and working. Ask for the reason, then return to the original prediction.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on-screen ruler exposes where measurement begins and ends.</a:t>
            </a:r>
          </a:p>
          <a:p xmlns:a="http://schemas.openxmlformats.org/drawingml/2006/main">
            <a:r>
              <a:t>Model limit: A fixed digital edge is cleaner than many real micrographs, so real measurement uncertainty may be greater.</a:t>
            </a:r>
          </a:p>
          <a:p xmlns:a="http://schemas.openxmlformats.org/drawingml/2006/main">
            <a:r>
              <a:t>Video replaces up to 90 seconds of explanation; use the still diagram if unavailable.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Measurement — No measurement evidence points to the ruler here.</a:t>
            </a:r>
          </a:p>
          <a:p xmlns:a="http://schemas.openxmlformats.org/drawingml/2006/main">
            <a:r>
              <a:t>B: Unit conversion — Units may still matter, but the described action reverses the relationship.</a:t>
            </a:r>
          </a:p>
          <a:p xmlns:a="http://schemas.openxmlformats.org/drawingml/2006/main">
            <a:r>
              <a:t>C: Rearrangement/relationship — Correct diagnosis. Magnification uses image size divided by actual size.</a:t>
            </a:r>
          </a:p>
          <a:p xmlns:a="http://schemas.openxmlformats.org/drawingml/2006/main">
            <a:r>
              <a:t>D: Rounding — Rounding cannot explain a relationship below one for a visibly enlarged image.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 2,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 fixed digital edge is cleaner than many real micrographs, so real measurement uncertainty may be greater.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 2 · Task, 6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units do not match.</a:t>
            </a:r>
          </a:p>
          <a:p xmlns:a="http://schemas.openxmlformats.org/drawingml/2006/main">
            <a:r>
              <a:t>32 mm = 32,000 µm.</a:t>
            </a:r>
          </a:p>
          <a:p xmlns:a="http://schemas.openxmlformats.org/drawingml/2006/main">
            <a:r>
              <a:t>M = 32,000 ÷ 80 = ×400.</a:t>
            </a:r>
          </a:p>
          <a:p xmlns:a="http://schemas.openxmlformats.org/drawingml/2006/main">
            <a:r>
              <a:t>Check units before arithmetic.</a:t>
            </a:r>
          </a:p>
          <a:p xmlns:a="http://schemas.openxmlformats.org/drawingml/2006/main">
            <a:r>
              <a:t>Run the printed activity or this board; one route is enough.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Independent Task, 10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Model answer: 48 mm = 48,000 µm. Magnification = 48,000 ÷ 80 = ×600. A unit error would be visible if millimetres and micrometres were divided directly or converted by the wrong factor. A measurement error would be checked by realigning the ruler with the specimen edges and measuring again.</a:t>
            </a:r>
          </a:p>
          <a:p xmlns:a="http://schemas.openxmlformats.org/drawingml/2006/main">
            <a:r>
              <a:t>Select only questions that fit the ten-minute slot. W7L3: Q2, Q3 and Q5 total 11 marks. The full paper needs a separate 25-minute slot.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Exit,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Exit answer: Check unit conversion and powers of ten first; then check the measurement and arithmetic.</a:t>
            </a:r>
          </a:p>
          <a:p xmlns:a="http://schemas.openxmlformats.org/drawingml/2006/main">
            <a:r>
              <a:t>Receive the request, record the agreed next action and check it next lesson. Keep responses private when requested.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Read only after an attempt; retain the pupil’s first view.</a:t>
            </a:r>
          </a:p>
          <a:p xmlns:a="http://schemas.openxmlformats.org/drawingml/2006/main">
            <a:r>
              <a:t>Core explanation: A ruler measurement changes if a picture is resized. A scale bar stays useful if the image and bar are resized together.</a:t>
            </a:r>
          </a:p>
          <a:p xmlns:a="http://schemas.openxmlformats.org/drawingml/2006/main">
            <a:r>
              <a:t>Watch for: Do not claim pupils measured a real cell if they used stated lengths or a model. A precise-looking number is not automatically an accurate measurement.</a:t>
            </a:r>
          </a:p>
          <a:p xmlns:a="http://schemas.openxmlformats.org/drawingml/2006/main">
            <a:r>
              <a:t>Least help first: Do not repair the whole calculation. Ask the pupil to name the error type and change one step.</a:t>
            </a:r>
          </a:p>
          <a:p xmlns:a="http://schemas.openxmlformats.org/drawingml/2006/main">
            <a:r>
              <a:t>Support cue: Check the units first. Then check the calculation. For a scale bar, count how many bar lengths fit the cell image.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estimation and exam-style task; W3 slides 8–10.</a:t>
            </a:r>
          </a:p>
          <a:p xmlns:a="http://schemas.openxmlformats.org/drawingml/2006/main">
            <a:r>
              <a:t>Made by Matt LAUNCH Science draft, lesson-content.json, W3L3;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12f0b6b808c4ad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1a458019d35414e" /><Relationship Type="http://schemas.openxmlformats.org/officeDocument/2006/relationships/slideLayout" Target="/ppt/slideLayouts/slideLayout1.xml" Id="Rdb6f6b0bc03b4c9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b6f6b0bc03b4c9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09f4d399cf4568" /><Relationship Type="http://schemas.openxmlformats.org/officeDocument/2006/relationships/hyperlink" Target="/ppt/slides/slide1.xml" Id="Rde517a023d2942c9" /><Relationship Type="http://schemas.openxmlformats.org/officeDocument/2006/relationships/hyperlink" Target="/ppt/slides/slide2.xml" Id="R39aebdfd1cde4867" /><Relationship Type="http://schemas.openxmlformats.org/officeDocument/2006/relationships/hyperlink" Target="/ppt/slides/slide3.xml" Id="R31a1de80c35d48f2" /><Relationship Type="http://schemas.openxmlformats.org/officeDocument/2006/relationships/hyperlink" Target="/ppt/slides/slide4.xml" Id="R5f0c32a905c64c95" /><Relationship Type="http://schemas.openxmlformats.org/officeDocument/2006/relationships/hyperlink" Target="/ppt/slides/slide5.xml" Id="R51ffa3f84f1a4fac" /><Relationship Type="http://schemas.openxmlformats.org/officeDocument/2006/relationships/hyperlink" Target="/ppt/slides/slide6.xml" Id="Rb9c55c14fd224276" /><Relationship Type="http://schemas.openxmlformats.org/officeDocument/2006/relationships/hyperlink" Target="/ppt/slides/slide7.xml" Id="R055a753b7a2945cc" /><Relationship Type="http://schemas.openxmlformats.org/officeDocument/2006/relationships/hyperlink" Target="/ppt/slides/slide8.xml" Id="R2cf3bbf3e33d4db5" /><Relationship Type="http://schemas.openxmlformats.org/officeDocument/2006/relationships/hyperlink" Target="/ppt/slides/slide13.xml" Id="R3ac2a1dd53a54005" /><Relationship Type="http://schemas.openxmlformats.org/officeDocument/2006/relationships/image" Target="/ppt/media/image.png" Id="Rad5800d046f84266" /><Relationship Type="http://schemas.openxmlformats.org/officeDocument/2006/relationships/hyperlink" Target="/ppt/slides/slide9.xml" Id="Rb93d17388f1b4a5c" /><Relationship Type="http://schemas.openxmlformats.org/officeDocument/2006/relationships/notesSlide" Target="/ppt/notesSlides/notesSlide1.xml" Id="R2c1c3e9a5baf4cfc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28162e526a45b3" /><Relationship Type="http://schemas.openxmlformats.org/officeDocument/2006/relationships/hyperlink" Target="/ppt/slides/slide1.xml" Id="R88ca78abd5994154" /><Relationship Type="http://schemas.openxmlformats.org/officeDocument/2006/relationships/hyperlink" Target="/ppt/slides/slide2.xml" Id="R13ef125e1acc4f70" /><Relationship Type="http://schemas.openxmlformats.org/officeDocument/2006/relationships/hyperlink" Target="/ppt/slides/slide3.xml" Id="R24fffac45d6b40f2" /><Relationship Type="http://schemas.openxmlformats.org/officeDocument/2006/relationships/hyperlink" Target="/ppt/slides/slide4.xml" Id="R76280588295f4ddd" /><Relationship Type="http://schemas.openxmlformats.org/officeDocument/2006/relationships/hyperlink" Target="/ppt/slides/slide5.xml" Id="R3c16e314d4e245f5" /><Relationship Type="http://schemas.openxmlformats.org/officeDocument/2006/relationships/hyperlink" Target="/ppt/slides/slide6.xml" Id="Rda06ab3436f641e1" /><Relationship Type="http://schemas.openxmlformats.org/officeDocument/2006/relationships/hyperlink" Target="/ppt/slides/slide7.xml" Id="Rf77237b333f74835" /><Relationship Type="http://schemas.openxmlformats.org/officeDocument/2006/relationships/hyperlink" Target="/ppt/slides/slide8.xml" Id="R4a233e742dde4beb" /><Relationship Type="http://schemas.openxmlformats.org/officeDocument/2006/relationships/hyperlink" Target="/ppt/slides/slide13.xml" Id="R0da8f48df6de4156" /><Relationship Type="http://schemas.openxmlformats.org/officeDocument/2006/relationships/hyperlink" Target="/ppt/slides/slide4.xml" Id="R8402d18555d14615" /><Relationship Type="http://schemas.openxmlformats.org/officeDocument/2006/relationships/notesSlide" Target="/ppt/notesSlides/notesSlide10.xml" Id="Rcfe14e7f6bbf4754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7ae43c8ce264cc8" /><Relationship Type="http://schemas.openxmlformats.org/officeDocument/2006/relationships/hyperlink" Target="/ppt/slides/slide1.xml" Id="Ra11ba89b7c3b4d65" /><Relationship Type="http://schemas.openxmlformats.org/officeDocument/2006/relationships/hyperlink" Target="/ppt/slides/slide2.xml" Id="R83275994f4c9474c" /><Relationship Type="http://schemas.openxmlformats.org/officeDocument/2006/relationships/hyperlink" Target="/ppt/slides/slide3.xml" Id="R616f076429ae4721" /><Relationship Type="http://schemas.openxmlformats.org/officeDocument/2006/relationships/hyperlink" Target="/ppt/slides/slide4.xml" Id="R61325104c4d04418" /><Relationship Type="http://schemas.openxmlformats.org/officeDocument/2006/relationships/hyperlink" Target="/ppt/slides/slide5.xml" Id="R04a20711a0d741b7" /><Relationship Type="http://schemas.openxmlformats.org/officeDocument/2006/relationships/hyperlink" Target="/ppt/slides/slide6.xml" Id="Re9e1e354b7444e1b" /><Relationship Type="http://schemas.openxmlformats.org/officeDocument/2006/relationships/hyperlink" Target="/ppt/slides/slide7.xml" Id="R2e06c61b7d464db3" /><Relationship Type="http://schemas.openxmlformats.org/officeDocument/2006/relationships/hyperlink" Target="/ppt/slides/slide8.xml" Id="R314b3a18e2fa4682" /><Relationship Type="http://schemas.openxmlformats.org/officeDocument/2006/relationships/hyperlink" Target="/ppt/slides/slide13.xml" Id="Rec6ec856372142f7" /><Relationship Type="http://schemas.openxmlformats.org/officeDocument/2006/relationships/hyperlink" Target="/ppt/slides/slide6.xml" Id="Rf96be7d064fd480c" /><Relationship Type="http://schemas.openxmlformats.org/officeDocument/2006/relationships/notesSlide" Target="/ppt/notesSlides/notesSlide11.xml" Id="Re974c6b2eaf3479a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33e720e494457d" /><Relationship Type="http://schemas.openxmlformats.org/officeDocument/2006/relationships/hyperlink" Target="/ppt/slides/slide1.xml" Id="R10697cbc2daf4b44" /><Relationship Type="http://schemas.openxmlformats.org/officeDocument/2006/relationships/hyperlink" Target="/ppt/slides/slide2.xml" Id="R461a2ca35db14162" /><Relationship Type="http://schemas.openxmlformats.org/officeDocument/2006/relationships/hyperlink" Target="/ppt/slides/slide3.xml" Id="R39253aaebe7c4557" /><Relationship Type="http://schemas.openxmlformats.org/officeDocument/2006/relationships/hyperlink" Target="/ppt/slides/slide4.xml" Id="R155e2a17ca2c4c09" /><Relationship Type="http://schemas.openxmlformats.org/officeDocument/2006/relationships/hyperlink" Target="/ppt/slides/slide5.xml" Id="R06255960455b4b3b" /><Relationship Type="http://schemas.openxmlformats.org/officeDocument/2006/relationships/hyperlink" Target="/ppt/slides/slide6.xml" Id="Ra24e522ed87a4c66" /><Relationship Type="http://schemas.openxmlformats.org/officeDocument/2006/relationships/hyperlink" Target="/ppt/slides/slide7.xml" Id="Re4583a4d84cf4205" /><Relationship Type="http://schemas.openxmlformats.org/officeDocument/2006/relationships/hyperlink" Target="/ppt/slides/slide8.xml" Id="Rfed34e00c183424d" /><Relationship Type="http://schemas.openxmlformats.org/officeDocument/2006/relationships/hyperlink" Target="/ppt/slides/slide13.xml" Id="Rb768a51884bd4219" /><Relationship Type="http://schemas.openxmlformats.org/officeDocument/2006/relationships/hyperlink" Target="/ppt/slides/slide7.xml" Id="Rf55728b2804a4881" /><Relationship Type="http://schemas.openxmlformats.org/officeDocument/2006/relationships/notesSlide" Target="/ppt/notesSlides/notesSlide12.xml" Id="Rf768049f7b414727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6e410e942484597" /><Relationship Type="http://schemas.openxmlformats.org/officeDocument/2006/relationships/hyperlink" Target="/ppt/slides/slide1.xml" Id="R5def9b178be54d3d" /><Relationship Type="http://schemas.openxmlformats.org/officeDocument/2006/relationships/hyperlink" Target="/ppt/slides/slide2.xml" Id="Rc377572392f34050" /><Relationship Type="http://schemas.openxmlformats.org/officeDocument/2006/relationships/hyperlink" Target="/ppt/slides/slide3.xml" Id="Rdc33ce22bb0b4a6e" /><Relationship Type="http://schemas.openxmlformats.org/officeDocument/2006/relationships/hyperlink" Target="/ppt/slides/slide4.xml" Id="R1adfda9817204eb2" /><Relationship Type="http://schemas.openxmlformats.org/officeDocument/2006/relationships/hyperlink" Target="/ppt/slides/slide5.xml" Id="R276b467cc2454ebd" /><Relationship Type="http://schemas.openxmlformats.org/officeDocument/2006/relationships/hyperlink" Target="/ppt/slides/slide6.xml" Id="R77b2aa73e239487c" /><Relationship Type="http://schemas.openxmlformats.org/officeDocument/2006/relationships/hyperlink" Target="/ppt/slides/slide7.xml" Id="Rdfa41aa56cc8468f" /><Relationship Type="http://schemas.openxmlformats.org/officeDocument/2006/relationships/hyperlink" Target="/ppt/slides/slide8.xml" Id="R4fa8b2ed4e914cff" /><Relationship Type="http://schemas.openxmlformats.org/officeDocument/2006/relationships/hyperlink" Target="/ppt/slides/slide13.xml" Id="R24abe59f6ed645d7" /><Relationship Type="http://schemas.openxmlformats.org/officeDocument/2006/relationships/hyperlink" Target="/ppt/slides/slide14.xml" Id="Rffb7849dd36046de" /><Relationship Type="http://schemas.openxmlformats.org/officeDocument/2006/relationships/hyperlink" Target="/ppt/slides/slide15.xml" Id="R1ffdb666a09946ac" /><Relationship Type="http://schemas.openxmlformats.org/officeDocument/2006/relationships/hyperlink" Target="W3L3_standard.pdf" TargetMode="External" Id="Rbe8769cb82774e95" /><Relationship Type="http://schemas.openxmlformats.org/officeDocument/2006/relationships/hyperlink" Target="W3L3_supported.pdf" TargetMode="External" Id="Rf556f8e64fd8401f" /><Relationship Type="http://schemas.openxmlformats.org/officeDocument/2006/relationships/hyperlink" Target="W3L3_depth.pdf" TargetMode="External" Id="Rf2bf3c64d1d7404b" /><Relationship Type="http://schemas.openxmlformats.org/officeDocument/2006/relationships/hyperlink" Target="W3L3_Worksheet.docx" TargetMode="External" Id="R1dffbdd701954c8b" /><Relationship Type="http://schemas.openxmlformats.org/officeDocument/2006/relationships/hyperlink" Target="https://madebymatt.uk/Lessons/Science_Teesside/Launch/SCI_L_W3_L3_ExamSkills.html" TargetMode="External" Id="Ra19496c8e7c8414f" /><Relationship Type="http://schemas.openxmlformats.org/officeDocument/2006/relationships/hyperlink" Target="/ppt/slides/slide16.xml" Id="Rcec4d24e4a654cbf" /><Relationship Type="http://schemas.openxmlformats.org/officeDocument/2006/relationships/notesSlide" Target="/ppt/notesSlides/notesSlide13.xml" Id="R321e1f33b54942b4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06b9c7a7644e72" /><Relationship Type="http://schemas.openxmlformats.org/officeDocument/2006/relationships/hyperlink" Target="/ppt/slides/slide1.xml" Id="R740e910c517a4036" /><Relationship Type="http://schemas.openxmlformats.org/officeDocument/2006/relationships/hyperlink" Target="/ppt/slides/slide2.xml" Id="Rc68f398143224f88" /><Relationship Type="http://schemas.openxmlformats.org/officeDocument/2006/relationships/hyperlink" Target="/ppt/slides/slide3.xml" Id="R871f397420424e4d" /><Relationship Type="http://schemas.openxmlformats.org/officeDocument/2006/relationships/hyperlink" Target="/ppt/slides/slide4.xml" Id="R7cdb0b8856cd418b" /><Relationship Type="http://schemas.openxmlformats.org/officeDocument/2006/relationships/hyperlink" Target="/ppt/slides/slide5.xml" Id="R7c40ae6880ea4bb9" /><Relationship Type="http://schemas.openxmlformats.org/officeDocument/2006/relationships/hyperlink" Target="/ppt/slides/slide6.xml" Id="R26cf0c75fd564375" /><Relationship Type="http://schemas.openxmlformats.org/officeDocument/2006/relationships/hyperlink" Target="/ppt/slides/slide7.xml" Id="R8fd72f44796a4cf2" /><Relationship Type="http://schemas.openxmlformats.org/officeDocument/2006/relationships/hyperlink" Target="/ppt/slides/slide8.xml" Id="Rc029934536f24cdf" /><Relationship Type="http://schemas.openxmlformats.org/officeDocument/2006/relationships/hyperlink" Target="/ppt/slides/slide13.xml" Id="R260760a754234068" /><Relationship Type="http://schemas.openxmlformats.org/officeDocument/2006/relationships/image" Target="/ppt/media/image3.png" Id="Rd8390d26597c4c5a" /><Relationship Type="http://schemas.openxmlformats.org/officeDocument/2006/relationships/hyperlink" Target="/ppt/slides/slide7.xml" Id="R70f2f88b05aa4b93" /><Relationship Type="http://schemas.openxmlformats.org/officeDocument/2006/relationships/notesSlide" Target="/ppt/notesSlides/notesSlide14.xml" Id="Rdb489c2526064d9b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1875f761b91406d" /><Relationship Type="http://schemas.openxmlformats.org/officeDocument/2006/relationships/hyperlink" Target="/ppt/slides/slide1.xml" Id="R30c15b3393244c6c" /><Relationship Type="http://schemas.openxmlformats.org/officeDocument/2006/relationships/hyperlink" Target="/ppt/slides/slide2.xml" Id="R4b39dc3039c845b2" /><Relationship Type="http://schemas.openxmlformats.org/officeDocument/2006/relationships/hyperlink" Target="/ppt/slides/slide3.xml" Id="R3641d916876a479c" /><Relationship Type="http://schemas.openxmlformats.org/officeDocument/2006/relationships/hyperlink" Target="/ppt/slides/slide4.xml" Id="R871dd332fdc14f3f" /><Relationship Type="http://schemas.openxmlformats.org/officeDocument/2006/relationships/hyperlink" Target="/ppt/slides/slide5.xml" Id="R81a55af318bd4feb" /><Relationship Type="http://schemas.openxmlformats.org/officeDocument/2006/relationships/hyperlink" Target="/ppt/slides/slide6.xml" Id="Ree5759a44bbb4146" /><Relationship Type="http://schemas.openxmlformats.org/officeDocument/2006/relationships/hyperlink" Target="/ppt/slides/slide7.xml" Id="R7c5f8fa4308a4c70" /><Relationship Type="http://schemas.openxmlformats.org/officeDocument/2006/relationships/hyperlink" Target="/ppt/slides/slide8.xml" Id="R286801126eb849d0" /><Relationship Type="http://schemas.openxmlformats.org/officeDocument/2006/relationships/hyperlink" Target="/ppt/slides/slide13.xml" Id="Re8c441978e474982" /><Relationship Type="http://schemas.openxmlformats.org/officeDocument/2006/relationships/image" Target="/ppt/media/image4.png" Id="Rd74d73449a9c4f1e" /><Relationship Type="http://schemas.openxmlformats.org/officeDocument/2006/relationships/hyperlink" Target="/ppt/slides/slide7.xml" Id="Re31d8cba2d3e4d8d" /><Relationship Type="http://schemas.openxmlformats.org/officeDocument/2006/relationships/notesSlide" Target="/ppt/notesSlides/notesSlide15.xml" Id="R940e56cfe4ee4069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210acb79924280" /><Relationship Type="http://schemas.openxmlformats.org/officeDocument/2006/relationships/hyperlink" Target="/ppt/slides/slide1.xml" Id="R82d9d0228dfa4b08" /><Relationship Type="http://schemas.openxmlformats.org/officeDocument/2006/relationships/hyperlink" Target="/ppt/slides/slide2.xml" Id="Rb72eeb34a9d24220" /><Relationship Type="http://schemas.openxmlformats.org/officeDocument/2006/relationships/hyperlink" Target="/ppt/slides/slide3.xml" Id="Rd02b95d364f24d01" /><Relationship Type="http://schemas.openxmlformats.org/officeDocument/2006/relationships/hyperlink" Target="/ppt/slides/slide4.xml" Id="R4849355ab9f74068" /><Relationship Type="http://schemas.openxmlformats.org/officeDocument/2006/relationships/hyperlink" Target="/ppt/slides/slide5.xml" Id="R011850e3dbd24fd9" /><Relationship Type="http://schemas.openxmlformats.org/officeDocument/2006/relationships/hyperlink" Target="/ppt/slides/slide6.xml" Id="Rde5de6092ce84e3f" /><Relationship Type="http://schemas.openxmlformats.org/officeDocument/2006/relationships/hyperlink" Target="/ppt/slides/slide7.xml" Id="R0dfcd1bcf65f477c" /><Relationship Type="http://schemas.openxmlformats.org/officeDocument/2006/relationships/hyperlink" Target="/ppt/slides/slide8.xml" Id="R2412b74942344fc0" /><Relationship Type="http://schemas.openxmlformats.org/officeDocument/2006/relationships/hyperlink" Target="/ppt/slides/slide13.xml" Id="Rd191173ced2541f1" /><Relationship Type="http://schemas.openxmlformats.org/officeDocument/2006/relationships/image" Target="/ppt/media/image5.png" Id="R1ea31c16336547fa" /><Relationship Type="http://schemas.openxmlformats.org/officeDocument/2006/relationships/hyperlink" Target="https://www.youtube.com/watch?v=L5StAE_uuxM" TargetMode="External" Id="R585c413783374706" /><Relationship Type="http://schemas.openxmlformats.org/officeDocument/2006/relationships/notesSlide" Target="/ppt/notesSlides/notesSlide16.xml" Id="Rcad4d54f13bc4983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c90091e3464651" /><Relationship Type="http://schemas.openxmlformats.org/officeDocument/2006/relationships/hyperlink" Target="/ppt/slides/slide1.xml" Id="R65ddd123be73491f" /><Relationship Type="http://schemas.openxmlformats.org/officeDocument/2006/relationships/hyperlink" Target="/ppt/slides/slide2.xml" Id="R9a2d666b3d85441d" /><Relationship Type="http://schemas.openxmlformats.org/officeDocument/2006/relationships/hyperlink" Target="/ppt/slides/slide3.xml" Id="R95ed6afeebf54972" /><Relationship Type="http://schemas.openxmlformats.org/officeDocument/2006/relationships/hyperlink" Target="/ppt/slides/slide4.xml" Id="R8497719f34de401b" /><Relationship Type="http://schemas.openxmlformats.org/officeDocument/2006/relationships/hyperlink" Target="/ppt/slides/slide5.xml" Id="R595e8146e2464c74" /><Relationship Type="http://schemas.openxmlformats.org/officeDocument/2006/relationships/hyperlink" Target="/ppt/slides/slide6.xml" Id="R7fa4c2b767214c50" /><Relationship Type="http://schemas.openxmlformats.org/officeDocument/2006/relationships/hyperlink" Target="/ppt/slides/slide7.xml" Id="R2154e3f673a7431b" /><Relationship Type="http://schemas.openxmlformats.org/officeDocument/2006/relationships/hyperlink" Target="/ppt/slides/slide8.xml" Id="Rc8589adab7704dd2" /><Relationship Type="http://schemas.openxmlformats.org/officeDocument/2006/relationships/hyperlink" Target="/ppt/slides/slide13.xml" Id="Ra361685d1ce8414f" /><Relationship Type="http://schemas.openxmlformats.org/officeDocument/2006/relationships/image" Target="/ppt/media/image6.png" Id="Rafe9c60925c040d5" /><Relationship Type="http://schemas.openxmlformats.org/officeDocument/2006/relationships/hyperlink" Target="/ppt/slides/slide3.xml" Id="Redf3ff1ff7064345" /><Relationship Type="http://schemas.openxmlformats.org/officeDocument/2006/relationships/notesSlide" Target="/ppt/notesSlides/notesSlide17.xml" Id="R5ed892df0ed34e7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6602e4585f4b6e" /><Relationship Type="http://schemas.openxmlformats.org/officeDocument/2006/relationships/hyperlink" Target="/ppt/slides/slide1.xml" Id="R6cd855945e1c4f18" /><Relationship Type="http://schemas.openxmlformats.org/officeDocument/2006/relationships/hyperlink" Target="/ppt/slides/slide2.xml" Id="R2b57ea4930d24f63" /><Relationship Type="http://schemas.openxmlformats.org/officeDocument/2006/relationships/hyperlink" Target="/ppt/slides/slide3.xml" Id="R8515cb0fafc94806" /><Relationship Type="http://schemas.openxmlformats.org/officeDocument/2006/relationships/hyperlink" Target="/ppt/slides/slide4.xml" Id="R9aeab25b5e0a4de3" /><Relationship Type="http://schemas.openxmlformats.org/officeDocument/2006/relationships/hyperlink" Target="/ppt/slides/slide5.xml" Id="R2bcabe32995a4ed0" /><Relationship Type="http://schemas.openxmlformats.org/officeDocument/2006/relationships/hyperlink" Target="/ppt/slides/slide6.xml" Id="R9d86c263b045421d" /><Relationship Type="http://schemas.openxmlformats.org/officeDocument/2006/relationships/hyperlink" Target="/ppt/slides/slide7.xml" Id="R64a14ba892dd4811" /><Relationship Type="http://schemas.openxmlformats.org/officeDocument/2006/relationships/hyperlink" Target="/ppt/slides/slide8.xml" Id="R75d653d4310a41b4" /><Relationship Type="http://schemas.openxmlformats.org/officeDocument/2006/relationships/hyperlink" Target="/ppt/slides/slide13.xml" Id="R466ead2a73e141aa" /><Relationship Type="http://schemas.openxmlformats.org/officeDocument/2006/relationships/hyperlink" Target="/ppt/slides/slide9.xml" Id="Rcb76519b56d14aea" /><Relationship Type="http://schemas.openxmlformats.org/officeDocument/2006/relationships/notesSlide" Target="/ppt/notesSlides/notesSlide2.xml" Id="R32216216767143a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7865e17afb94eb6" /><Relationship Type="http://schemas.openxmlformats.org/officeDocument/2006/relationships/hyperlink" Target="/ppt/slides/slide1.xml" Id="R7666a6550a4141c8" /><Relationship Type="http://schemas.openxmlformats.org/officeDocument/2006/relationships/hyperlink" Target="/ppt/slides/slide2.xml" Id="Rdbe26dde2f734feb" /><Relationship Type="http://schemas.openxmlformats.org/officeDocument/2006/relationships/hyperlink" Target="/ppt/slides/slide3.xml" Id="R83404dd854eb486d" /><Relationship Type="http://schemas.openxmlformats.org/officeDocument/2006/relationships/hyperlink" Target="/ppt/slides/slide4.xml" Id="Rb98ca01c63f14add" /><Relationship Type="http://schemas.openxmlformats.org/officeDocument/2006/relationships/hyperlink" Target="/ppt/slides/slide5.xml" Id="Rcf8b3b4ed5364019" /><Relationship Type="http://schemas.openxmlformats.org/officeDocument/2006/relationships/hyperlink" Target="/ppt/slides/slide6.xml" Id="R9ecfa49248a646c2" /><Relationship Type="http://schemas.openxmlformats.org/officeDocument/2006/relationships/hyperlink" Target="/ppt/slides/slide7.xml" Id="R6407af3f90614b30" /><Relationship Type="http://schemas.openxmlformats.org/officeDocument/2006/relationships/hyperlink" Target="/ppt/slides/slide8.xml" Id="Rbc4928782a29419e" /><Relationship Type="http://schemas.openxmlformats.org/officeDocument/2006/relationships/hyperlink" Target="/ppt/slides/slide13.xml" Id="R03c824dc58c1407d" /><Relationship Type="http://schemas.openxmlformats.org/officeDocument/2006/relationships/hyperlink" Target="/ppt/slides/slide17.xml" Id="R06687aaf49c64d01" /><Relationship Type="http://schemas.openxmlformats.org/officeDocument/2006/relationships/hyperlink" Target="/ppt/slides/slide16.xml" Id="R3c70067cb5034da5" /><Relationship Type="http://schemas.openxmlformats.org/officeDocument/2006/relationships/notesSlide" Target="/ppt/notesSlides/notesSlide3.xml" Id="R848fa81b1b2e4dc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6d8a7610674a4e" /><Relationship Type="http://schemas.openxmlformats.org/officeDocument/2006/relationships/hyperlink" Target="/ppt/slides/slide1.xml" Id="R0338e8950d1e46ae" /><Relationship Type="http://schemas.openxmlformats.org/officeDocument/2006/relationships/hyperlink" Target="/ppt/slides/slide2.xml" Id="Rff261600c22347d3" /><Relationship Type="http://schemas.openxmlformats.org/officeDocument/2006/relationships/hyperlink" Target="/ppt/slides/slide3.xml" Id="R9d4240ea72954551" /><Relationship Type="http://schemas.openxmlformats.org/officeDocument/2006/relationships/hyperlink" Target="/ppt/slides/slide4.xml" Id="Rc501ecfa2167444b" /><Relationship Type="http://schemas.openxmlformats.org/officeDocument/2006/relationships/hyperlink" Target="/ppt/slides/slide5.xml" Id="R9f1ac02e45624fba" /><Relationship Type="http://schemas.openxmlformats.org/officeDocument/2006/relationships/hyperlink" Target="/ppt/slides/slide6.xml" Id="R46d8ba3d394047fa" /><Relationship Type="http://schemas.openxmlformats.org/officeDocument/2006/relationships/hyperlink" Target="/ppt/slides/slide7.xml" Id="Re29ae967ba6740d5" /><Relationship Type="http://schemas.openxmlformats.org/officeDocument/2006/relationships/hyperlink" Target="/ppt/slides/slide8.xml" Id="R073a18eb4e294d6d" /><Relationship Type="http://schemas.openxmlformats.org/officeDocument/2006/relationships/hyperlink" Target="/ppt/slides/slide13.xml" Id="R0745bc5305c04891" /><Relationship Type="http://schemas.openxmlformats.org/officeDocument/2006/relationships/hyperlink" Target="/ppt/slides/slide10.xml" Id="R3e7c033a9e904d83" /><Relationship Type="http://schemas.openxmlformats.org/officeDocument/2006/relationships/hyperlink" Target="/ppt/slides/slide10.xml" Id="R128e65e05bbe453b" /><Relationship Type="http://schemas.openxmlformats.org/officeDocument/2006/relationships/hyperlink" Target="/ppt/slides/slide10.xml" Id="Ra85f54f836aa4dab" /><Relationship Type="http://schemas.openxmlformats.org/officeDocument/2006/relationships/hyperlink" Target="/ppt/slides/slide10.xml" Id="Re4f5c1cb8d144e21" /><Relationship Type="http://schemas.openxmlformats.org/officeDocument/2006/relationships/hyperlink" Target="/ppt/slides/slide10.xml" Id="R77d5f44fd61b41d3" /><Relationship Type="http://schemas.openxmlformats.org/officeDocument/2006/relationships/notesSlide" Target="/ppt/notesSlides/notesSlide4.xml" Id="R2f968f20fc344b6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08c6a0295a48c9" /><Relationship Type="http://schemas.openxmlformats.org/officeDocument/2006/relationships/hyperlink" Target="/ppt/slides/slide1.xml" Id="R6128aeed89604b3a" /><Relationship Type="http://schemas.openxmlformats.org/officeDocument/2006/relationships/hyperlink" Target="/ppt/slides/slide2.xml" Id="Rb2a8ddd4767c4390" /><Relationship Type="http://schemas.openxmlformats.org/officeDocument/2006/relationships/hyperlink" Target="/ppt/slides/slide3.xml" Id="Rd41085f58cb44186" /><Relationship Type="http://schemas.openxmlformats.org/officeDocument/2006/relationships/hyperlink" Target="/ppt/slides/slide4.xml" Id="Rd713161367c64e40" /><Relationship Type="http://schemas.openxmlformats.org/officeDocument/2006/relationships/hyperlink" Target="/ppt/slides/slide5.xml" Id="R4bfda215142f4f7e" /><Relationship Type="http://schemas.openxmlformats.org/officeDocument/2006/relationships/hyperlink" Target="/ppt/slides/slide6.xml" Id="R0d4e90a377ae46bb" /><Relationship Type="http://schemas.openxmlformats.org/officeDocument/2006/relationships/hyperlink" Target="/ppt/slides/slide7.xml" Id="Rd28562342bea4e2b" /><Relationship Type="http://schemas.openxmlformats.org/officeDocument/2006/relationships/hyperlink" Target="/ppt/slides/slide8.xml" Id="Rd76946ea2e204c95" /><Relationship Type="http://schemas.openxmlformats.org/officeDocument/2006/relationships/hyperlink" Target="/ppt/slides/slide13.xml" Id="R441e1b82e1aa477a" /><Relationship Type="http://schemas.openxmlformats.org/officeDocument/2006/relationships/image" Target="/ppt/media/image2.png" Id="R4c3973d815574cda" /><Relationship Type="http://schemas.openxmlformats.org/officeDocument/2006/relationships/notesSlide" Target="/ppt/notesSlides/notesSlide5.xml" Id="R672789fca23e454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67bdab69b34381" /><Relationship Type="http://schemas.openxmlformats.org/officeDocument/2006/relationships/hyperlink" Target="/ppt/slides/slide1.xml" Id="R6543a34b6c024a06" /><Relationship Type="http://schemas.openxmlformats.org/officeDocument/2006/relationships/hyperlink" Target="/ppt/slides/slide2.xml" Id="R51f079c5168e4c95" /><Relationship Type="http://schemas.openxmlformats.org/officeDocument/2006/relationships/hyperlink" Target="/ppt/slides/slide3.xml" Id="Rf655e31b0eed4794" /><Relationship Type="http://schemas.openxmlformats.org/officeDocument/2006/relationships/hyperlink" Target="/ppt/slides/slide4.xml" Id="Rf56d7679ac83485f" /><Relationship Type="http://schemas.openxmlformats.org/officeDocument/2006/relationships/hyperlink" Target="/ppt/slides/slide5.xml" Id="R9235395e04cf4be1" /><Relationship Type="http://schemas.openxmlformats.org/officeDocument/2006/relationships/hyperlink" Target="/ppt/slides/slide6.xml" Id="R80bd90856b18401d" /><Relationship Type="http://schemas.openxmlformats.org/officeDocument/2006/relationships/hyperlink" Target="/ppt/slides/slide7.xml" Id="R6129e7672d434a10" /><Relationship Type="http://schemas.openxmlformats.org/officeDocument/2006/relationships/hyperlink" Target="/ppt/slides/slide8.xml" Id="R0d4681d314b54adf" /><Relationship Type="http://schemas.openxmlformats.org/officeDocument/2006/relationships/hyperlink" Target="/ppt/slides/slide13.xml" Id="R9bbb708837a74d43" /><Relationship Type="http://schemas.openxmlformats.org/officeDocument/2006/relationships/hyperlink" Target="/ppt/slides/slide11.xml" Id="Rf68e8c57dd544804" /><Relationship Type="http://schemas.openxmlformats.org/officeDocument/2006/relationships/notesSlide" Target="/ppt/notesSlides/notesSlide6.xml" Id="R4c4e207c5c564ab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98a3ee47e145b3" /><Relationship Type="http://schemas.openxmlformats.org/officeDocument/2006/relationships/hyperlink" Target="/ppt/slides/slide1.xml" Id="R56da5e1649274a2a" /><Relationship Type="http://schemas.openxmlformats.org/officeDocument/2006/relationships/hyperlink" Target="/ppt/slides/slide2.xml" Id="Rbc9a23f5e90d420b" /><Relationship Type="http://schemas.openxmlformats.org/officeDocument/2006/relationships/hyperlink" Target="/ppt/slides/slide3.xml" Id="Rc2a0593614594b0d" /><Relationship Type="http://schemas.openxmlformats.org/officeDocument/2006/relationships/hyperlink" Target="/ppt/slides/slide4.xml" Id="R4d2e87e4e556466f" /><Relationship Type="http://schemas.openxmlformats.org/officeDocument/2006/relationships/hyperlink" Target="/ppt/slides/slide5.xml" Id="R632227ade9af4ca3" /><Relationship Type="http://schemas.openxmlformats.org/officeDocument/2006/relationships/hyperlink" Target="/ppt/slides/slide6.xml" Id="R4de8bb1d957d4941" /><Relationship Type="http://schemas.openxmlformats.org/officeDocument/2006/relationships/hyperlink" Target="/ppt/slides/slide7.xml" Id="R3341f7fdcffb4000" /><Relationship Type="http://schemas.openxmlformats.org/officeDocument/2006/relationships/hyperlink" Target="/ppt/slides/slide8.xml" Id="Rbd1008bf48584885" /><Relationship Type="http://schemas.openxmlformats.org/officeDocument/2006/relationships/hyperlink" Target="/ppt/slides/slide13.xml" Id="Rcc032210452e449b" /><Relationship Type="http://schemas.openxmlformats.org/officeDocument/2006/relationships/hyperlink" Target="/ppt/slides/slide14.xml" Id="R70d2b43d8c89439e" /><Relationship Type="http://schemas.openxmlformats.org/officeDocument/2006/relationships/hyperlink" Target="/ppt/slides/slide12.xml" Id="Rfc10c2df67214200" /><Relationship Type="http://schemas.openxmlformats.org/officeDocument/2006/relationships/notesSlide" Target="/ppt/notesSlides/notesSlide7.xml" Id="Rbbee2df69aff4fe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d5f484a45a4570" /><Relationship Type="http://schemas.openxmlformats.org/officeDocument/2006/relationships/hyperlink" Target="/ppt/slides/slide1.xml" Id="R1ea54357d27445b0" /><Relationship Type="http://schemas.openxmlformats.org/officeDocument/2006/relationships/hyperlink" Target="/ppt/slides/slide2.xml" Id="R21bdf264768e4598" /><Relationship Type="http://schemas.openxmlformats.org/officeDocument/2006/relationships/hyperlink" Target="/ppt/slides/slide3.xml" Id="R603a075f09d44e4c" /><Relationship Type="http://schemas.openxmlformats.org/officeDocument/2006/relationships/hyperlink" Target="/ppt/slides/slide4.xml" Id="R33cadc648f5c4899" /><Relationship Type="http://schemas.openxmlformats.org/officeDocument/2006/relationships/hyperlink" Target="/ppt/slides/slide5.xml" Id="Rb584027f899b42e9" /><Relationship Type="http://schemas.openxmlformats.org/officeDocument/2006/relationships/hyperlink" Target="/ppt/slides/slide6.xml" Id="R912e234528ed4abe" /><Relationship Type="http://schemas.openxmlformats.org/officeDocument/2006/relationships/hyperlink" Target="/ppt/slides/slide7.xml" Id="Rfc8a8ae134754a74" /><Relationship Type="http://schemas.openxmlformats.org/officeDocument/2006/relationships/hyperlink" Target="/ppt/slides/slide8.xml" Id="Ra7bd241d08e34197" /><Relationship Type="http://schemas.openxmlformats.org/officeDocument/2006/relationships/hyperlink" Target="/ppt/slides/slide13.xml" Id="R546524ed17f247c3" /><Relationship Type="http://schemas.openxmlformats.org/officeDocument/2006/relationships/notesSlide" Target="/ppt/notesSlides/notesSlide8.xml" Id="R418242cce8cd4ea5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d1524668d74646" /><Relationship Type="http://schemas.openxmlformats.org/officeDocument/2006/relationships/hyperlink" Target="/ppt/slides/slide1.xml" Id="R3122e5b9c5d74f37" /><Relationship Type="http://schemas.openxmlformats.org/officeDocument/2006/relationships/hyperlink" Target="/ppt/slides/slide2.xml" Id="Re933ead85fe64c63" /><Relationship Type="http://schemas.openxmlformats.org/officeDocument/2006/relationships/hyperlink" Target="/ppt/slides/slide3.xml" Id="R16450b59f7b94e92" /><Relationship Type="http://schemas.openxmlformats.org/officeDocument/2006/relationships/hyperlink" Target="/ppt/slides/slide4.xml" Id="R7a96feb7160d416f" /><Relationship Type="http://schemas.openxmlformats.org/officeDocument/2006/relationships/hyperlink" Target="/ppt/slides/slide5.xml" Id="Rc54a67dfe4bd4d04" /><Relationship Type="http://schemas.openxmlformats.org/officeDocument/2006/relationships/hyperlink" Target="/ppt/slides/slide6.xml" Id="Rd4ba5e3c96814127" /><Relationship Type="http://schemas.openxmlformats.org/officeDocument/2006/relationships/hyperlink" Target="/ppt/slides/slide7.xml" Id="R9189ac9156344118" /><Relationship Type="http://schemas.openxmlformats.org/officeDocument/2006/relationships/hyperlink" Target="/ppt/slides/slide8.xml" Id="Rfa052432c4de4cad" /><Relationship Type="http://schemas.openxmlformats.org/officeDocument/2006/relationships/hyperlink" Target="/ppt/slides/slide13.xml" Id="R5f29eb2723684e2b" /><Relationship Type="http://schemas.openxmlformats.org/officeDocument/2006/relationships/hyperlink" Target="/ppt/slides/slide2.xml" Id="Rfa4f22bffef941b0" /><Relationship Type="http://schemas.openxmlformats.org/officeDocument/2006/relationships/notesSlide" Target="/ppt/notesSlides/notesSlide9.xml" Id="R0a5ada32c3b54a8e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house-card">
            <a:extLst xmlns:a="http://schemas.openxmlformats.org/drawingml/2006/main">
              <a:ext uri="{FF2B5EF4-FFF2-40B4-BE49-F238E27FC236}">
                <a16:creationId xmlns:a16="http://schemas.microsoft.com/office/drawing/2014/main" id="{9ED7A611-54CF-4772-AAE0-5DA23A94D0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4267D21-8FFE-4EDB-B4BB-C69814246B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225">
            <a:extLst xmlns:a="http://schemas.openxmlformats.org/drawingml/2006/main">
              <a:ext uri="{FF2B5EF4-FFF2-40B4-BE49-F238E27FC236}">
                <a16:creationId xmlns:a16="http://schemas.microsoft.com/office/drawing/2014/main" id="{A29A7E3F-F7C9-4C1F-A58E-DFCC6BAA0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226">
            <a:extLst xmlns:a="http://schemas.openxmlformats.org/drawingml/2006/main">
              <a:ext uri="{FF2B5EF4-FFF2-40B4-BE49-F238E27FC236}">
                <a16:creationId xmlns:a16="http://schemas.microsoft.com/office/drawing/2014/main" id="{1BD6113D-D2EF-4E83-8710-D24451BA3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Arrival  ·  3 min</a:t>
            </a:r>
          </a:p>
        </p:txBody>
      </p:sp>
      <p:sp>
        <p:nvSpPr>
          <p:cNvPr id="5" name="copy-227">
            <a:extLst xmlns:a="http://schemas.openxmlformats.org/drawingml/2006/main">
              <a:ext uri="{FF2B5EF4-FFF2-40B4-BE49-F238E27FC236}">
                <a16:creationId xmlns:a16="http://schemas.microsoft.com/office/drawing/2014/main" id="{B034F77D-2574-4538-99BC-CA246EE059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Reading scale bars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F85A08B6-2158-41AC-81BB-CF9459D452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e517a023d2942c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8E91C56-F7DD-43F3-A321-C46E65709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39aebdfd1cde486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D57936E-FB38-4041-B0E2-9C797BD87B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1a1de80c35d48f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9C4181E-BCEC-4CE2-B4B5-3340B0F8F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5f0c32a905c64c9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2A28B06-CD86-4B39-9D7A-5309F19F3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1ffa3f84f1a4f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BB09951-002B-4676-BAD9-A9EE58FE26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9c55c14fd22427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880040D-EF54-40CA-A935-9747D41169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055a753b7a2945c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7CBF3C7-B46A-4C9F-A865-6902DDFAED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cf3bbf3e33d4db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184E314-8558-4CDF-8406-4DFA599EB2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3ac2a1dd53a5400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FDEA56C-8DB4-40F2-A9B2-423384964A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28">
            <a:extLst xmlns:a="http://schemas.openxmlformats.org/drawingml/2006/main">
              <a:ext uri="{FF2B5EF4-FFF2-40B4-BE49-F238E27FC236}">
                <a16:creationId xmlns:a16="http://schemas.microsoft.com/office/drawing/2014/main" id="{43527394-1580-4D65-AB96-291BC061C3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19275"/>
            <a:ext cx="619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 can independently measure, calculate and correct a magnification problem.</a:t>
            </a:r>
          </a:p>
        </p:txBody>
      </p:sp>
      <p:sp>
        <p:nvSpPr>
          <p:cNvPr id="17" name="copy-229">
            <a:extLst xmlns:a="http://schemas.openxmlformats.org/drawingml/2006/main">
              <a:ext uri="{FF2B5EF4-FFF2-40B4-BE49-F238E27FC236}">
                <a16:creationId xmlns:a16="http://schemas.microsoft.com/office/drawing/2014/main" id="{81EC4A3C-0857-4391-9E76-0A228ED3D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76575"/>
            <a:ext cx="619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Notice. Recall. Be ready to explain.</a:t>
            </a:r>
          </a:p>
        </p:txBody>
      </p:sp>
      <p:sp>
        <p:nvSpPr>
          <p:cNvPr id="18" name="copy-230">
            <a:extLst xmlns:a="http://schemas.openxmlformats.org/drawingml/2006/main">
              <a:ext uri="{FF2B5EF4-FFF2-40B4-BE49-F238E27FC236}">
                <a16:creationId xmlns:a16="http://schemas.microsoft.com/office/drawing/2014/main" id="{B9C5CDF7-B1F6-4168-BC43-DAF7E62D05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956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9" name="copy-231">
            <a:extLst xmlns:a="http://schemas.openxmlformats.org/drawingml/2006/main">
              <a:ext uri="{FF2B5EF4-FFF2-40B4-BE49-F238E27FC236}">
                <a16:creationId xmlns:a16="http://schemas.microsoft.com/office/drawing/2014/main" id="{B98EA402-F8D4-4955-BAB9-8C0ECFC096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9567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Convert 0.08 mm to micrometres.</a:t>
            </a:r>
          </a:p>
        </p:txBody>
      </p:sp>
      <p:sp>
        <p:nvSpPr>
          <p:cNvPr id="20" name="copy-232">
            <a:extLst xmlns:a="http://schemas.openxmlformats.org/drawingml/2006/main">
              <a:ext uri="{FF2B5EF4-FFF2-40B4-BE49-F238E27FC236}">
                <a16:creationId xmlns:a16="http://schemas.microsoft.com/office/drawing/2014/main" id="{58D7C66E-6887-4286-B748-E3A0E748F8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91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1" name="copy-233">
            <a:extLst xmlns:a="http://schemas.openxmlformats.org/drawingml/2006/main">
              <a:ext uri="{FF2B5EF4-FFF2-40B4-BE49-F238E27FC236}">
                <a16:creationId xmlns:a16="http://schemas.microsoft.com/office/drawing/2014/main" id="{97C697DD-1764-4795-9210-C8FDF2B00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39102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Rearrange the relationship to find actual size.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253A826C-E110-45CF-B781-6736A11914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857375"/>
            <a:ext cx="4048125" cy="28575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9" name="W3L3 scientific resource, slide 1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d5800d046f84266"/>
          <a:stretch xmlns:a="http://schemas.openxmlformats.org/drawingml/2006/main"/>
        </p:blipFill>
        <p:spPr>
          <a:xfrm xmlns:a="http://schemas.openxmlformats.org/drawingml/2006/main">
            <a:off x="7410450" y="2190452"/>
            <a:ext cx="3895725" cy="2191345"/>
          </a:xfrm>
          <a:prstGeom xmlns:a="http://schemas.openxmlformats.org/drawingml/2006/main" prst="rect">
            <a:avLst/>
          </a:prstGeom>
        </p:spPr>
      </p:pic>
      <p:sp>
        <p:nvSpPr>
          <p:cNvPr id="24" name="goto:8">
            <a:hlinkClick xmlns:r="http://schemas.openxmlformats.org/officeDocument/2006/relationships" xmlns:a="http://schemas.openxmlformats.org/drawingml/2006/main" r:id="Rb93d17388f1b4a5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E8A6EF7-CA89-4014-9AD1-3D93B3FFF8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5219700"/>
            <a:ext cx="2619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Retrieval answers</a:t>
            </a:r>
          </a:p>
        </p:txBody>
      </p:sp>
    </p:spTree>
    <p:extLst>
      <p:ext uri="{BB962C8B-B14F-4D97-AF65-F5344CB8AC3E}">
        <p14:creationId xmlns:p14="http://schemas.microsoft.com/office/powerpoint/2010/main" val="180323544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A87E78EF-FA3A-41A4-820D-ABE7F87CB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4AF8CD3-C63B-4867-8285-816099B111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299">
            <a:extLst xmlns:a="http://schemas.openxmlformats.org/drawingml/2006/main">
              <a:ext uri="{FF2B5EF4-FFF2-40B4-BE49-F238E27FC236}">
                <a16:creationId xmlns:a16="http://schemas.microsoft.com/office/drawing/2014/main" id="{266AEDD1-BC2D-4B4D-BD94-3FAFB842E1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300">
            <a:extLst xmlns:a="http://schemas.openxmlformats.org/drawingml/2006/main">
              <a:ext uri="{FF2B5EF4-FFF2-40B4-BE49-F238E27FC236}">
                <a16:creationId xmlns:a16="http://schemas.microsoft.com/office/drawing/2014/main" id="{77A6ED6B-EE97-4AD3-A6EC-739B763521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301">
            <a:extLst xmlns:a="http://schemas.openxmlformats.org/drawingml/2006/main">
              <a:ext uri="{FF2B5EF4-FFF2-40B4-BE49-F238E27FC236}">
                <a16:creationId xmlns:a16="http://schemas.microsoft.com/office/drawing/2014/main" id="{F565101A-B658-4AB5-8BA4-37285035BE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4E9947E0-8F31-4BCC-8F25-4DA026A4CF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8ca78abd599415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B5DD5CB-9FA7-47C5-8C05-3DD76C92B0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13ef125e1acc4f7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E2B7A2-A6B9-4EB3-926A-D4BF08384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4fffac45d6b40f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B187929-FECA-41EF-B285-1C63FC2B3C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6280588295f4dd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4C8C227-0629-4804-81E6-CE1D122E5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3c16e314d4e245f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7E597CB-EDE3-4430-B548-3DAA6A677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da06ab3436f641e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B61DA1-1320-4C8F-8B84-B15B7B296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77237b333f7483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8DB0AA7-F57B-4111-B39B-9050B0A960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4a233e742dde4be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6568EB3-C34F-4AC7-808A-CA5066E9B0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0da8f48df6de415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B4BD1A3-74A8-491C-BBB0-3BC7692507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302">
            <a:extLst xmlns:a="http://schemas.openxmlformats.org/drawingml/2006/main">
              <a:ext uri="{FF2B5EF4-FFF2-40B4-BE49-F238E27FC236}">
                <a16:creationId xmlns:a16="http://schemas.microsoft.com/office/drawing/2014/main" id="{3F1687AA-B7DD-4E24-844D-282FD0D24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00250"/>
            <a:ext cx="10572750" cy="1304925"/>
          </a:xfrm>
          <a:prstGeom xmlns:a="http://schemas.openxmlformats.org/drawingml/2006/main" prst="roundRect">
            <a:avLst>
              <a:gd name="adj" fmla="val 10219"/>
            </a:avLst>
          </a:prstGeom>
          <a:solidFill xmlns:a="http://schemas.openxmlformats.org/drawingml/2006/main">
            <a:srgbClr val="F0EAF6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14300" rIns="209550" bIns="1143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15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Rearrangement/relationship</a:t>
            </a:r>
          </a:p>
        </p:txBody>
      </p:sp>
      <p:sp>
        <p:nvSpPr>
          <p:cNvPr id="17" name="copy-303">
            <a:extLst xmlns:a="http://schemas.openxmlformats.org/drawingml/2006/main">
              <a:ext uri="{FF2B5EF4-FFF2-40B4-BE49-F238E27FC236}">
                <a16:creationId xmlns:a16="http://schemas.microsoft.com/office/drawing/2014/main" id="{AFA5F14B-7E9F-4175-A821-BDA8CE417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71875"/>
            <a:ext cx="10572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Correct diagnosis. Magnification uses image size divided by actual size.</a:t>
            </a:r>
          </a:p>
        </p:txBody>
      </p:sp>
      <p:sp>
        <p:nvSpPr>
          <p:cNvPr id="18" name="copy-304">
            <a:extLst xmlns:a="http://schemas.openxmlformats.org/drawingml/2006/main">
              <a:ext uri="{FF2B5EF4-FFF2-40B4-BE49-F238E27FC236}">
                <a16:creationId xmlns:a16="http://schemas.microsoft.com/office/drawing/2014/main" id="{1B32811F-332A-46C1-AAC1-A8AEAB9D17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752975"/>
            <a:ext cx="10477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Compare your reason. Correct one step if needed.</a:t>
            </a:r>
          </a:p>
        </p:txBody>
      </p:sp>
      <p:sp>
        <p:nvSpPr>
          <p:cNvPr id="19" name="goto:3">
            <a:hlinkClick xmlns:r="http://schemas.openxmlformats.org/officeDocument/2006/relationships" xmlns:a="http://schemas.openxmlformats.org/drawingml/2006/main" r:id="R8402d18555d1461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7E38AC4-0E90-4DCE-B96F-97C295CDAF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67675" y="556260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We Do</a:t>
            </a:r>
          </a:p>
        </p:txBody>
      </p:sp>
    </p:spTree>
    <p:extLst>
      <p:ext uri="{BB962C8B-B14F-4D97-AF65-F5344CB8AC3E}">
        <p14:creationId xmlns:p14="http://schemas.microsoft.com/office/powerpoint/2010/main" val="1876552599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house-card">
            <a:extLst xmlns:a="http://schemas.openxmlformats.org/drawingml/2006/main">
              <a:ext uri="{FF2B5EF4-FFF2-40B4-BE49-F238E27FC236}">
                <a16:creationId xmlns:a16="http://schemas.microsoft.com/office/drawing/2014/main" id="{138621C8-E27A-4097-9926-DC9F12780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EBC92B3-DC3A-45BE-B116-F7D01A3477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305">
            <a:extLst xmlns:a="http://schemas.openxmlformats.org/drawingml/2006/main">
              <a:ext uri="{FF2B5EF4-FFF2-40B4-BE49-F238E27FC236}">
                <a16:creationId xmlns:a16="http://schemas.microsoft.com/office/drawing/2014/main" id="{53350AAB-4203-48AC-9EEB-0131DD2C31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306">
            <a:extLst xmlns:a="http://schemas.openxmlformats.org/drawingml/2006/main">
              <a:ext uri="{FF2B5EF4-FFF2-40B4-BE49-F238E27FC236}">
                <a16:creationId xmlns:a16="http://schemas.microsoft.com/office/drawing/2014/main" id="{32FD800A-6CAA-44F6-BBB2-285A14A24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307">
            <a:extLst xmlns:a="http://schemas.openxmlformats.org/drawingml/2006/main">
              <a:ext uri="{FF2B5EF4-FFF2-40B4-BE49-F238E27FC236}">
                <a16:creationId xmlns:a16="http://schemas.microsoft.com/office/drawing/2014/main" id="{B631FA9A-A295-417B-9479-022BAF0FB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Our shared reasoning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AED863D3-52BD-4584-BDFF-664AC1E29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a11ba89b7c3b4d6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27AA07C-F399-4508-84EC-F0C63BDE3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83275994f4c9474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E58796E-A752-45A4-A46D-844107506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16f076429ae472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09CC572-3F96-4CAB-B563-FBC7E8A41A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1325104c4d0441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A0769EA-E5F3-441C-BC35-41F8808C52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4a20711a0d741b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3A67BE7-BBBA-4A5D-A82D-998371752F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e9e1e354b7444e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2C2CDF1-0416-4DFF-B1D1-119FBCAF75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2e06c61b7d464db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222FA88-714B-4993-9415-28C8960ADE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314b3a18e2fa468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AF112FE-2382-4DA8-8EF6-EA9E190AA2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c6ec856372142f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C9A3C8C-18B4-4AA2-A74F-405F358A66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308">
            <a:extLst xmlns:a="http://schemas.openxmlformats.org/drawingml/2006/main">
              <a:ext uri="{FF2B5EF4-FFF2-40B4-BE49-F238E27FC236}">
                <a16:creationId xmlns:a16="http://schemas.microsoft.com/office/drawing/2014/main" id="{A45C3759-4ACA-4C29-8FA8-BBA6D804E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028825"/>
            <a:ext cx="10525125" cy="2905125"/>
          </a:xfrm>
          <a:prstGeom xmlns:a="http://schemas.openxmlformats.org/drawingml/2006/main" prst="roundRect">
            <a:avLst>
              <a:gd name="adj" fmla="val 459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The units do not match.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32 mm = 32,000 µm.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M = 32,000 ÷ 80 = ×400.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Check units before arithmetic.</a:t>
            </a:r>
          </a:p>
        </p:txBody>
      </p:sp>
      <p:sp>
        <p:nvSpPr>
          <p:cNvPr id="17" name="goto:5">
            <a:hlinkClick xmlns:r="http://schemas.openxmlformats.org/officeDocument/2006/relationships" xmlns:a="http://schemas.openxmlformats.org/drawingml/2006/main" r:id="Rf96be7d064fd480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5DB533B-6D5C-4787-B0BC-214FC63B2A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5562600"/>
            <a:ext cx="35433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shared task</a:t>
            </a:r>
          </a:p>
        </p:txBody>
      </p:sp>
    </p:spTree>
    <p:extLst>
      <p:ext uri="{BB962C8B-B14F-4D97-AF65-F5344CB8AC3E}">
        <p14:creationId xmlns:p14="http://schemas.microsoft.com/office/powerpoint/2010/main" val="64172159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FD6065D6-2B81-4451-BC02-36146B778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DC966F81-D575-4FB0-8D98-F03DC45792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309">
            <a:extLst xmlns:a="http://schemas.openxmlformats.org/drawingml/2006/main">
              <a:ext uri="{FF2B5EF4-FFF2-40B4-BE49-F238E27FC236}">
                <a16:creationId xmlns:a16="http://schemas.microsoft.com/office/drawing/2014/main" id="{DE167D0A-5857-4EDE-AAC0-9D9943D6A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310">
            <a:extLst xmlns:a="http://schemas.openxmlformats.org/drawingml/2006/main">
              <a:ext uri="{FF2B5EF4-FFF2-40B4-BE49-F238E27FC236}">
                <a16:creationId xmlns:a16="http://schemas.microsoft.com/office/drawing/2014/main" id="{03E3E314-AC18-4944-BE45-4C5CA68524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311">
            <a:extLst xmlns:a="http://schemas.openxmlformats.org/drawingml/2006/main">
              <a:ext uri="{FF2B5EF4-FFF2-40B4-BE49-F238E27FC236}">
                <a16:creationId xmlns:a16="http://schemas.microsoft.com/office/drawing/2014/main" id="{5149975B-99D8-4073-B661-3AB950C64D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Compare after your first attempt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AB6EAD1-D182-4E3F-AE23-BD79B8464C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10697cbc2daf4b4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EA874FB-CDD3-4BE4-BBB5-15AB886C6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61a2ca35db1416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06222CF-706D-4BCE-9E0E-C978F55E32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9253aaebe7c455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238C260-55FD-4FEA-88C9-CAA6CC19FD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155e2a17ca2c4c0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8EF785B-B6B7-4961-A307-46D681A730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6255960455b4b3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F17BB47-BEA2-4245-AFBB-658F5BFF9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a24e522ed87a4c6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5806007-5CE8-4E5C-AE7C-3C18F2ABC5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4583a4d84cf420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360D4B6-4BF0-4AFB-BDB2-95A82072B1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ed34e00c18342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04A5635-E245-4A9E-9BB1-00608C10B3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b768a51884bd421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8D8F0C6-5917-4C12-813D-9E5F15DC91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312">
            <a:extLst xmlns:a="http://schemas.openxmlformats.org/drawingml/2006/main">
              <a:ext uri="{FF2B5EF4-FFF2-40B4-BE49-F238E27FC236}">
                <a16:creationId xmlns:a16="http://schemas.microsoft.com/office/drawing/2014/main" id="{40B6981A-9503-4992-B9B5-80B6AD762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90725"/>
            <a:ext cx="10515600" cy="2819400"/>
          </a:xfrm>
          <a:prstGeom xmlns:a="http://schemas.openxmlformats.org/drawingml/2006/main" prst="roundRect">
            <a:avLst>
              <a:gd name="adj" fmla="val 473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48 mm = 48,000 µm. Magnification = 48,000 ÷ 80 = ×600. A unit error would be visible if millimetres and micrometres were divided directly or converted by the wrong factor. A measurement error would be checked by realigning the ruler with the specimen edges and measuring again.</a:t>
            </a:r>
          </a:p>
        </p:txBody>
      </p:sp>
      <p:sp>
        <p:nvSpPr>
          <p:cNvPr id="17" name="copy-313">
            <a:extLst xmlns:a="http://schemas.openxmlformats.org/drawingml/2006/main">
              <a:ext uri="{FF2B5EF4-FFF2-40B4-BE49-F238E27FC236}">
                <a16:creationId xmlns:a16="http://schemas.microsoft.com/office/drawing/2014/main" id="{06616D30-1D41-439A-89A6-65E0842E4C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38725"/>
            <a:ext cx="10477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Use the model to improve your explanation in your own words.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f55728b2804a488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2BB3D4B-A289-4AFC-9FCE-5B599FA5C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5591175"/>
            <a:ext cx="42386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independent task</a:t>
            </a:r>
          </a:p>
        </p:txBody>
      </p:sp>
    </p:spTree>
    <p:extLst>
      <p:ext uri="{BB962C8B-B14F-4D97-AF65-F5344CB8AC3E}">
        <p14:creationId xmlns:p14="http://schemas.microsoft.com/office/powerpoint/2010/main" val="696324234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46AC53A8-404E-404D-BCF5-3D80D71707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CB49499C-B45D-42B6-9E12-0D892A219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314">
            <a:extLst xmlns:a="http://schemas.openxmlformats.org/drawingml/2006/main">
              <a:ext uri="{FF2B5EF4-FFF2-40B4-BE49-F238E27FC236}">
                <a16:creationId xmlns:a16="http://schemas.microsoft.com/office/drawing/2014/main" id="{92206D04-D2A6-443B-BD96-CCC569E8C6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315">
            <a:extLst xmlns:a="http://schemas.openxmlformats.org/drawingml/2006/main">
              <a:ext uri="{FF2B5EF4-FFF2-40B4-BE49-F238E27FC236}">
                <a16:creationId xmlns:a16="http://schemas.microsoft.com/office/drawing/2014/main" id="{4CB59830-4D34-4625-9E1A-B0A492ABBA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316">
            <a:extLst xmlns:a="http://schemas.openxmlformats.org/drawingml/2006/main">
              <a:ext uri="{FF2B5EF4-FFF2-40B4-BE49-F238E27FC236}">
                <a16:creationId xmlns:a16="http://schemas.microsoft.com/office/drawing/2014/main" id="{5F028AF7-FECD-4644-916D-E9AFCC30C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lesson resources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53CF69DD-DB8D-4746-92D8-106F2CFDAE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def9b178be54d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0F5CAD6-F8A1-46C9-A3D0-B94959433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c377572392f3405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E7A78F0-E24B-431A-A65B-EAADF8D5D2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dc33ce22bb0b4a6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399EB12-D4AC-4806-91C0-7E74C3265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1adfda9817204eb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6CEDF0E-5409-4329-9F45-946F339D6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276b467cc2454eb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AB97F6-73E3-4227-AB50-8CC681B9D2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77b2aa73e239487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4326887-25E0-47BD-B551-53513A84D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dfa41aa56cc8468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314550-3DF4-4664-9353-8E150E3A1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4fa8b2ed4e914cf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119D77A-FE6E-47F7-8288-5D100B35CA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4abe59f6ed645d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3482B1-4861-4D3D-9BE5-B4E6E4BA11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317">
            <a:extLst xmlns:a="http://schemas.openxmlformats.org/drawingml/2006/main">
              <a:ext uri="{FF2B5EF4-FFF2-40B4-BE49-F238E27FC236}">
                <a16:creationId xmlns:a16="http://schemas.microsoft.com/office/drawing/2014/main" id="{33133088-EEF1-47CE-8E1A-3F12C59A5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14525"/>
            <a:ext cx="105251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Worksheet pages are stored inside this PowerPoint.</a:t>
            </a:r>
          </a:p>
        </p:txBody>
      </p:sp>
      <p:sp>
        <p:nvSpPr>
          <p:cNvPr id="17" name="goto:13">
            <a:hlinkClick xmlns:r="http://schemas.openxmlformats.org/officeDocument/2006/relationships" xmlns:a="http://schemas.openxmlformats.org/drawingml/2006/main" r:id="Rffb7849dd36046d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D52B81F-DE42-4CAC-98CA-7C56CEB60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18" name="goto:14">
            <a:hlinkClick xmlns:r="http://schemas.openxmlformats.org/officeDocument/2006/relationships" xmlns:a="http://schemas.openxmlformats.org/drawingml/2006/main" r:id="R1ffdb666a09946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CE0B632-C71F-4E9A-9023-583C6D2BE9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19" name="url:W3L3_standard.pdf">
            <a:hlinkClick xmlns:r="http://schemas.openxmlformats.org/officeDocument/2006/relationships" xmlns:a="http://schemas.openxmlformats.org/drawingml/2006/main" r:id="Rbe8769cb82774e95"/>
            <a:extLst xmlns:a="http://schemas.openxmlformats.org/drawingml/2006/main">
              <a:ext uri="{FF2B5EF4-FFF2-40B4-BE49-F238E27FC236}">
                <a16:creationId xmlns:a16="http://schemas.microsoft.com/office/drawing/2014/main" id="{AE591592-A310-4766-B1EE-C221AA8194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Standard PDF</a:t>
            </a:r>
          </a:p>
        </p:txBody>
      </p:sp>
      <p:sp>
        <p:nvSpPr>
          <p:cNvPr id="20" name="url:W3L3_supported.pdf">
            <a:hlinkClick xmlns:r="http://schemas.openxmlformats.org/officeDocument/2006/relationships" xmlns:a="http://schemas.openxmlformats.org/drawingml/2006/main" r:id="Rf556f8e64fd8401f"/>
            <a:extLst xmlns:a="http://schemas.openxmlformats.org/drawingml/2006/main">
              <a:ext uri="{FF2B5EF4-FFF2-40B4-BE49-F238E27FC236}">
                <a16:creationId xmlns:a16="http://schemas.microsoft.com/office/drawing/2014/main" id="{0A9669AA-AD35-47AE-AA8C-7BE8B560C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Supported PDF</a:t>
            </a:r>
          </a:p>
        </p:txBody>
      </p:sp>
      <p:sp>
        <p:nvSpPr>
          <p:cNvPr id="21" name="url:W3L3_depth.pdf">
            <a:hlinkClick xmlns:r="http://schemas.openxmlformats.org/officeDocument/2006/relationships" xmlns:a="http://schemas.openxmlformats.org/drawingml/2006/main" r:id="Rf2bf3c64d1d7404b"/>
            <a:extLst xmlns:a="http://schemas.openxmlformats.org/drawingml/2006/main">
              <a:ext uri="{FF2B5EF4-FFF2-40B4-BE49-F238E27FC236}">
                <a16:creationId xmlns:a16="http://schemas.microsoft.com/office/drawing/2014/main" id="{16E658A5-402E-4828-B04C-FB24356AC8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Depth PDF</a:t>
            </a:r>
          </a:p>
        </p:txBody>
      </p:sp>
      <p:sp>
        <p:nvSpPr>
          <p:cNvPr id="22" name="url:W3L3_Worksheet.docx">
            <a:hlinkClick xmlns:r="http://schemas.openxmlformats.org/officeDocument/2006/relationships" xmlns:a="http://schemas.openxmlformats.org/drawingml/2006/main" r:id="R1dffbdd701954c8b"/>
            <a:extLst xmlns:a="http://schemas.openxmlformats.org/drawingml/2006/main">
              <a:ext uri="{FF2B5EF4-FFF2-40B4-BE49-F238E27FC236}">
                <a16:creationId xmlns:a16="http://schemas.microsoft.com/office/drawing/2014/main" id="{D6EE7CAF-B8CE-4969-96A4-496BEB1C59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338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Editable Word worksheet</a:t>
            </a:r>
          </a:p>
        </p:txBody>
      </p:sp>
      <p:sp>
        <p:nvSpPr>
          <p:cNvPr id="23" name="url:https://madebymatt.uk/Lessons/Science_Teesside/Launch/SCI_L_W3_L3_ExamSkills.html">
            <a:hlinkClick xmlns:r="http://schemas.openxmlformats.org/officeDocument/2006/relationships" xmlns:a="http://schemas.openxmlformats.org/drawingml/2006/main" r:id="Ra19496c8e7c8414f"/>
            <a:extLst xmlns:a="http://schemas.openxmlformats.org/drawingml/2006/main">
              <a:ext uri="{FF2B5EF4-FFF2-40B4-BE49-F238E27FC236}">
                <a16:creationId xmlns:a16="http://schemas.microsoft.com/office/drawing/2014/main" id="{AC13CCFD-A821-4CC0-A546-72839B2206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3385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online lesson / model</a:t>
            </a:r>
          </a:p>
        </p:txBody>
      </p:sp>
      <p:sp>
        <p:nvSpPr>
          <p:cNvPr id="24" name="copy-318">
            <a:extLst xmlns:a="http://schemas.openxmlformats.org/drawingml/2006/main">
              <a:ext uri="{FF2B5EF4-FFF2-40B4-BE49-F238E27FC236}">
                <a16:creationId xmlns:a16="http://schemas.microsoft.com/office/drawing/2014/main" id="{1A06974D-850A-4BE2-9E4C-D217542D6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857750"/>
            <a:ext cx="10382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Named files are in this week’s folder. Online lesson and video need internet.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cec4d24e4a654cb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A0C525F-6AC6-455B-86BF-CE00A7F260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56260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concept video</a:t>
            </a:r>
          </a:p>
        </p:txBody>
      </p:sp>
    </p:spTree>
    <p:extLst>
      <p:ext uri="{BB962C8B-B14F-4D97-AF65-F5344CB8AC3E}">
        <p14:creationId xmlns:p14="http://schemas.microsoft.com/office/powerpoint/2010/main" val="1530695650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6A673B0B-AAE7-4C47-9ED2-1D4528857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F7442F71-34C0-493D-A372-5A5B74A129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319">
            <a:extLst xmlns:a="http://schemas.openxmlformats.org/drawingml/2006/main">
              <a:ext uri="{FF2B5EF4-FFF2-40B4-BE49-F238E27FC236}">
                <a16:creationId xmlns:a16="http://schemas.microsoft.com/office/drawing/2014/main" id="{5D5AB188-7C41-4F4D-AE7C-5269FF853D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320">
            <a:extLst xmlns:a="http://schemas.openxmlformats.org/drawingml/2006/main">
              <a:ext uri="{FF2B5EF4-FFF2-40B4-BE49-F238E27FC236}">
                <a16:creationId xmlns:a16="http://schemas.microsoft.com/office/drawing/2014/main" id="{A58CE0E8-18DD-4100-91AB-8D66F5926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321">
            <a:extLst xmlns:a="http://schemas.openxmlformats.org/drawingml/2006/main">
              <a:ext uri="{FF2B5EF4-FFF2-40B4-BE49-F238E27FC236}">
                <a16:creationId xmlns:a16="http://schemas.microsoft.com/office/drawing/2014/main" id="{13D310E0-6A28-477B-A71D-0C4364C12A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9294A7F-E69A-49A8-97F7-E36B1C98C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40e910c517a403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4CAFFE3-B670-4F68-8969-E7174BE8E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c68f398143224f8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684CB9B-FDFF-4D67-B0F9-FF64EC761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71f397420424e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6B4D794-30AF-4C9C-A14E-69135ED69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cdb0b8856cd418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E8E6BE5-5B69-45C4-9CFC-F70CC68CC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7c40ae6880ea4b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C5A5D53-44A8-4535-9530-8762FD6E73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26cf0c75fd56437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C2E516-9475-4B60-BD69-9A3406AADE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8fd72f44796a4cf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0E3C51D-09D0-42CA-A546-F4817B02EC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c029934536f24cd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AEBDB30-92EB-499E-84F7-28D66C120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60760a75423406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904A168-034C-4D8D-8CD1-54DC63525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3L3 scientific resource, slide 14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8390d26597c4c5a"/>
          <a:stretch xmlns:a="http://schemas.openxmlformats.org/drawingml/2006/main"/>
        </p:blipFill>
        <p:spPr>
          <a:xfrm xmlns:a="http://schemas.openxmlformats.org/drawingml/2006/main">
            <a:off x="5524392" y="1809750"/>
            <a:ext cx="4524591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322">
            <a:extLst xmlns:a="http://schemas.openxmlformats.org/drawingml/2006/main">
              <a:ext uri="{FF2B5EF4-FFF2-40B4-BE49-F238E27FC236}">
                <a16:creationId xmlns:a16="http://schemas.microsoft.com/office/drawing/2014/main" id="{73982F38-9742-4EBC-A87D-3B8002A710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your printed copy.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first attempt.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70f2f88b05aa4b9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DB99ADF-274F-4E77-ADA9-74285CAE09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148060404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594425E2-616E-42EF-B9E0-89A7FF70F6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054610DD-1F1C-406B-8F50-F4BB04BD1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323">
            <a:extLst xmlns:a="http://schemas.openxmlformats.org/drawingml/2006/main">
              <a:ext uri="{FF2B5EF4-FFF2-40B4-BE49-F238E27FC236}">
                <a16:creationId xmlns:a16="http://schemas.microsoft.com/office/drawing/2014/main" id="{D921F888-D480-40B8-A8AB-B0D16D15E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324">
            <a:extLst xmlns:a="http://schemas.openxmlformats.org/drawingml/2006/main">
              <a:ext uri="{FF2B5EF4-FFF2-40B4-BE49-F238E27FC236}">
                <a16:creationId xmlns:a16="http://schemas.microsoft.com/office/drawing/2014/main" id="{639674EC-8B5F-462C-8940-FE564D021B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325">
            <a:extLst xmlns:a="http://schemas.openxmlformats.org/drawingml/2006/main">
              <a:ext uri="{FF2B5EF4-FFF2-40B4-BE49-F238E27FC236}">
                <a16:creationId xmlns:a16="http://schemas.microsoft.com/office/drawing/2014/main" id="{407050E9-24AF-4066-AB6A-59161B97D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BFAA292-1868-4553-9D96-61B226ED16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0c15b3393244c6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00C0C7C-5A18-434F-BCC7-1CEC59E71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b39dc3039c845b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5204357-EBDA-4C9D-912A-FC58A1725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641d916876a479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48E7EE6-C643-4B65-896E-A3AF223A13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71dd332fdc14f3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F071A69-BBB5-44B0-A341-CF81E5FFA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81a55af318bd4fe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04C6027-DA31-426E-B044-96695EF9F0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ee5759a44bbb414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AACD349-0348-4B1E-8023-E7DE35A68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7c5f8fa4308a4c7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F9402E7-0F0B-43D6-9FAF-2BFD0CFF25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86801126eb849d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5B83CE1-8E88-413C-95AC-E27EDB63AE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8c441978e47498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EE793FF-0EB1-4404-84E3-517611A03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3L3 scientific resource, slide 1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74d73449a9c4f1e"/>
          <a:stretch xmlns:a="http://schemas.openxmlformats.org/drawingml/2006/main"/>
        </p:blipFill>
        <p:spPr>
          <a:xfrm xmlns:a="http://schemas.openxmlformats.org/drawingml/2006/main">
            <a:off x="5661733" y="1809750"/>
            <a:ext cx="4249910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326">
            <a:extLst xmlns:a="http://schemas.openxmlformats.org/drawingml/2006/main">
              <a:ext uri="{FF2B5EF4-FFF2-40B4-BE49-F238E27FC236}">
                <a16:creationId xmlns:a16="http://schemas.microsoft.com/office/drawing/2014/main" id="{38EB842D-0FCC-4CA3-A31B-EEDF26906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Continuation is optional.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Improve the same work.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e31d8cba2d3e4d8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E6A3641-AD99-4E1C-A369-8C4D521F53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576357859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house-card">
            <a:extLst xmlns:a="http://schemas.openxmlformats.org/drawingml/2006/main">
              <a:ext uri="{FF2B5EF4-FFF2-40B4-BE49-F238E27FC236}">
                <a16:creationId xmlns:a16="http://schemas.microsoft.com/office/drawing/2014/main" id="{1CFE3D5E-2646-41BD-8FC6-CF86296F2E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7555448-A60A-4BBB-B926-9239419EEF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327">
            <a:extLst xmlns:a="http://schemas.openxmlformats.org/drawingml/2006/main">
              <a:ext uri="{FF2B5EF4-FFF2-40B4-BE49-F238E27FC236}">
                <a16:creationId xmlns:a16="http://schemas.microsoft.com/office/drawing/2014/main" id="{E686FDA1-520D-4B52-974A-6D10C38C88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328">
            <a:extLst xmlns:a="http://schemas.openxmlformats.org/drawingml/2006/main">
              <a:ext uri="{FF2B5EF4-FFF2-40B4-BE49-F238E27FC236}">
                <a16:creationId xmlns:a16="http://schemas.microsoft.com/office/drawing/2014/main" id="{CFB71D80-F9AD-4D5A-844F-97FF09D5F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329">
            <a:extLst xmlns:a="http://schemas.openxmlformats.org/drawingml/2006/main">
              <a:ext uri="{FF2B5EF4-FFF2-40B4-BE49-F238E27FC236}">
                <a16:creationId xmlns:a16="http://schemas.microsoft.com/office/drawing/2014/main" id="{740F4C7B-C990-4E5F-8198-C03E6E76F9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Watch, pause and explain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39D61CB-049D-497E-8237-2C8E332716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2d9d0228dfa4b0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5CDA1CB-7253-4783-B08F-3233984419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72eeb34a9d2422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42E9C69-77EC-4BE5-89CA-0A33B88198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d02b95d364f24d0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614C26E-FBD9-414E-A44C-6BB0638E58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849355ab9f7406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3082C5F-A6A1-49FC-A929-667CB9277C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11850e3dbd24fd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5D794D7-BD62-4D10-8457-A12441910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de5de6092ce84e3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BECA786-A76B-4888-9285-3850DE9639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0dfcd1bcf65f477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DEFEC59-0D9E-46F1-9E3A-4D93A2167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412b74942344fc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4626CEC-0AB1-4EAA-9B3F-B2E412010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d191173ced2541f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5A0493D-2CCE-4EEA-987B-E72881A1CA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6DCAC18D-723C-4EAF-8BA9-0080EC80E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2057400"/>
            <a:ext cx="4219575" cy="3009900"/>
          </a:xfrm>
          <a:prstGeom xmlns:a="http://schemas.openxmlformats.org/drawingml/2006/main" prst="roundRect">
            <a:avLst>
              <a:gd name="adj" fmla="val 3165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0" name="W3L3 scientific resource, slide 16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ea31c16336547fa"/>
          <a:stretch xmlns:a="http://schemas.openxmlformats.org/drawingml/2006/main"/>
        </p:blipFill>
        <p:spPr>
          <a:xfrm xmlns:a="http://schemas.openxmlformats.org/drawingml/2006/main">
            <a:off x="7162800" y="2418457"/>
            <a:ext cx="4067175" cy="2287786"/>
          </a:xfrm>
          <a:prstGeom xmlns:a="http://schemas.openxmlformats.org/drawingml/2006/main" prst="rect">
            <a:avLst/>
          </a:prstGeom>
        </p:spPr>
      </p:pic>
      <p:sp>
        <p:nvSpPr>
          <p:cNvPr id="18" name="copy-330">
            <a:extLst xmlns:a="http://schemas.openxmlformats.org/drawingml/2006/main">
              <a:ext uri="{FF2B5EF4-FFF2-40B4-BE49-F238E27FC236}">
                <a16:creationId xmlns:a16="http://schemas.microsoft.com/office/drawing/2014/main" id="{63EDDABC-9B0D-48DE-879E-F6409BDE39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38350"/>
            <a:ext cx="5905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Microscopy</a:t>
            </a:r>
          </a:p>
        </p:txBody>
      </p:sp>
      <p:sp>
        <p:nvSpPr>
          <p:cNvPr id="19" name="copy-331">
            <a:extLst xmlns:a="http://schemas.openxmlformats.org/drawingml/2006/main">
              <a:ext uri="{FF2B5EF4-FFF2-40B4-BE49-F238E27FC236}">
                <a16:creationId xmlns:a16="http://schemas.microsoft.com/office/drawing/2014/main" id="{9C8A2BF3-3BA2-49EE-9135-B6E321A22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838450"/>
            <a:ext cx="5905500" cy="1362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is the difference between making an image bigger and resolving more detail?</a:t>
            </a:r>
          </a:p>
        </p:txBody>
      </p:sp>
      <p:sp>
        <p:nvSpPr>
          <p:cNvPr id="20" name="url:https://www.youtube.com/watch?v=L5StAE_uuxM">
            <a:hlinkClick xmlns:r="http://schemas.openxmlformats.org/officeDocument/2006/relationships" xmlns:a="http://schemas.openxmlformats.org/drawingml/2006/main" r:id="R585c413783374706"/>
            <a:extLst xmlns:a="http://schemas.openxmlformats.org/drawingml/2006/main">
              <a:ext uri="{FF2B5EF4-FFF2-40B4-BE49-F238E27FC236}">
                <a16:creationId xmlns:a16="http://schemas.microsoft.com/office/drawing/2014/main" id="{F05BA5CE-070A-4B33-9420-C9D24D56BD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95800"/>
            <a:ext cx="6048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Play freesciencelessons video</a:t>
            </a:r>
          </a:p>
        </p:txBody>
      </p:sp>
      <p:sp>
        <p:nvSpPr>
          <p:cNvPr id="21" name="copy-332">
            <a:extLst xmlns:a="http://schemas.openxmlformats.org/drawingml/2006/main">
              <a:ext uri="{FF2B5EF4-FFF2-40B4-BE49-F238E27FC236}">
                <a16:creationId xmlns:a16="http://schemas.microsoft.com/office/drawing/2014/main" id="{F4A9FBA1-40AB-4AC1-BDD7-FD587D0147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276850"/>
            <a:ext cx="1042987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 connection? Use the still model and explain the same question.</a:t>
            </a:r>
          </a:p>
        </p:txBody>
      </p:sp>
    </p:spTree>
    <p:extLst>
      <p:ext uri="{BB962C8B-B14F-4D97-AF65-F5344CB8AC3E}">
        <p14:creationId xmlns:p14="http://schemas.microsoft.com/office/powerpoint/2010/main" val="1295518670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24838B8B-635D-40B2-93D9-D9B8F1E3FE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55A430E-7E27-45E5-8EE5-661D21A128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333">
            <a:extLst xmlns:a="http://schemas.openxmlformats.org/drawingml/2006/main">
              <a:ext uri="{FF2B5EF4-FFF2-40B4-BE49-F238E27FC236}">
                <a16:creationId xmlns:a16="http://schemas.microsoft.com/office/drawing/2014/main" id="{756C494B-3BE7-4489-94F5-61D6ABF408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334">
            <a:extLst xmlns:a="http://schemas.openxmlformats.org/drawingml/2006/main">
              <a:ext uri="{FF2B5EF4-FFF2-40B4-BE49-F238E27FC236}">
                <a16:creationId xmlns:a16="http://schemas.microsoft.com/office/drawing/2014/main" id="{80334478-0D1B-4EA7-B796-7FDD52C081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335">
            <a:extLst xmlns:a="http://schemas.openxmlformats.org/drawingml/2006/main">
              <a:ext uri="{FF2B5EF4-FFF2-40B4-BE49-F238E27FC236}">
                <a16:creationId xmlns:a16="http://schemas.microsoft.com/office/drawing/2014/main" id="{68E59A1D-A750-47B5-A172-46522A84B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Look closely at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4E45F98-12F6-4EF0-9982-04C834CEEB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5ddd123be73491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82068AE-F771-4CFD-AD25-F009A5DD2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9a2d666b3d85441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B43E880-0F57-4E2E-900C-2331109820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95ed6afeebf5497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68F74F0-FC13-418C-B3D0-23684EB266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497719f34de40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7608025-F203-47C4-84D6-FC54A56169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95e8146e2464c7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259377A-F1DD-4DDF-A13B-E4C085E719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7fa4c2b767214c5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D7D7A13-7040-4146-8A06-D26A6F8C67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2154e3f673a743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AC97B9-F7A0-4442-936F-689604D4AD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c8589adab7704dd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3480FDB-F3D2-4F52-BBFB-E8B6E91BE7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361685d1ce841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B548EC2-379C-4155-A387-E3B2F455A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3L3 scientific resource, slide 17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fe9c60925c040d5"/>
          <a:stretch xmlns:a="http://schemas.openxmlformats.org/drawingml/2006/main"/>
        </p:blipFill>
        <p:spPr>
          <a:xfrm xmlns:a="http://schemas.openxmlformats.org/drawingml/2006/main">
            <a:off x="2200910" y="1752600"/>
            <a:ext cx="7599680" cy="3562350"/>
          </a:xfrm>
          <a:prstGeom xmlns:a="http://schemas.openxmlformats.org/drawingml/2006/main" prst="rect">
            <a:avLst/>
          </a:prstGeom>
        </p:spPr>
      </p:pic>
      <p:sp>
        <p:nvSpPr>
          <p:cNvPr id="17" name="copy-336">
            <a:extLst xmlns:a="http://schemas.openxmlformats.org/drawingml/2006/main">
              <a:ext uri="{FF2B5EF4-FFF2-40B4-BE49-F238E27FC236}">
                <a16:creationId xmlns:a16="http://schemas.microsoft.com/office/drawing/2014/main" id="{2D044376-5A26-4842-9C0C-CC8D50DE22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486400"/>
            <a:ext cx="7143750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7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A model illustration: use the stated data for calculations.</a:t>
            </a:r>
          </a:p>
        </p:txBody>
      </p:sp>
      <p:sp>
        <p:nvSpPr>
          <p:cNvPr id="18" name="goto:2">
            <a:hlinkClick xmlns:r="http://schemas.openxmlformats.org/officeDocument/2006/relationships" xmlns:a="http://schemas.openxmlformats.org/drawingml/2006/main" r:id="Redf3ff1ff706434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400D64E-BF15-499C-9030-795B3A688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72475" y="5524500"/>
            <a:ext cx="28860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 Do</a:t>
            </a:r>
          </a:p>
        </p:txBody>
      </p:sp>
    </p:spTree>
    <p:extLst>
      <p:ext uri="{BB962C8B-B14F-4D97-AF65-F5344CB8AC3E}">
        <p14:creationId xmlns:p14="http://schemas.microsoft.com/office/powerpoint/2010/main" val="50202314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B65B972F-DCA6-4531-A861-3255B10E3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35763573-E0D0-4B3F-9A8D-E39244422B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15F8B"/>
          </a:solidFill>
          <a:ln xmlns:a="http://schemas.openxmlformats.org/drawingml/2006/main" w="0">
            <a:noFill/>
          </a:ln>
        </p:spPr>
      </p:sp>
      <p:sp>
        <p:nvSpPr>
          <p:cNvPr id="3" name="copy-234">
            <a:extLst xmlns:a="http://schemas.openxmlformats.org/drawingml/2006/main">
              <a:ext uri="{FF2B5EF4-FFF2-40B4-BE49-F238E27FC236}">
                <a16:creationId xmlns:a16="http://schemas.microsoft.com/office/drawing/2014/main" id="{31484CDB-B935-4BAA-BA9C-5A45613435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235">
            <a:extLst xmlns:a="http://schemas.openxmlformats.org/drawingml/2006/main">
              <a:ext uri="{FF2B5EF4-FFF2-40B4-BE49-F238E27FC236}">
                <a16:creationId xmlns:a16="http://schemas.microsoft.com/office/drawing/2014/main" id="{C4C55E25-1868-42EF-AE34-6AC8E67C7F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315F8B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15F8B"/>
                </a:solidFill>
                <a:latin typeface="Arial"/>
                <a:ea typeface="Arial"/>
                <a:cs typeface="Arial"/>
              </a:rPr>
              <a:t>Starter  ·  4 min</a:t>
            </a:r>
          </a:p>
        </p:txBody>
      </p:sp>
      <p:sp>
        <p:nvSpPr>
          <p:cNvPr id="5" name="copy-236">
            <a:extLst xmlns:a="http://schemas.openxmlformats.org/drawingml/2006/main">
              <a:ext uri="{FF2B5EF4-FFF2-40B4-BE49-F238E27FC236}">
                <a16:creationId xmlns:a16="http://schemas.microsoft.com/office/drawing/2014/main" id="{ACFCA552-348F-4538-B460-5E663A73A5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Make a prediction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788FC85-F93E-432E-8E47-D8EA7143E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cd855945e1c4f1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8AF4196-13A1-4F18-BF71-4CF369F752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2b57ea4930d24f6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B94D4F9-1AEB-4F61-A29C-E7EB3511C4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515cb0fafc9480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170BF17-8641-4872-8CD0-8D24024B4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aeab25b5e0a4de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8374901-139D-4A57-ACE9-D06B26A387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2bcabe32995a4ed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3315641-2518-436E-901C-DBCE968997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d86c263b045421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3975FDE-8125-4766-8386-8F69ED7946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64a14ba892dd481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33217E8-F8BC-4C56-A9DB-AA236CFD53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5d653d4310a41b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9A38D0B-48C6-43F1-B513-B95578CE9F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66ead2a73e141a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2C9E19D-241A-4B81-8BD1-64483BF43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37">
            <a:extLst xmlns:a="http://schemas.openxmlformats.org/drawingml/2006/main">
              <a:ext uri="{FF2B5EF4-FFF2-40B4-BE49-F238E27FC236}">
                <a16:creationId xmlns:a16="http://schemas.microsoft.com/office/drawing/2014/main" id="{B2D5BBC4-7B4B-42B0-A45B-23270CA76A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66900"/>
            <a:ext cx="10668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Two pupils get ×60 and ×600 from the same image. Which evidence would help locate the error?</a:t>
            </a:r>
          </a:p>
        </p:txBody>
      </p:sp>
      <p:sp>
        <p:nvSpPr>
          <p:cNvPr id="17" name="choice">
            <a:extLst xmlns:a="http://schemas.openxmlformats.org/drawingml/2006/main">
              <a:ext uri="{FF2B5EF4-FFF2-40B4-BE49-F238E27FC236}">
                <a16:creationId xmlns:a16="http://schemas.microsoft.com/office/drawing/2014/main" id="{7C80052B-90B8-4A5F-B734-926FC4F78A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2420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18" name="copy-238">
            <a:extLst xmlns:a="http://schemas.openxmlformats.org/drawingml/2006/main">
              <a:ext uri="{FF2B5EF4-FFF2-40B4-BE49-F238E27FC236}">
                <a16:creationId xmlns:a16="http://schemas.microsoft.com/office/drawing/2014/main" id="{B7F5E025-7737-47E3-A6C7-D3A67D2C8D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24802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Only the final number</a:t>
            </a:r>
          </a:p>
        </p:txBody>
      </p:sp>
      <p:sp>
        <p:nvSpPr>
          <p:cNvPr id="19" name="choice">
            <a:extLst xmlns:a="http://schemas.openxmlformats.org/drawingml/2006/main">
              <a:ext uri="{FF2B5EF4-FFF2-40B4-BE49-F238E27FC236}">
                <a16:creationId xmlns:a16="http://schemas.microsoft.com/office/drawing/2014/main" id="{09C6312B-C0D8-4346-A0AD-ECD49E16F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819525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0" name="copy-239">
            <a:extLst xmlns:a="http://schemas.openxmlformats.org/drawingml/2006/main">
              <a:ext uri="{FF2B5EF4-FFF2-40B4-BE49-F238E27FC236}">
                <a16:creationId xmlns:a16="http://schemas.microsoft.com/office/drawing/2014/main" id="{7035ACA0-E7E3-4014-9E85-4091BA5E91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943350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Their units and working</a:t>
            </a:r>
          </a:p>
        </p:txBody>
      </p:sp>
      <p:sp>
        <p:nvSpPr>
          <p:cNvPr id="21" name="choice">
            <a:extLst xmlns:a="http://schemas.openxmlformats.org/drawingml/2006/main">
              <a:ext uri="{FF2B5EF4-FFF2-40B4-BE49-F238E27FC236}">
                <a16:creationId xmlns:a16="http://schemas.microsoft.com/office/drawing/2014/main" id="{8EBD4550-9350-43F7-B373-F8F079475C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51485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2" name="copy-240">
            <a:extLst xmlns:a="http://schemas.openxmlformats.org/drawingml/2006/main">
              <a:ext uri="{FF2B5EF4-FFF2-40B4-BE49-F238E27FC236}">
                <a16:creationId xmlns:a16="http://schemas.microsoft.com/office/drawing/2014/main" id="{BF77FCDD-7933-46CC-BD25-4DB0A2DDF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386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The colour of the image</a:t>
            </a:r>
          </a:p>
        </p:txBody>
      </p:sp>
      <p:sp>
        <p:nvSpPr>
          <p:cNvPr id="23" name="goto:8">
            <a:hlinkClick xmlns:r="http://schemas.openxmlformats.org/officeDocument/2006/relationships" xmlns:a="http://schemas.openxmlformats.org/drawingml/2006/main" r:id="Rcb76519b56d14ae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6520D40-7145-4A42-9805-ABCA61871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4375" y="5410200"/>
            <a:ext cx="2952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Commit, then check</a:t>
            </a:r>
          </a:p>
        </p:txBody>
      </p:sp>
    </p:spTree>
    <p:extLst>
      <p:ext uri="{BB962C8B-B14F-4D97-AF65-F5344CB8AC3E}">
        <p14:creationId xmlns:p14="http://schemas.microsoft.com/office/powerpoint/2010/main" val="192474292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C91229A7-AA9C-4321-9E14-86110D34D2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9ADD27D-16FE-4823-970B-C9DB9FBABB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241">
            <a:extLst xmlns:a="http://schemas.openxmlformats.org/drawingml/2006/main">
              <a:ext uri="{FF2B5EF4-FFF2-40B4-BE49-F238E27FC236}">
                <a16:creationId xmlns:a16="http://schemas.microsoft.com/office/drawing/2014/main" id="{2EA45ADC-16DD-420B-9D7E-B727A13A2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242">
            <a:extLst xmlns:a="http://schemas.openxmlformats.org/drawingml/2006/main">
              <a:ext uri="{FF2B5EF4-FFF2-40B4-BE49-F238E27FC236}">
                <a16:creationId xmlns:a16="http://schemas.microsoft.com/office/drawing/2014/main" id="{A8BBEEB4-4BBD-4E80-8352-CFCA52FA8B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 ·  5 min</a:t>
            </a:r>
          </a:p>
        </p:txBody>
      </p:sp>
      <p:sp>
        <p:nvSpPr>
          <p:cNvPr id="5" name="copy-243">
            <a:extLst xmlns:a="http://schemas.openxmlformats.org/drawingml/2006/main">
              <a:ext uri="{FF2B5EF4-FFF2-40B4-BE49-F238E27FC236}">
                <a16:creationId xmlns:a16="http://schemas.microsoft.com/office/drawing/2014/main" id="{82684A96-E907-4881-A34D-D40EFB355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CE3B5E55-2FA9-4258-B78C-5B9C44FF09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666a6550a4141c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D60B854-DC5B-408D-81BA-17E80107D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be26dde2f734fe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F52696B-8C42-4376-82B9-58ECB517F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3404dd854eb48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0DEF50-3D51-4A65-B9E8-B8235B1D4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98ca01c63f14ad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02DDAC-E82A-45B1-B9E2-10B0D96B11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f8b3b4ed536401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1F08256-D911-4684-8537-4604047F3E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ecfa49248a646c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D0355BD-5CC7-4495-BE0B-891F127A5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6407af3f90614b3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D43585B-8846-45FC-9BE6-DB1A11FAF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c4928782a29419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0AF7011-CAD1-4F6D-8AF6-2C8DF47BA6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03c824dc58c1407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00303D3-9B66-432C-AFE4-1771BBEAF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44">
            <a:extLst xmlns:a="http://schemas.openxmlformats.org/drawingml/2006/main">
              <a:ext uri="{FF2B5EF4-FFF2-40B4-BE49-F238E27FC236}">
                <a16:creationId xmlns:a16="http://schemas.microsoft.com/office/drawing/2014/main" id="{261F9F8C-9EE2-42D0-9623-AE2AEA97C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00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245">
            <a:extLst xmlns:a="http://schemas.openxmlformats.org/drawingml/2006/main">
              <a:ext uri="{FF2B5EF4-FFF2-40B4-BE49-F238E27FC236}">
                <a16:creationId xmlns:a16="http://schemas.microsoft.com/office/drawing/2014/main" id="{7399CE73-418E-4DA2-A7AE-D9F31115D2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0002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Place the zero mark at the first clear edge and read the second edge once.</a:t>
            </a:r>
          </a:p>
        </p:txBody>
      </p:sp>
      <p:sp>
        <p:nvSpPr>
          <p:cNvPr id="18" name="copy-246">
            <a:extLst xmlns:a="http://schemas.openxmlformats.org/drawingml/2006/main">
              <a:ext uri="{FF2B5EF4-FFF2-40B4-BE49-F238E27FC236}">
                <a16:creationId xmlns:a16="http://schemas.microsoft.com/office/drawing/2014/main" id="{36A0D3CA-340F-41B8-B9A8-F7DB65C826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247">
            <a:extLst xmlns:a="http://schemas.openxmlformats.org/drawingml/2006/main">
              <a:ext uri="{FF2B5EF4-FFF2-40B4-BE49-F238E27FC236}">
                <a16:creationId xmlns:a16="http://schemas.microsoft.com/office/drawing/2014/main" id="{5B7CFDA2-9727-48D6-81FC-69129D952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051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measured image length and stated actual length in matching units.</a:t>
            </a:r>
          </a:p>
        </p:txBody>
      </p:sp>
      <p:sp>
        <p:nvSpPr>
          <p:cNvPr id="20" name="copy-248">
            <a:extLst xmlns:a="http://schemas.openxmlformats.org/drawingml/2006/main">
              <a:ext uri="{FF2B5EF4-FFF2-40B4-BE49-F238E27FC236}">
                <a16:creationId xmlns:a16="http://schemas.microsoft.com/office/drawing/2014/main" id="{74C543B1-0D96-496A-8432-CA2215D47E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2100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249">
            <a:extLst xmlns:a="http://schemas.openxmlformats.org/drawingml/2006/main">
              <a:ext uri="{FF2B5EF4-FFF2-40B4-BE49-F238E27FC236}">
                <a16:creationId xmlns:a16="http://schemas.microsoft.com/office/drawing/2014/main" id="{C64F6510-5CFD-49CC-947B-376E7F4D3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100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Classify an error as measurement, unit, rearrangement or arithmetic before repairing it.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4D16AE99-9E1E-4028-A8E2-831719246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943100"/>
            <a:ext cx="3905250" cy="2724150"/>
          </a:xfrm>
          <a:prstGeom xmlns:a="http://schemas.openxmlformats.org/drawingml/2006/main" prst="roundRect">
            <a:avLst>
              <a:gd name="adj" fmla="val 3497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4" name="goto:16">
            <a:hlinkClick xmlns:r="http://schemas.openxmlformats.org/officeDocument/2006/relationships" xmlns:a="http://schemas.openxmlformats.org/drawingml/2006/main" r:id="R06687aaf49c64d0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75CA546-1CC0-43E7-81C5-EBB49AB44A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9525" y="4838700"/>
            <a:ext cx="37909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View labelled diagram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3c70067cb5034da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14B3B66-7ED9-4B38-A2F6-03F41DE622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5410200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video</a:t>
            </a:r>
          </a:p>
        </p:txBody>
      </p:sp>
      <p:sp>
        <p:nvSpPr>
          <p:cNvPr id="27" name="model-title">
            <a:extLst xmlns:a="http://schemas.openxmlformats.org/drawingml/2006/main">
              <a:ext uri="{FF2B5EF4-FFF2-40B4-BE49-F238E27FC236}">
                <a16:creationId xmlns:a16="http://schemas.microsoft.com/office/drawing/2014/main" id="{8794F73A-BAAA-4646-8A73-5527822D1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057400"/>
            <a:ext cx="3486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Read the scale carefully</a:t>
            </a:r>
          </a:p>
        </p:txBody>
      </p:sp>
      <p:sp>
        <p:nvSpPr>
          <p:cNvPr id="28" name="image">
            <a:extLst xmlns:a="http://schemas.openxmlformats.org/drawingml/2006/main">
              <a:ext uri="{FF2B5EF4-FFF2-40B4-BE49-F238E27FC236}">
                <a16:creationId xmlns:a16="http://schemas.microsoft.com/office/drawing/2014/main" id="{94E21567-2E63-4F6C-916D-3DC70C538D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6725" y="2676525"/>
            <a:ext cx="27813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526176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526176"/>
                </a:solidFill>
                <a:latin typeface="Arial"/>
                <a:ea typeface="Arial"/>
                <a:cs typeface="Arial"/>
              </a:rPr>
              <a:t>IMAGE SIZE</a:t>
            </a:r>
          </a:p>
        </p:txBody>
      </p:sp>
      <p:sp>
        <p:nvSpPr>
          <p:cNvPr id="29" name="I">
            <a:extLst xmlns:a="http://schemas.openxmlformats.org/drawingml/2006/main">
              <a:ext uri="{FF2B5EF4-FFF2-40B4-BE49-F238E27FC236}">
                <a16:creationId xmlns:a16="http://schemas.microsoft.com/office/drawing/2014/main" id="{7EA5EBAC-DA7C-4001-89CB-9C053B5933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6725" y="2981325"/>
            <a:ext cx="27813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33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33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</a:t>
            </a:r>
          </a:p>
        </p:txBody>
      </p:sp>
      <p:sp>
        <p:nvSpPr>
          <p:cNvPr id="30" name="fraction">
            <a:extLst xmlns:a="http://schemas.openxmlformats.org/drawingml/2006/main">
              <a:ext uri="{FF2B5EF4-FFF2-40B4-BE49-F238E27FC236}">
                <a16:creationId xmlns:a16="http://schemas.microsoft.com/office/drawing/2014/main" id="{868AF2C4-A6AF-4B45-A178-FC17861892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476625"/>
            <a:ext cx="25908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A">
            <a:extLst xmlns:a="http://schemas.openxmlformats.org/drawingml/2006/main">
              <a:ext uri="{FF2B5EF4-FFF2-40B4-BE49-F238E27FC236}">
                <a16:creationId xmlns:a16="http://schemas.microsoft.com/office/drawing/2014/main" id="{DC25AAB2-4CB2-49A1-BB03-57F933B98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6725" y="3581400"/>
            <a:ext cx="27813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33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33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</a:t>
            </a:r>
          </a:p>
        </p:txBody>
      </p:sp>
      <p:sp>
        <p:nvSpPr>
          <p:cNvPr id="32" name="actual">
            <a:extLst xmlns:a="http://schemas.openxmlformats.org/drawingml/2006/main">
              <a:ext uri="{FF2B5EF4-FFF2-40B4-BE49-F238E27FC236}">
                <a16:creationId xmlns:a16="http://schemas.microsoft.com/office/drawing/2014/main" id="{F7EC6479-D966-46D1-8089-4F6872EA16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6725" y="4086225"/>
            <a:ext cx="27813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526176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526176"/>
                </a:solidFill>
                <a:latin typeface="Arial"/>
                <a:ea typeface="Arial"/>
                <a:cs typeface="Arial"/>
              </a:rPr>
              <a:t>ACTUAL SIZE</a:t>
            </a:r>
          </a:p>
        </p:txBody>
      </p:sp>
      <p:sp>
        <p:nvSpPr>
          <p:cNvPr id="33" name="M">
            <a:extLst xmlns:a="http://schemas.openxmlformats.org/drawingml/2006/main">
              <a:ext uri="{FF2B5EF4-FFF2-40B4-BE49-F238E27FC236}">
                <a16:creationId xmlns:a16="http://schemas.microsoft.com/office/drawing/2014/main" id="{B04A3289-231A-42AA-8672-4B1CCB7063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86675" y="3371850"/>
            <a:ext cx="619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 =</a:t>
            </a:r>
          </a:p>
        </p:txBody>
      </p:sp>
    </p:spTree>
    <p:extLst>
      <p:ext uri="{BB962C8B-B14F-4D97-AF65-F5344CB8AC3E}">
        <p14:creationId xmlns:p14="http://schemas.microsoft.com/office/powerpoint/2010/main" val="34073244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B011E590-B82D-49BC-ABC5-B4AF0F234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EB541096-5C7A-46BD-9707-6D540D1874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250">
            <a:extLst xmlns:a="http://schemas.openxmlformats.org/drawingml/2006/main">
              <a:ext uri="{FF2B5EF4-FFF2-40B4-BE49-F238E27FC236}">
                <a16:creationId xmlns:a16="http://schemas.microsoft.com/office/drawing/2014/main" id="{696DDEE0-DE1B-4585-8495-8D870FD672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251">
            <a:extLst xmlns:a="http://schemas.openxmlformats.org/drawingml/2006/main">
              <a:ext uri="{FF2B5EF4-FFF2-40B4-BE49-F238E27FC236}">
                <a16:creationId xmlns:a16="http://schemas.microsoft.com/office/drawing/2014/main" id="{4BB0620F-0A40-40C0-A30E-5BFD6C3DD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 ·  5 min</a:t>
            </a:r>
          </a:p>
        </p:txBody>
      </p:sp>
      <p:sp>
        <p:nvSpPr>
          <p:cNvPr id="5" name="copy-252">
            <a:extLst xmlns:a="http://schemas.openxmlformats.org/drawingml/2006/main">
              <a:ext uri="{FF2B5EF4-FFF2-40B4-BE49-F238E27FC236}">
                <a16:creationId xmlns:a16="http://schemas.microsoft.com/office/drawing/2014/main" id="{2310BA6D-7BDF-4FB8-B06F-50E4B6F52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Choose and justify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C0F0CF5F-783E-4729-9244-2D31C9A424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0338e8950d1e46a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2B86D49-B5BD-4DA9-9FE4-46F04BDCEA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f261600c22347d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AF44B3D-0D84-4A9D-BF93-3E5685DA4D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9d4240ea7295455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A3F8B5-3B16-498A-BB9A-A777900003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c501ecfa2167444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ABFC5FE-2AF7-4CCF-A7CF-62CA3B906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9f1ac02e45624fb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6838A75-A5FE-47D3-91D6-D0CA33E86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46d8ba3d394047f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954D95E-F49A-4652-B78C-12D92D674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29ae967ba6740d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08A970E-7490-42AB-9E4D-1EAF0485E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073a18eb4e294d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3FFE80E-5C88-4268-9F84-9889048427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0745bc5305c0489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47164E4-C1AA-420A-A264-BA53AD055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53">
            <a:extLst xmlns:a="http://schemas.openxmlformats.org/drawingml/2006/main">
              <a:ext uri="{FF2B5EF4-FFF2-40B4-BE49-F238E27FC236}">
                <a16:creationId xmlns:a16="http://schemas.microsoft.com/office/drawing/2014/main" id="{976C356B-CAC4-46C7-889B-89E6AC6E27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76425"/>
            <a:ext cx="10668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pupil divides actual size by image size and gets ×0.002. What type of error is this?</a:t>
            </a:r>
          </a:p>
        </p:txBody>
      </p:sp>
      <p:sp>
        <p:nvSpPr>
          <p:cNvPr id="17" name="goto:9">
            <a:hlinkClick xmlns:r="http://schemas.openxmlformats.org/officeDocument/2006/relationships" xmlns:a="http://schemas.openxmlformats.org/drawingml/2006/main" r:id="R3e7c033a9e904d8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D2DF249-61A0-43A0-8030-3B578E504A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  Measurement</a:t>
            </a:r>
          </a:p>
        </p:txBody>
      </p:sp>
      <p:sp>
        <p:nvSpPr>
          <p:cNvPr id="18" name="goto:9">
            <a:hlinkClick xmlns:r="http://schemas.openxmlformats.org/officeDocument/2006/relationships" xmlns:a="http://schemas.openxmlformats.org/drawingml/2006/main" r:id="R128e65e05bbe453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8BEE39A-43B7-494F-BD5E-33A9FBE70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B  Unit conversion</a:t>
            </a:r>
          </a:p>
        </p:txBody>
      </p:sp>
      <p:sp>
        <p:nvSpPr>
          <p:cNvPr id="19" name="goto:9">
            <a:hlinkClick xmlns:r="http://schemas.openxmlformats.org/officeDocument/2006/relationships" xmlns:a="http://schemas.openxmlformats.org/drawingml/2006/main" r:id="Ra85f54f836aa4da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88FA046-97D6-40E3-B3AB-3AC3C0190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  Rearrangement/relationship</a:t>
            </a:r>
          </a:p>
        </p:txBody>
      </p:sp>
      <p:sp>
        <p:nvSpPr>
          <p:cNvPr id="20" name="goto:9">
            <a:hlinkClick xmlns:r="http://schemas.openxmlformats.org/officeDocument/2006/relationships" xmlns:a="http://schemas.openxmlformats.org/drawingml/2006/main" r:id="Re4f5c1cb8d144e2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6F53D87-DAA9-488B-AD33-E3CB9C476A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  Rounding</a:t>
            </a:r>
          </a:p>
        </p:txBody>
      </p:sp>
      <p:sp>
        <p:nvSpPr>
          <p:cNvPr id="21" name="copy-254">
            <a:extLst xmlns:a="http://schemas.openxmlformats.org/drawingml/2006/main">
              <a:ext uri="{FF2B5EF4-FFF2-40B4-BE49-F238E27FC236}">
                <a16:creationId xmlns:a16="http://schemas.microsoft.com/office/drawing/2014/main" id="{7F8B9FCF-F733-4382-90EE-61EF28A928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076825"/>
            <a:ext cx="10001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Give the deciding clue before checking.</a:t>
            </a:r>
          </a:p>
        </p:txBody>
      </p:sp>
      <p:sp>
        <p:nvSpPr>
          <p:cNvPr id="22" name="goto:9">
            <a:hlinkClick xmlns:r="http://schemas.openxmlformats.org/officeDocument/2006/relationships" xmlns:a="http://schemas.openxmlformats.org/drawingml/2006/main" r:id="R77d5f44fd61b41d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4A9936E-7A81-4096-9BEF-7A6509A14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5572125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</p:spTree>
    <p:extLst>
      <p:ext uri="{BB962C8B-B14F-4D97-AF65-F5344CB8AC3E}">
        <p14:creationId xmlns:p14="http://schemas.microsoft.com/office/powerpoint/2010/main" val="191208810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83BD8920-4826-47B3-BA8A-AACE2BE20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01905B04-60B3-4237-A5E4-35263B82E1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255">
            <a:extLst xmlns:a="http://schemas.openxmlformats.org/drawingml/2006/main">
              <a:ext uri="{FF2B5EF4-FFF2-40B4-BE49-F238E27FC236}">
                <a16:creationId xmlns:a16="http://schemas.microsoft.com/office/drawing/2014/main" id="{13D3630F-10DF-4C43-8EB3-15329B1D6D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256">
            <a:extLst xmlns:a="http://schemas.openxmlformats.org/drawingml/2006/main">
              <a:ext uri="{FF2B5EF4-FFF2-40B4-BE49-F238E27FC236}">
                <a16:creationId xmlns:a16="http://schemas.microsoft.com/office/drawing/2014/main" id="{54E8B72A-6444-4F6F-9312-8DB6ABB802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2  ·  4 min</a:t>
            </a:r>
          </a:p>
        </p:txBody>
      </p:sp>
      <p:sp>
        <p:nvSpPr>
          <p:cNvPr id="5" name="copy-257">
            <a:extLst xmlns:a="http://schemas.openxmlformats.org/drawingml/2006/main">
              <a:ext uri="{FF2B5EF4-FFF2-40B4-BE49-F238E27FC236}">
                <a16:creationId xmlns:a16="http://schemas.microsoft.com/office/drawing/2014/main" id="{1DF528FA-F779-4964-A433-BDFD3AEBE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Connect the science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619687D1-4D6E-4B68-A19F-117F79F38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128aeed89604b3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38D9194-5B93-4F51-BB35-BEAE60F8B7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2a8ddd4767c439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3B545E9-C43A-487A-A516-50BCCDE01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d41085f58cb4418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4F7B4CA-9C14-496E-B78E-4A14A2348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713161367c64e4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7F36D8B-91A0-481F-BB31-6639503AA2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4bfda215142f4f7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1F2A1E7-E478-44F4-8EC7-5FE9F4F96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0d4e90a377ae46b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26C8C1B-23F0-42A6-97A1-CB3CB8A86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d28562342bea4e2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52345C-13F3-4B2F-A085-7D9A2AEB8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d76946ea2e204c9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7508E60-3F05-4B69-9E20-024C08161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41e1b82e1aa477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8EF4213-CB38-4A6E-92C9-8D543BDC59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58">
            <a:extLst xmlns:a="http://schemas.openxmlformats.org/drawingml/2006/main">
              <a:ext uri="{FF2B5EF4-FFF2-40B4-BE49-F238E27FC236}">
                <a16:creationId xmlns:a16="http://schemas.microsoft.com/office/drawing/2014/main" id="{85BED522-1DE4-40FA-AB14-40435E6D2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097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259">
            <a:extLst xmlns:a="http://schemas.openxmlformats.org/drawingml/2006/main">
              <a:ext uri="{FF2B5EF4-FFF2-40B4-BE49-F238E27FC236}">
                <a16:creationId xmlns:a16="http://schemas.microsoft.com/office/drawing/2014/main" id="{EC9EB945-9C1C-4A69-A7F8-A388FF4AF0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18097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Do not erase the first route; annotate the point where it became invalid.</a:t>
            </a:r>
          </a:p>
        </p:txBody>
      </p:sp>
      <p:sp>
        <p:nvSpPr>
          <p:cNvPr id="18" name="copy-260">
            <a:extLst xmlns:a="http://schemas.openxmlformats.org/drawingml/2006/main">
              <a:ext uri="{FF2B5EF4-FFF2-40B4-BE49-F238E27FC236}">
                <a16:creationId xmlns:a16="http://schemas.microsoft.com/office/drawing/2014/main" id="{3862210A-7810-4F50-9179-A87849B96F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4765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261">
            <a:extLst xmlns:a="http://schemas.openxmlformats.org/drawingml/2006/main">
              <a:ext uri="{FF2B5EF4-FFF2-40B4-BE49-F238E27FC236}">
                <a16:creationId xmlns:a16="http://schemas.microsoft.com/office/drawing/2014/main" id="{0428AEF5-ACC8-4A29-8628-8E2934135F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47650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the error type to choose one repair, not a full restart.</a:t>
            </a:r>
          </a:p>
        </p:txBody>
      </p:sp>
      <p:sp>
        <p:nvSpPr>
          <p:cNvPr id="20" name="copy-262">
            <a:extLst xmlns:a="http://schemas.openxmlformats.org/drawingml/2006/main">
              <a:ext uri="{FF2B5EF4-FFF2-40B4-BE49-F238E27FC236}">
                <a16:creationId xmlns:a16="http://schemas.microsoft.com/office/drawing/2014/main" id="{87586537-3E9B-4B1B-945B-65D73A8CA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43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263">
            <a:extLst xmlns:a="http://schemas.openxmlformats.org/drawingml/2006/main">
              <a:ext uri="{FF2B5EF4-FFF2-40B4-BE49-F238E27FC236}">
                <a16:creationId xmlns:a16="http://schemas.microsoft.com/office/drawing/2014/main" id="{377BAD9B-221A-4F1E-A0F4-88ADE8213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432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Compare the repaired answer with the image scale.</a:t>
            </a:r>
          </a:p>
        </p:txBody>
      </p:sp>
      <p:pic>
        <p:nvPicPr>
          <p:cNvPr id="46" name="W3L3 scientific resource, slide 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c3973d815574cda"/>
          <a:stretch xmlns:a="http://schemas.openxmlformats.org/drawingml/2006/main"/>
        </p:blipFill>
        <p:spPr>
          <a:xfrm xmlns:a="http://schemas.openxmlformats.org/drawingml/2006/main">
            <a:off x="2508166" y="3905250"/>
            <a:ext cx="7051842" cy="200977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81973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ECE5B6BF-2A28-4B2C-8E93-F6B89A526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7CB00964-29BF-41F8-8572-D516DD5E0A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264">
            <a:extLst xmlns:a="http://schemas.openxmlformats.org/drawingml/2006/main">
              <a:ext uri="{FF2B5EF4-FFF2-40B4-BE49-F238E27FC236}">
                <a16:creationId xmlns:a16="http://schemas.microsoft.com/office/drawing/2014/main" id="{65191608-7C57-4425-BC06-5282301104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265">
            <a:extLst xmlns:a="http://schemas.openxmlformats.org/drawingml/2006/main">
              <a:ext uri="{FF2B5EF4-FFF2-40B4-BE49-F238E27FC236}">
                <a16:creationId xmlns:a16="http://schemas.microsoft.com/office/drawing/2014/main" id="{88D433FF-C4D1-4224-8464-81E8E5979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2 · Task  ·  6 min</a:t>
            </a:r>
          </a:p>
        </p:txBody>
      </p:sp>
      <p:sp>
        <p:nvSpPr>
          <p:cNvPr id="5" name="copy-266">
            <a:extLst xmlns:a="http://schemas.openxmlformats.org/drawingml/2006/main">
              <a:ext uri="{FF2B5EF4-FFF2-40B4-BE49-F238E27FC236}">
                <a16:creationId xmlns:a16="http://schemas.microsoft.com/office/drawing/2014/main" id="{E6F765F0-0F9C-4771-B370-CCB2775EF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Find the first faulty step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7FCE9E4-2D6F-44E3-911A-425A462A94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543a34b6c024a0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AF1B0FB-4AD5-42B4-8515-FF0E5620E5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1f079c5168e4c9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1C631B-6348-43A7-B96F-67788C02E9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655e31b0eed479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B4E7B14-A5E4-41C8-8CA1-73C2C4881A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f56d7679ac83485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CF51C01-86FF-4244-9881-ABB3E0B567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9235395e04cf4be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713ACE0-7893-486E-B54E-BB9E7B462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0bd90856b18401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2B01E58-A4C9-4A88-906F-43FCADA17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6129e7672d434a1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3C49E36-A2EA-4DEE-A00E-6B903D654C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0d4681d314b54ad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F37807B-D8FC-4A06-AA82-6625C4AE41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bbb708837a74d4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96297D5-1652-43F5-9A89-528FD16A4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67">
            <a:extLst xmlns:a="http://schemas.openxmlformats.org/drawingml/2006/main">
              <a:ext uri="{FF2B5EF4-FFF2-40B4-BE49-F238E27FC236}">
                <a16:creationId xmlns:a16="http://schemas.microsoft.com/office/drawing/2014/main" id="{D75E35D7-E484-49E8-8403-9AD307C32B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4785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Image length = 32 mm. Actual length = 80 µm.</a:t>
            </a:r>
          </a:p>
        </p:txBody>
      </p:sp>
      <p:sp>
        <p:nvSpPr>
          <p:cNvPr id="17" name="copy-268">
            <a:extLst xmlns:a="http://schemas.openxmlformats.org/drawingml/2006/main">
              <a:ext uri="{FF2B5EF4-FFF2-40B4-BE49-F238E27FC236}">
                <a16:creationId xmlns:a16="http://schemas.microsoft.com/office/drawing/2014/main" id="{6C6E5D37-B016-45D2-8B54-FDEDCD3E70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7813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269">
            <a:extLst xmlns:a="http://schemas.openxmlformats.org/drawingml/2006/main">
              <a:ext uri="{FF2B5EF4-FFF2-40B4-BE49-F238E27FC236}">
                <a16:creationId xmlns:a16="http://schemas.microsoft.com/office/drawing/2014/main" id="{55D558A7-DA3E-444E-8CD3-871453DD7D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78130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Sam writes: 32 ÷ 80 = ×0.4</a:t>
            </a:r>
          </a:p>
        </p:txBody>
      </p:sp>
      <p:sp>
        <p:nvSpPr>
          <p:cNvPr id="19" name="copy-270">
            <a:extLst xmlns:a="http://schemas.openxmlformats.org/drawingml/2006/main">
              <a:ext uri="{FF2B5EF4-FFF2-40B4-BE49-F238E27FC236}">
                <a16:creationId xmlns:a16="http://schemas.microsoft.com/office/drawing/2014/main" id="{9E838B65-9722-4C81-822D-139FE55B8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5623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271">
            <a:extLst xmlns:a="http://schemas.openxmlformats.org/drawingml/2006/main">
              <a:ext uri="{FF2B5EF4-FFF2-40B4-BE49-F238E27FC236}">
                <a16:creationId xmlns:a16="http://schemas.microsoft.com/office/drawing/2014/main" id="{12AC773E-E9A0-4D76-B090-0938C0905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56235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the first problem.</a:t>
            </a:r>
          </a:p>
        </p:txBody>
      </p:sp>
      <p:sp>
        <p:nvSpPr>
          <p:cNvPr id="21" name="copy-272">
            <a:extLst xmlns:a="http://schemas.openxmlformats.org/drawingml/2006/main">
              <a:ext uri="{FF2B5EF4-FFF2-40B4-BE49-F238E27FC236}">
                <a16:creationId xmlns:a16="http://schemas.microsoft.com/office/drawing/2014/main" id="{D867EB30-47E6-4E5F-9961-78A9428A5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3434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273">
            <a:extLst xmlns:a="http://schemas.openxmlformats.org/drawingml/2006/main">
              <a:ext uri="{FF2B5EF4-FFF2-40B4-BE49-F238E27FC236}">
                <a16:creationId xmlns:a16="http://schemas.microsoft.com/office/drawing/2014/main" id="{2A401567-EAA5-4E7D-A4A5-B5967EC59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34340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Repair it, keeping the first attempt visible.</a:t>
            </a:r>
          </a:p>
        </p:txBody>
      </p:sp>
      <p:sp>
        <p:nvSpPr>
          <p:cNvPr id="23" name="goto:10">
            <a:hlinkClick xmlns:r="http://schemas.openxmlformats.org/officeDocument/2006/relationships" xmlns:a="http://schemas.openxmlformats.org/drawingml/2006/main" r:id="Rf68e8c57dd54480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1BB703-BE6B-40B1-A83D-2322C357D0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571500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Reveal shared reasoning</a:t>
            </a:r>
          </a:p>
        </p:txBody>
      </p:sp>
    </p:spTree>
    <p:extLst>
      <p:ext uri="{BB962C8B-B14F-4D97-AF65-F5344CB8AC3E}">
        <p14:creationId xmlns:p14="http://schemas.microsoft.com/office/powerpoint/2010/main" val="126827594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C5396108-7418-4DE8-A39E-9D2C363F1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A3970F9-310E-4E8E-85DA-B56F5D20F6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274">
            <a:extLst xmlns:a="http://schemas.openxmlformats.org/drawingml/2006/main">
              <a:ext uri="{FF2B5EF4-FFF2-40B4-BE49-F238E27FC236}">
                <a16:creationId xmlns:a16="http://schemas.microsoft.com/office/drawing/2014/main" id="{F9A82D33-1712-4D6B-A844-6FEAE3918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275">
            <a:extLst xmlns:a="http://schemas.openxmlformats.org/drawingml/2006/main">
              <a:ext uri="{FF2B5EF4-FFF2-40B4-BE49-F238E27FC236}">
                <a16:creationId xmlns:a16="http://schemas.microsoft.com/office/drawing/2014/main" id="{ECC91451-F17B-4B4C-B404-40FC1F0C81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Independent Task  ·  10 min</a:t>
            </a:r>
          </a:p>
        </p:txBody>
      </p:sp>
      <p:sp>
        <p:nvSpPr>
          <p:cNvPr id="5" name="copy-276">
            <a:extLst xmlns:a="http://schemas.openxmlformats.org/drawingml/2006/main">
              <a:ext uri="{FF2B5EF4-FFF2-40B4-BE49-F238E27FC236}">
                <a16:creationId xmlns:a16="http://schemas.microsoft.com/office/drawing/2014/main" id="{18996D3D-8B4F-452F-8B39-63AE7968E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030430A5-6A4A-4564-AFDE-399729B767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6da5e1649274a2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606795-7A19-451B-8B40-7C97EBFDB3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c9a23f5e90d42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B427D35-DD7E-48DC-B440-C8B2A7E85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c2a0593614594b0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2A16B72-FCC3-4EFC-A0DC-0B52A97DCD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d2e87e4e556466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F88C433-4153-48DF-92F9-86ABCB93F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632227ade9af4ca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115BBB-4860-4B34-B912-395A9248C7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4de8bb1d957d494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525F8E3-1C64-4E5E-A6F7-8E94406B4B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341f7fdcffb400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4F79074-AED8-43E4-B55D-815F767E69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d1008bf4858488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3B8B3D9-E379-4885-A713-52D5AEC7E0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cc032210452e449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6CCCA3B-881D-407C-9C23-012238619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77">
            <a:extLst xmlns:a="http://schemas.openxmlformats.org/drawingml/2006/main">
              <a:ext uri="{FF2B5EF4-FFF2-40B4-BE49-F238E27FC236}">
                <a16:creationId xmlns:a16="http://schemas.microsoft.com/office/drawing/2014/main" id="{51377EB5-E0A7-4797-BBD4-BC615E6AB2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10572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specimen image measures 48 mm. Its actual width is 80 µm. Calculate the magnification. Then explain how you would distinguish a unit error from a measurement error if another pupil obtained ×60.</a:t>
            </a:r>
          </a:p>
        </p:txBody>
      </p:sp>
      <p:sp>
        <p:nvSpPr>
          <p:cNvPr id="17" name="support-ground">
            <a:extLst xmlns:a="http://schemas.openxmlformats.org/drawingml/2006/main">
              <a:ext uri="{FF2B5EF4-FFF2-40B4-BE49-F238E27FC236}">
                <a16:creationId xmlns:a16="http://schemas.microsoft.com/office/drawing/2014/main" id="{D11A76FE-0C67-4FCB-BB27-907122EF35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05200"/>
            <a:ext cx="10572750" cy="118110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6EED9"/>
          </a:solidFill>
          <a:ln xmlns:a="http://schemas.openxmlformats.org/drawingml/2006/main" w="0">
            <a:noFill/>
          </a:ln>
        </p:spPr>
      </p:sp>
      <p:sp>
        <p:nvSpPr>
          <p:cNvPr id="18" name="copy-278">
            <a:extLst xmlns:a="http://schemas.openxmlformats.org/drawingml/2006/main">
              <a:ext uri="{FF2B5EF4-FFF2-40B4-BE49-F238E27FC236}">
                <a16:creationId xmlns:a16="http://schemas.microsoft.com/office/drawing/2014/main" id="{F5B04535-5EE8-4437-8938-120DF879A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38550"/>
            <a:ext cx="1028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6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Optional support</a:t>
            </a:r>
          </a:p>
        </p:txBody>
      </p:sp>
      <p:sp>
        <p:nvSpPr>
          <p:cNvPr id="19" name="copy-279">
            <a:extLst xmlns:a="http://schemas.openxmlformats.org/drawingml/2006/main">
              <a:ext uri="{FF2B5EF4-FFF2-40B4-BE49-F238E27FC236}">
                <a16:creationId xmlns:a16="http://schemas.microsoft.com/office/drawing/2014/main" id="{73F4279E-95B1-44AF-B930-C1AAF241A8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029075"/>
            <a:ext cx="10220325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units first. Then check the calculation. For a scale bar, count how many bar lengths fit the cell image.</a:t>
            </a:r>
          </a:p>
        </p:txBody>
      </p:sp>
      <p:sp>
        <p:nvSpPr>
          <p:cNvPr id="20" name="copy-280">
            <a:extLst xmlns:a="http://schemas.openxmlformats.org/drawingml/2006/main">
              <a:ext uri="{FF2B5EF4-FFF2-40B4-BE49-F238E27FC236}">
                <a16:creationId xmlns:a16="http://schemas.microsoft.com/office/drawing/2014/main" id="{64FC52D2-5BC3-4145-B9CC-C3759A560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95300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Make one precise correction to the same work after feedback.</a:t>
            </a:r>
          </a:p>
        </p:txBody>
      </p:sp>
      <p:sp>
        <p:nvSpPr>
          <p:cNvPr id="21" name="goto:13">
            <a:hlinkClick xmlns:r="http://schemas.openxmlformats.org/officeDocument/2006/relationships" xmlns:a="http://schemas.openxmlformats.org/drawingml/2006/main" r:id="R70d2b43d8c89439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746F830-8185-4CC1-AE41-24A2D9A19A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524500"/>
            <a:ext cx="4000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worksheet pages</a:t>
            </a:r>
          </a:p>
        </p:txBody>
      </p:sp>
      <p:sp>
        <p:nvSpPr>
          <p:cNvPr id="22" name="goto:11">
            <a:hlinkClick xmlns:r="http://schemas.openxmlformats.org/officeDocument/2006/relationships" xmlns:a="http://schemas.openxmlformats.org/drawingml/2006/main" r:id="Rfc10c2df6721420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1DAA912-9C49-48FD-A551-2D444482F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524500"/>
            <a:ext cx="3714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Model after first attempt</a:t>
            </a:r>
          </a:p>
        </p:txBody>
      </p:sp>
    </p:spTree>
    <p:extLst>
      <p:ext uri="{BB962C8B-B14F-4D97-AF65-F5344CB8AC3E}">
        <p14:creationId xmlns:p14="http://schemas.microsoft.com/office/powerpoint/2010/main" val="36483073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C0769073-25B3-460F-9361-C54580D0FF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DD15FF5-C8E0-482A-BB14-14687DF51C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360"/>
          </a:solidFill>
          <a:ln xmlns:a="http://schemas.openxmlformats.org/drawingml/2006/main" w="0">
            <a:noFill/>
          </a:ln>
        </p:spPr>
      </p:sp>
      <p:sp>
        <p:nvSpPr>
          <p:cNvPr id="3" name="copy-281">
            <a:extLst xmlns:a="http://schemas.openxmlformats.org/drawingml/2006/main">
              <a:ext uri="{FF2B5EF4-FFF2-40B4-BE49-F238E27FC236}">
                <a16:creationId xmlns:a16="http://schemas.microsoft.com/office/drawing/2014/main" id="{447F24B5-A0DB-45FF-A493-62624F45B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282">
            <a:extLst xmlns:a="http://schemas.openxmlformats.org/drawingml/2006/main">
              <a:ext uri="{FF2B5EF4-FFF2-40B4-BE49-F238E27FC236}">
                <a16:creationId xmlns:a16="http://schemas.microsoft.com/office/drawing/2014/main" id="{BE0BD7B2-0307-4A81-833B-E25D310BD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Exit  ·  3 min</a:t>
            </a:r>
          </a:p>
        </p:txBody>
      </p:sp>
      <p:sp>
        <p:nvSpPr>
          <p:cNvPr id="5" name="copy-283">
            <a:extLst xmlns:a="http://schemas.openxmlformats.org/drawingml/2006/main">
              <a:ext uri="{FF2B5EF4-FFF2-40B4-BE49-F238E27FC236}">
                <a16:creationId xmlns:a16="http://schemas.microsoft.com/office/drawing/2014/main" id="{8CBEA904-4D00-4552-9C80-0F1569C1B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What changed in your thinking?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35538D7-FB3A-49BB-BFBF-EB9246EC21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1ea54357d27445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B949555-F049-4DD7-BC5E-32661DCBC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21bdf264768e459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28C81E2-4B30-4C1C-82AD-C57996C6D8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03a075f09d44e4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C249135-FC02-4A57-82CA-AD0F6B3847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33cadc648f5c489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2BACFD3-F95D-4284-B51E-28C971442D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584027f899b42e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8430E6-A1FB-4906-A69D-FD4DE1BE4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12e234528ed4a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D7EACFA-D528-4898-8213-6C5BA66F7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c8a8ae134754a7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0CFBCE7-4F03-4098-8121-26F45FA1B6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7bd241d08e3419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0DBA1AA-C807-49AB-B405-F6A18EE5E4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46524ed17f247c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306D92F-DDDD-461E-97FF-5F77C0483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84">
            <a:extLst xmlns:a="http://schemas.openxmlformats.org/drawingml/2006/main">
              <a:ext uri="{FF2B5EF4-FFF2-40B4-BE49-F238E27FC236}">
                <a16:creationId xmlns:a16="http://schemas.microsoft.com/office/drawing/2014/main" id="{B7666254-E00F-4344-837E-92477A41E0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28825"/>
            <a:ext cx="10572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Name the error type you would check first when an answer is exactly ten or one thousand times too large.</a:t>
            </a:r>
          </a:p>
        </p:txBody>
      </p:sp>
      <p:sp>
        <p:nvSpPr>
          <p:cNvPr id="17" name="copy-285">
            <a:extLst xmlns:a="http://schemas.openxmlformats.org/drawingml/2006/main">
              <a:ext uri="{FF2B5EF4-FFF2-40B4-BE49-F238E27FC236}">
                <a16:creationId xmlns:a16="http://schemas.microsoft.com/office/drawing/2014/main" id="{680D6C36-A51C-4CAA-A701-CAA1F36F3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29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286">
            <a:extLst xmlns:a="http://schemas.openxmlformats.org/drawingml/2006/main">
              <a:ext uri="{FF2B5EF4-FFF2-40B4-BE49-F238E27FC236}">
                <a16:creationId xmlns:a16="http://schemas.microsoft.com/office/drawing/2014/main" id="{6C27B7C4-FBD3-4ED9-AF26-7E3643B678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62902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improvement in your work.</a:t>
            </a:r>
          </a:p>
        </p:txBody>
      </p:sp>
      <p:sp>
        <p:nvSpPr>
          <p:cNvPr id="19" name="copy-287">
            <a:extLst xmlns:a="http://schemas.openxmlformats.org/drawingml/2006/main">
              <a:ext uri="{FF2B5EF4-FFF2-40B4-BE49-F238E27FC236}">
                <a16:creationId xmlns:a16="http://schemas.microsoft.com/office/drawing/2014/main" id="{95F1AAF9-27C2-4056-B622-3407EDBD0F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86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288">
            <a:extLst xmlns:a="http://schemas.openxmlformats.org/drawingml/2006/main">
              <a:ext uri="{FF2B5EF4-FFF2-40B4-BE49-F238E27FC236}">
                <a16:creationId xmlns:a16="http://schemas.microsoft.com/office/drawing/2014/main" id="{3F67B6AD-C035-4B27-BA7F-46AE712D5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86250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what you want to revisit.</a:t>
            </a:r>
          </a:p>
        </p:txBody>
      </p:sp>
      <p:sp>
        <p:nvSpPr>
          <p:cNvPr id="21" name="copy-289">
            <a:extLst xmlns:a="http://schemas.openxmlformats.org/drawingml/2006/main">
              <a:ext uri="{FF2B5EF4-FFF2-40B4-BE49-F238E27FC236}">
                <a16:creationId xmlns:a16="http://schemas.microsoft.com/office/drawing/2014/main" id="{AF9DB422-6697-4F3F-B5A2-5315B185C7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434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290">
            <a:extLst xmlns:a="http://schemas.openxmlformats.org/drawingml/2006/main">
              <a:ext uri="{FF2B5EF4-FFF2-40B4-BE49-F238E27FC236}">
                <a16:creationId xmlns:a16="http://schemas.microsoft.com/office/drawing/2014/main" id="{1B983CD6-71BC-4306-8E04-FC9C19CE6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4347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Tell your teacher; agree the next step together.</a:t>
            </a:r>
          </a:p>
        </p:txBody>
      </p:sp>
    </p:spTree>
    <p:extLst>
      <p:ext uri="{BB962C8B-B14F-4D97-AF65-F5344CB8AC3E}">
        <p14:creationId xmlns:p14="http://schemas.microsoft.com/office/powerpoint/2010/main" val="1880644722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4132EDDC-B3A4-4BB4-B390-A2C825C64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E1637362-DC81-48C2-859E-A4B18733F3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291">
            <a:extLst xmlns:a="http://schemas.openxmlformats.org/drawingml/2006/main">
              <a:ext uri="{FF2B5EF4-FFF2-40B4-BE49-F238E27FC236}">
                <a16:creationId xmlns:a16="http://schemas.microsoft.com/office/drawing/2014/main" id="{BFE60F98-BE60-43AA-9919-00FC7C9450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W3L3</a:t>
            </a:r>
          </a:p>
        </p:txBody>
      </p:sp>
      <p:sp>
        <p:nvSpPr>
          <p:cNvPr id="4" name="copy-292">
            <a:extLst xmlns:a="http://schemas.openxmlformats.org/drawingml/2006/main">
              <a:ext uri="{FF2B5EF4-FFF2-40B4-BE49-F238E27FC236}">
                <a16:creationId xmlns:a16="http://schemas.microsoft.com/office/drawing/2014/main" id="{3D2959C3-A4EE-448A-9424-D6C0A3A23D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293">
            <a:extLst xmlns:a="http://schemas.openxmlformats.org/drawingml/2006/main">
              <a:ext uri="{FF2B5EF4-FFF2-40B4-BE49-F238E27FC236}">
                <a16:creationId xmlns:a16="http://schemas.microsoft.com/office/drawing/2014/main" id="{85FCC34E-1DEB-41C9-B397-CD2AF8812A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Retrieval and prediction check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DA56341-E746-4343-8CC1-680D4CA29A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122e5b9c5d74f3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76592A0-4814-4565-86C2-D79833AA82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933ead85fe64c6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A58AE56-74E1-4C27-B70A-1B33E46DC1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6450b59f7b94e9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E8CA6D3-C7E4-411C-A090-E188FF2357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a96feb7160d416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A7037E5-E20F-4244-B4DC-6697603D80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54a67dfe4bd4d0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D909C90-53F0-44AA-9320-FD640424DE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d4ba5e3c9681412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DC58882-D315-44C3-A183-B7E20D632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189ac915634411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A3112AD-3E96-4700-A586-E1F170F2C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a052432c4de4ca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A2206AF-89AC-4F16-A329-2353C6D3E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f29eb2723684e2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69DF590-6795-4249-9A1C-41CE513BA7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94">
            <a:extLst xmlns:a="http://schemas.openxmlformats.org/drawingml/2006/main">
              <a:ext uri="{FF2B5EF4-FFF2-40B4-BE49-F238E27FC236}">
                <a16:creationId xmlns:a16="http://schemas.microsoft.com/office/drawing/2014/main" id="{E697D5A8-7AF7-4FC8-A150-808E4F6C2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85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295">
            <a:extLst xmlns:a="http://schemas.openxmlformats.org/drawingml/2006/main">
              <a:ext uri="{FF2B5EF4-FFF2-40B4-BE49-F238E27FC236}">
                <a16:creationId xmlns:a16="http://schemas.microsoft.com/office/drawing/2014/main" id="{2623B470-05E2-4A95-B40D-E8C25E2F80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1885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80 µm.</a:t>
            </a:r>
          </a:p>
        </p:txBody>
      </p:sp>
      <p:sp>
        <p:nvSpPr>
          <p:cNvPr id="18" name="copy-296">
            <a:extLst xmlns:a="http://schemas.openxmlformats.org/drawingml/2006/main">
              <a:ext uri="{FF2B5EF4-FFF2-40B4-BE49-F238E27FC236}">
                <a16:creationId xmlns:a16="http://schemas.microsoft.com/office/drawing/2014/main" id="{0ACC5C97-0E13-42F7-8F44-5717EEBA9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647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297">
            <a:extLst xmlns:a="http://schemas.openxmlformats.org/drawingml/2006/main">
              <a:ext uri="{FF2B5EF4-FFF2-40B4-BE49-F238E27FC236}">
                <a16:creationId xmlns:a16="http://schemas.microsoft.com/office/drawing/2014/main" id="{D58EEA91-8E8B-435A-A014-00364E5B0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647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= I ÷ M.</a:t>
            </a:r>
          </a:p>
        </p:txBody>
      </p:sp>
      <p:sp>
        <p:nvSpPr>
          <p:cNvPr id="20" name="prediction-answer">
            <a:extLst xmlns:a="http://schemas.openxmlformats.org/drawingml/2006/main">
              <a:ext uri="{FF2B5EF4-FFF2-40B4-BE49-F238E27FC236}">
                <a16:creationId xmlns:a16="http://schemas.microsoft.com/office/drawing/2014/main" id="{1C87CE3E-B298-4D3E-9BD8-C040328A9D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4429125"/>
            <a:ext cx="10572750" cy="885825"/>
          </a:xfrm>
          <a:prstGeom xmlns:a="http://schemas.openxmlformats.org/drawingml/2006/main" prst="roundRect">
            <a:avLst>
              <a:gd name="adj" fmla="val 10753"/>
            </a:avLst>
          </a:prstGeom>
          <a:solidFill xmlns:a="http://schemas.openxmlformats.org/drawingml/2006/main">
            <a:srgbClr val="E8F2ED"/>
          </a:solidFill>
          <a:ln xmlns:a="http://schemas.openxmlformats.org/drawingml/2006/main" w="0">
            <a:noFill/>
          </a:ln>
        </p:spPr>
      </p:sp>
      <p:sp>
        <p:nvSpPr>
          <p:cNvPr id="21" name="copy-298">
            <a:extLst xmlns:a="http://schemas.openxmlformats.org/drawingml/2006/main">
              <a:ext uri="{FF2B5EF4-FFF2-40B4-BE49-F238E27FC236}">
                <a16:creationId xmlns:a16="http://schemas.microsoft.com/office/drawing/2014/main" id="{D9C6E16A-9557-4F99-A6CE-CB2DBB5C9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19625"/>
            <a:ext cx="10191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Their units and working</a:t>
            </a:r>
          </a:p>
        </p:txBody>
      </p:sp>
      <p:sp>
        <p:nvSpPr>
          <p:cNvPr id="22" name="goto:1">
            <a:hlinkClick xmlns:r="http://schemas.openxmlformats.org/officeDocument/2006/relationships" xmlns:a="http://schemas.openxmlformats.org/drawingml/2006/main" r:id="Rfa4f22bffef941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54CBD19-0113-4705-87E0-BF15232971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581650"/>
            <a:ext cx="32956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Starter</a:t>
            </a:r>
          </a:p>
        </p:txBody>
      </p:sp>
    </p:spTree>
    <p:extLst>
      <p:ext uri="{BB962C8B-B14F-4D97-AF65-F5344CB8AC3E}">
        <p14:creationId xmlns:p14="http://schemas.microsoft.com/office/powerpoint/2010/main" val="140384390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2026-09-06T23:08:00.9360000Z</dcterms:created>
  <dcterms:modified xsi:type="dcterms:W3CDTF">2026-09-06T23:08:00.9360000Z</dcterms:modified>
</coreProperties>
</file>