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78de7c187cf40bf" /><Relationship Type="http://schemas.openxmlformats.org/officeDocument/2006/relationships/extended-properties" Target="/docProps/app.xml" Id="R6e2c6c8b61984d52" /><Relationship Type="http://schemas.openxmlformats.org/officeDocument/2006/relationships/officeDocument" Target="/ppt/presentation.xml" Id="Rbfc8094b22da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74411def44480"/>
  </p:sldMasterIdLst>
  <p:notesMasterIdLst>
    <p:notesMasterId xmlns:r="http://schemas.openxmlformats.org/officeDocument/2006/relationships" r:id="Rca2e048939864c63"/>
  </p:notesMasterIdLst>
  <p:sldIdLst>
    <p:sldId xmlns:r="http://schemas.openxmlformats.org/officeDocument/2006/relationships" id="256" r:id="R00be7f5b17f544af"/>
    <p:sldId xmlns:r="http://schemas.openxmlformats.org/officeDocument/2006/relationships" id="257" r:id="Rcedac45dbb8e4695"/>
    <p:sldId xmlns:r="http://schemas.openxmlformats.org/officeDocument/2006/relationships" id="258" r:id="R387fef2fc45841fd"/>
    <p:sldId xmlns:r="http://schemas.openxmlformats.org/officeDocument/2006/relationships" id="259" r:id="Rb8c7ed2c241a4de2"/>
    <p:sldId xmlns:r="http://schemas.openxmlformats.org/officeDocument/2006/relationships" id="260" r:id="R05ecabf3a14f49f8"/>
    <p:sldId xmlns:r="http://schemas.openxmlformats.org/officeDocument/2006/relationships" id="261" r:id="R5a6db738dba44dc2"/>
    <p:sldId xmlns:r="http://schemas.openxmlformats.org/officeDocument/2006/relationships" id="262" r:id="R0283c792436042f7"/>
    <p:sldId xmlns:r="http://schemas.openxmlformats.org/officeDocument/2006/relationships" id="263" r:id="R77b975dee2704f48"/>
    <p:sldId xmlns:r="http://schemas.openxmlformats.org/officeDocument/2006/relationships" id="264" r:id="R6cbfa682af3246a0"/>
    <p:sldId xmlns:r="http://schemas.openxmlformats.org/officeDocument/2006/relationships" id="265" r:id="R6c8e284a4b6c4f9d"/>
    <p:sldId xmlns:r="http://schemas.openxmlformats.org/officeDocument/2006/relationships" id="266" r:id="Re8ef57d63be94e16"/>
    <p:sldId xmlns:r="http://schemas.openxmlformats.org/officeDocument/2006/relationships" id="267" r:id="R38127b090e39422d"/>
    <p:sldId xmlns:r="http://schemas.openxmlformats.org/officeDocument/2006/relationships" id="268" r:id="R6c8c221d4a694991"/>
    <p:sldId xmlns:r="http://schemas.openxmlformats.org/officeDocument/2006/relationships" id="269" r:id="Rb2147d0b29d84fb4"/>
    <p:sldId xmlns:r="http://schemas.openxmlformats.org/officeDocument/2006/relationships" id="270" r:id="R4076864c5d7942f7"/>
    <p:sldId xmlns:r="http://schemas.openxmlformats.org/officeDocument/2006/relationships" id="271" r:id="R3e2b790e67624d45"/>
    <p:sldId xmlns:r="http://schemas.openxmlformats.org/officeDocument/2006/relationships" id="272" r:id="Rafb9f2454fb245ed"/>
    <p:sldId xmlns:r="http://schemas.openxmlformats.org/officeDocument/2006/relationships" id="273" r:id="Rde429fe7e6eb42de"/>
    <p:sldId xmlns:r="http://schemas.openxmlformats.org/officeDocument/2006/relationships" id="274" r:id="R8676efcab6354f9f"/>
    <p:sldId xmlns:r="http://schemas.openxmlformats.org/officeDocument/2006/relationships" id="275" r:id="R59221bc142a24a2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c32d5e173e54ffe" /><Relationship Type="http://schemas.openxmlformats.org/officeDocument/2006/relationships/slideMaster" Target="/ppt/slideMasters/slideMaster1.xml" Id="Rd8974411def44480" /><Relationship Type="http://schemas.openxmlformats.org/officeDocument/2006/relationships/notesMaster" Target="/ppt/notesMasters/notesMaster1.xml" Id="Rca2e048939864c63" /><Relationship Type="http://schemas.openxmlformats.org/officeDocument/2006/relationships/presProps" Target="/ppt/presProps.xml" Id="Re11ec70e0b32415e" /><Relationship Type="http://schemas.openxmlformats.org/officeDocument/2006/relationships/tableStyles" Target="/ppt/tableStyles.xml" Id="Ra7b4fb109f124c14" /><Relationship Type="http://schemas.openxmlformats.org/officeDocument/2006/relationships/slide" Target="/ppt/slides/slide1.xml" Id="R00be7f5b17f544af" /><Relationship Type="http://schemas.openxmlformats.org/officeDocument/2006/relationships/slide" Target="/ppt/slides/slide2.xml" Id="Rcedac45dbb8e4695" /><Relationship Type="http://schemas.openxmlformats.org/officeDocument/2006/relationships/slide" Target="/ppt/slides/slide3.xml" Id="R387fef2fc45841fd" /><Relationship Type="http://schemas.openxmlformats.org/officeDocument/2006/relationships/slide" Target="/ppt/slides/slide4.xml" Id="Rb8c7ed2c241a4de2" /><Relationship Type="http://schemas.openxmlformats.org/officeDocument/2006/relationships/slide" Target="/ppt/slides/slide5.xml" Id="R05ecabf3a14f49f8" /><Relationship Type="http://schemas.openxmlformats.org/officeDocument/2006/relationships/slide" Target="/ppt/slides/slide6.xml" Id="R5a6db738dba44dc2" /><Relationship Type="http://schemas.openxmlformats.org/officeDocument/2006/relationships/slide" Target="/ppt/slides/slide7.xml" Id="R0283c792436042f7" /><Relationship Type="http://schemas.openxmlformats.org/officeDocument/2006/relationships/slide" Target="/ppt/slides/slide8.xml" Id="R77b975dee2704f48" /><Relationship Type="http://schemas.openxmlformats.org/officeDocument/2006/relationships/slide" Target="/ppt/slides/slide9.xml" Id="R6cbfa682af3246a0" /><Relationship Type="http://schemas.openxmlformats.org/officeDocument/2006/relationships/slide" Target="/ppt/slides/slide10.xml" Id="R6c8e284a4b6c4f9d" /><Relationship Type="http://schemas.openxmlformats.org/officeDocument/2006/relationships/slide" Target="/ppt/slides/slide11.xml" Id="Re8ef57d63be94e16" /><Relationship Type="http://schemas.openxmlformats.org/officeDocument/2006/relationships/slide" Target="/ppt/slides/slide12.xml" Id="R38127b090e39422d" /><Relationship Type="http://schemas.openxmlformats.org/officeDocument/2006/relationships/slide" Target="/ppt/slides/slide13.xml" Id="R6c8c221d4a694991" /><Relationship Type="http://schemas.openxmlformats.org/officeDocument/2006/relationships/slide" Target="/ppt/slides/slide14.xml" Id="Rb2147d0b29d84fb4" /><Relationship Type="http://schemas.openxmlformats.org/officeDocument/2006/relationships/slide" Target="/ppt/slides/slide15.xml" Id="R4076864c5d7942f7" /><Relationship Type="http://schemas.openxmlformats.org/officeDocument/2006/relationships/slide" Target="/ppt/slides/slide16.xml" Id="R3e2b790e67624d45" /><Relationship Type="http://schemas.openxmlformats.org/officeDocument/2006/relationships/slide" Target="/ppt/slides/slide17.xml" Id="Rafb9f2454fb245ed" /><Relationship Type="http://schemas.openxmlformats.org/officeDocument/2006/relationships/slide" Target="/ppt/slides/slide18.xml" Id="Rde429fe7e6eb42de" /><Relationship Type="http://schemas.openxmlformats.org/officeDocument/2006/relationships/slide" Target="/ppt/slides/slide19.xml" Id="R8676efcab6354f9f" /><Relationship Type="http://schemas.openxmlformats.org/officeDocument/2006/relationships/slide" Target="/ppt/slides/slide20.xml" Id="R59221bc142a24a2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64a3f2ca5a2421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6ef9c93204d41db" /><Relationship Type="http://schemas.openxmlformats.org/officeDocument/2006/relationships/notesMaster" Target="/ppt/notesMasters/notesMaster1.xml" Id="R87048c3d0c2b4ce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a65125b6b13499e" /><Relationship Type="http://schemas.openxmlformats.org/officeDocument/2006/relationships/notesMaster" Target="/ppt/notesMasters/notesMaster1.xml" Id="R7c07ac8ad614480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6698597bc39431b" /><Relationship Type="http://schemas.openxmlformats.org/officeDocument/2006/relationships/notesMaster" Target="/ppt/notesMasters/notesMaster1.xml" Id="Rbe0be562838649c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a2dfacabed47d0" /><Relationship Type="http://schemas.openxmlformats.org/officeDocument/2006/relationships/notesMaster" Target="/ppt/notesMasters/notesMaster1.xml" Id="Rb22e73c6708a47c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4949b7e2d394ec2" /><Relationship Type="http://schemas.openxmlformats.org/officeDocument/2006/relationships/notesMaster" Target="/ppt/notesMasters/notesMaster1.xml" Id="Rd5d24eb79cc24c1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45c519fcecd4330" /><Relationship Type="http://schemas.openxmlformats.org/officeDocument/2006/relationships/notesMaster" Target="/ppt/notesMasters/notesMaster1.xml" Id="R59759bac51f54de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45df339734646f3" /><Relationship Type="http://schemas.openxmlformats.org/officeDocument/2006/relationships/notesMaster" Target="/ppt/notesMasters/notesMaster1.xml" Id="R412b311cfd56443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c16e33c05284649" /><Relationship Type="http://schemas.openxmlformats.org/officeDocument/2006/relationships/notesMaster" Target="/ppt/notesMasters/notesMaster1.xml" Id="R7e1155ecea83473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9f3933a2d52470d" /><Relationship Type="http://schemas.openxmlformats.org/officeDocument/2006/relationships/notesMaster" Target="/ppt/notesMasters/notesMaster1.xml" Id="R43bd492a9718402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c459f99e4dd4478" /><Relationship Type="http://schemas.openxmlformats.org/officeDocument/2006/relationships/notesMaster" Target="/ppt/notesMasters/notesMaster1.xml" Id="R17b0d4fa25514c9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3278da149b2432e" /><Relationship Type="http://schemas.openxmlformats.org/officeDocument/2006/relationships/notesMaster" Target="/ppt/notesMasters/notesMaster1.xml" Id="R53aeb275d4674c7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78f8fee67604317" /><Relationship Type="http://schemas.openxmlformats.org/officeDocument/2006/relationships/notesMaster" Target="/ppt/notesMasters/notesMaster1.xml" Id="R4392c9f91b544ff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619d164db6e4289" /><Relationship Type="http://schemas.openxmlformats.org/officeDocument/2006/relationships/notesMaster" Target="/ppt/notesMasters/notesMaster1.xml" Id="R8aab3c06ad37486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fb78870968e4295" /><Relationship Type="http://schemas.openxmlformats.org/officeDocument/2006/relationships/notesMaster" Target="/ppt/notesMasters/notesMaster1.xml" Id="Rd2f30b4ee3e04e0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4d8a47b0236461e" /><Relationship Type="http://schemas.openxmlformats.org/officeDocument/2006/relationships/notesMaster" Target="/ppt/notesMasters/notesMaster1.xml" Id="Rc5db5f1657de42b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eabbc253ab8432c" /><Relationship Type="http://schemas.openxmlformats.org/officeDocument/2006/relationships/notesMaster" Target="/ppt/notesMasters/notesMaster1.xml" Id="Re26846e29c1f43f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2b061b24d274cb3" /><Relationship Type="http://schemas.openxmlformats.org/officeDocument/2006/relationships/notesMaster" Target="/ppt/notesMasters/notesMaster1.xml" Id="Rc355f6ed3bec46f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d295f50e3274593" /><Relationship Type="http://schemas.openxmlformats.org/officeDocument/2006/relationships/notesMaster" Target="/ppt/notesMasters/notesMaster1.xml" Id="R27c448b25fab48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b10c59842554706" /><Relationship Type="http://schemas.openxmlformats.org/officeDocument/2006/relationships/notesMaster" Target="/ppt/notesMasters/notesMaster1.xml" Id="R94320e17b57c4b3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46bfe7c27734ef8" /><Relationship Type="http://schemas.openxmlformats.org/officeDocument/2006/relationships/notesMaster" Target="/ppt/notesMasters/notesMaster1.xml" Id="Rff30b3b5252a49a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Make a genuine first attempt using agreed access arrangements. | mm to µm: multiply by 1000; reverse: divide by 1000. | Name the method detail, its effect on the result and a justified improvement.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Copying removes evidence of the pupil’s reasoning and correction.</a:t>
            </a:r>
          </a:p>
          <a:p xmlns:a="http://schemas.openxmlformats.org/drawingml/2006/main">
            <a:r>
              <a:t>Correct improvement cycle.</a:t>
            </a:r>
          </a:p>
          <a:p xmlns:a="http://schemas.openxmlformats.org/drawingml/2006/main">
            <a:r>
              <a:t>Public grades and comparison are deliberately absent.</a:t>
            </a:r>
          </a:p>
          <a:p xmlns:a="http://schemas.openxmlformats.org/drawingml/2006/main">
            <a:r>
              <a:t>Feedback has no value unless it changes a pupil action.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https://madebymatt.uk/Lessons/Science_Teesside/Launch/SCI_L_W7_L3_ExamPractice.html; existing vector illustration embedded for offline use.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Exact question from the accompanying assessment. Do not reveal the mark scheme until the first attempt. Total Q2 + Q3 + Q5 = 11 marks within the independent slot.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Exact question from the accompanying assessment. Do not reveal the mark scheme until the first attempt. Total Q2 + Q3 + Q5 = 11 marks within the independent slot.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Any mode can be valid when the reason fits the learning need. Ask for the reason, then return to the original prediction.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Exact question from the accompanying assessment. Do not reveal the mark scheme until the first attempt. Total Q2 + Q3 + Q5 = 11 marks within the independent slot.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Paper offers three pacing modes and answer-shape checks without scores, grades or leaderboards.</a:t>
            </a:r>
          </a:p>
          <a:p xmlns:a="http://schemas.openxmlformats.org/drawingml/2006/main">
            <a:r>
              <a:t>Model limit: The questions are original and match this topic. They are not official exam-board questions or mark schemes.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Delete it and copy a model — Copying removes evidence of the pupil’s reasoning and correction.</a:t>
            </a:r>
          </a:p>
          <a:p xmlns:a="http://schemas.openxmlformats.org/drawingml/2006/main">
            <a:r>
              <a:t>B: Open the answer-shape checklist, identify one missing link and edit the same answer — Correct improvement cycle.</a:t>
            </a:r>
          </a:p>
          <a:p xmlns:a="http://schemas.openxmlformats.org/drawingml/2006/main">
            <a:r>
              <a:t>C: Ask for a public grade — Public grades and comparison are deliberately absent.</a:t>
            </a:r>
          </a:p>
          <a:p xmlns:a="http://schemas.openxmlformats.org/drawingml/2006/main">
            <a:r>
              <a:t>D: Move on without reading feedback — Feedback has no value unless it changes a pupil action.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questions are original and match this topic. They are not official exam-board questions or mark schemes.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Explain needs a scientific cause linked to a consequence.</a:t>
            </a:r>
          </a:p>
          <a:p xmlns:a="http://schemas.openxmlformats.org/drawingml/2006/main">
            <a:r>
              <a:t>Thin walls give a short diffusion distance, so oxygen diffuses into blood more quickly down its gradient.</a:t>
            </a:r>
          </a:p>
          <a:p xmlns:a="http://schemas.openxmlformats.org/drawingml/2006/main">
            <a:r>
              <a:t>Now use your own reasoning for the independent questions.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I improved the gas-exchange explanation item. My first answer described the thin wall but did not link it to diffusion. The checklist showed that an explain response needed a cause and consequence. I added that a thinner wall shortens diffusion distance, so oxygen reaches the blood faster. This makes the Biology clearer because it links the feature to the process and outcome.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Pupil identifies an actual correction and a specific next learning action.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This is original low-stakes classroom assessment, not an official Pearson paper and not a grade predictor. Use agreed access arrangements and keep results private.</a:t>
            </a:r>
          </a:p>
          <a:p xmlns:a="http://schemas.openxmlformats.org/drawingml/2006/main">
            <a:r>
              <a:t>Watch for: A 25-minute paper cannot fit inside a 10-minute Independent Task. The main lesson uses a selected short set; the complete paper is a separately scheduled option.</a:t>
            </a:r>
          </a:p>
          <a:p xmlns:a="http://schemas.openxmlformats.org/drawingml/2006/main">
            <a:r>
              <a:t>Least help first: Ask which command word and answer-shape element is missing; preserve authorship and avoid dictating the final response.</a:t>
            </a:r>
          </a:p>
          <a:p xmlns:a="http://schemas.openxmlformats.org/drawingml/2006/main">
            <a:r>
              <a:t>Support cue: Choose one real answer. Underline the part you will improve. Write the change in your own words and say why it is clearer.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7–10 and reflection worksheet; the missing assessment and marking guidance are newly written.</a:t>
            </a:r>
          </a:p>
          <a:p xmlns:a="http://schemas.openxmlformats.org/drawingml/2006/main">
            <a:r>
              <a:t>Made by Matt LAUNCH Science draft, lesson-content.json, W7L3;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c321fe3104b5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3e62e6e077145c8" /><Relationship Type="http://schemas.openxmlformats.org/officeDocument/2006/relationships/slideLayout" Target="/ppt/slideLayouts/slideLayout1.xml" Id="Raaf8d77e0dc0446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8d77e0dc0446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81b4086084102" /><Relationship Type="http://schemas.openxmlformats.org/officeDocument/2006/relationships/hyperlink" Target="/ppt/slides/slide1.xml" Id="R9c578270e70d4bbf" /><Relationship Type="http://schemas.openxmlformats.org/officeDocument/2006/relationships/hyperlink" Target="/ppt/slides/slide2.xml" Id="R5824bdd764e24e46" /><Relationship Type="http://schemas.openxmlformats.org/officeDocument/2006/relationships/hyperlink" Target="/ppt/slides/slide3.xml" Id="Rfa595eaf1d304ea9" /><Relationship Type="http://schemas.openxmlformats.org/officeDocument/2006/relationships/hyperlink" Target="/ppt/slides/slide4.xml" Id="Re53e30e6a6c24678" /><Relationship Type="http://schemas.openxmlformats.org/officeDocument/2006/relationships/hyperlink" Target="/ppt/slides/slide5.xml" Id="Rb19b1f1aedc0463e" /><Relationship Type="http://schemas.openxmlformats.org/officeDocument/2006/relationships/hyperlink" Target="/ppt/slides/slide6.xml" Id="R0f632e545f5f4661" /><Relationship Type="http://schemas.openxmlformats.org/officeDocument/2006/relationships/hyperlink" Target="/ppt/slides/slide7.xml" Id="Rfe54fb9ee71d4ac1" /><Relationship Type="http://schemas.openxmlformats.org/officeDocument/2006/relationships/hyperlink" Target="/ppt/slides/slide8.xml" Id="R76772bfcd1d34bf8" /><Relationship Type="http://schemas.openxmlformats.org/officeDocument/2006/relationships/hyperlink" Target="/ppt/slides/slide13.xml" Id="R4659de3b926c4ad5" /><Relationship Type="http://schemas.openxmlformats.org/officeDocument/2006/relationships/image" Target="/ppt/media/image.png" Id="R7151ad3aba9247a7" /><Relationship Type="http://schemas.openxmlformats.org/officeDocument/2006/relationships/hyperlink" Target="/ppt/slides/slide9.xml" Id="Rd9fc228605154854" /><Relationship Type="http://schemas.openxmlformats.org/officeDocument/2006/relationships/notesSlide" Target="/ppt/notesSlides/notesSlide1.xml" Id="Rf30e84461e6145a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887c35a548d2" /><Relationship Type="http://schemas.openxmlformats.org/officeDocument/2006/relationships/hyperlink" Target="/ppt/slides/slide1.xml" Id="R31e1eb2037794f7b" /><Relationship Type="http://schemas.openxmlformats.org/officeDocument/2006/relationships/hyperlink" Target="/ppt/slides/slide2.xml" Id="R5f4d0b76ba8e42fc" /><Relationship Type="http://schemas.openxmlformats.org/officeDocument/2006/relationships/hyperlink" Target="/ppt/slides/slide3.xml" Id="R2e76f566a87d4842" /><Relationship Type="http://schemas.openxmlformats.org/officeDocument/2006/relationships/hyperlink" Target="/ppt/slides/slide4.xml" Id="R6457ecde52664097" /><Relationship Type="http://schemas.openxmlformats.org/officeDocument/2006/relationships/hyperlink" Target="/ppt/slides/slide5.xml" Id="Rb9d5f944f8ef4e80" /><Relationship Type="http://schemas.openxmlformats.org/officeDocument/2006/relationships/hyperlink" Target="/ppt/slides/slide6.xml" Id="Re3af8b443d2f4c0b" /><Relationship Type="http://schemas.openxmlformats.org/officeDocument/2006/relationships/hyperlink" Target="/ppt/slides/slide7.xml" Id="R3f7b6864c5184f5f" /><Relationship Type="http://schemas.openxmlformats.org/officeDocument/2006/relationships/hyperlink" Target="/ppt/slides/slide8.xml" Id="R3590143c42084b97" /><Relationship Type="http://schemas.openxmlformats.org/officeDocument/2006/relationships/hyperlink" Target="/ppt/slides/slide13.xml" Id="R9ea1f99d227542e8" /><Relationship Type="http://schemas.openxmlformats.org/officeDocument/2006/relationships/hyperlink" Target="/ppt/slides/slide4.xml" Id="R84f75857cd454636" /><Relationship Type="http://schemas.openxmlformats.org/officeDocument/2006/relationships/notesSlide" Target="/ppt/notesSlides/notesSlide10.xml" Id="R8108c1148ef74ef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5ccd607ba4f82" /><Relationship Type="http://schemas.openxmlformats.org/officeDocument/2006/relationships/hyperlink" Target="/ppt/slides/slide1.xml" Id="Re93b0560595046fe" /><Relationship Type="http://schemas.openxmlformats.org/officeDocument/2006/relationships/hyperlink" Target="/ppt/slides/slide2.xml" Id="Rad07913763104a06" /><Relationship Type="http://schemas.openxmlformats.org/officeDocument/2006/relationships/hyperlink" Target="/ppt/slides/slide3.xml" Id="Rcc5ddc331eac4cb7" /><Relationship Type="http://schemas.openxmlformats.org/officeDocument/2006/relationships/hyperlink" Target="/ppt/slides/slide4.xml" Id="R271c84f6dd054a0e" /><Relationship Type="http://schemas.openxmlformats.org/officeDocument/2006/relationships/hyperlink" Target="/ppt/slides/slide5.xml" Id="R61097f6808b143a2" /><Relationship Type="http://schemas.openxmlformats.org/officeDocument/2006/relationships/hyperlink" Target="/ppt/slides/slide6.xml" Id="R52008137db3f4eac" /><Relationship Type="http://schemas.openxmlformats.org/officeDocument/2006/relationships/hyperlink" Target="/ppt/slides/slide7.xml" Id="Re0f4e514f7644d52" /><Relationship Type="http://schemas.openxmlformats.org/officeDocument/2006/relationships/hyperlink" Target="/ppt/slides/slide8.xml" Id="R256f49d7c78d4a9f" /><Relationship Type="http://schemas.openxmlformats.org/officeDocument/2006/relationships/hyperlink" Target="/ppt/slides/slide13.xml" Id="R0fdcff2ae1054902" /><Relationship Type="http://schemas.openxmlformats.org/officeDocument/2006/relationships/hyperlink" Target="/ppt/slides/slide6.xml" Id="R0b46d437ad2041c6" /><Relationship Type="http://schemas.openxmlformats.org/officeDocument/2006/relationships/notesSlide" Target="/ppt/notesSlides/notesSlide11.xml" Id="R1f51731fdbd6442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cc4a05ac4184" /><Relationship Type="http://schemas.openxmlformats.org/officeDocument/2006/relationships/hyperlink" Target="/ppt/slides/slide1.xml" Id="R832b29c4cafa4465" /><Relationship Type="http://schemas.openxmlformats.org/officeDocument/2006/relationships/hyperlink" Target="/ppt/slides/slide2.xml" Id="R203312964d2d48ff" /><Relationship Type="http://schemas.openxmlformats.org/officeDocument/2006/relationships/hyperlink" Target="/ppt/slides/slide3.xml" Id="Rb9c609f11ab04aa0" /><Relationship Type="http://schemas.openxmlformats.org/officeDocument/2006/relationships/hyperlink" Target="/ppt/slides/slide4.xml" Id="R62ac497a6a204315" /><Relationship Type="http://schemas.openxmlformats.org/officeDocument/2006/relationships/hyperlink" Target="/ppt/slides/slide5.xml" Id="R90c3c38017ef44bc" /><Relationship Type="http://schemas.openxmlformats.org/officeDocument/2006/relationships/hyperlink" Target="/ppt/slides/slide6.xml" Id="R861033add4d8444c" /><Relationship Type="http://schemas.openxmlformats.org/officeDocument/2006/relationships/hyperlink" Target="/ppt/slides/slide7.xml" Id="Rad7e183c87bd4e03" /><Relationship Type="http://schemas.openxmlformats.org/officeDocument/2006/relationships/hyperlink" Target="/ppt/slides/slide8.xml" Id="R16dde6a39d7b4213" /><Relationship Type="http://schemas.openxmlformats.org/officeDocument/2006/relationships/hyperlink" Target="/ppt/slides/slide13.xml" Id="R4f5f04909da44848" /><Relationship Type="http://schemas.openxmlformats.org/officeDocument/2006/relationships/hyperlink" Target="/ppt/slides/slide7.xml" Id="R14745eb1b9634b65" /><Relationship Type="http://schemas.openxmlformats.org/officeDocument/2006/relationships/hyperlink" Target="LAUNCH_Science_Assessment.pdf" TargetMode="External" Id="R875fee0848ee404f" /><Relationship Type="http://schemas.openxmlformats.org/officeDocument/2006/relationships/hyperlink" Target="LAUNCH_Science_Assessment.docx" TargetMode="External" Id="R2d3a6a16c4d04394" /><Relationship Type="http://schemas.openxmlformats.org/officeDocument/2006/relationships/notesSlide" Target="/ppt/notesSlides/notesSlide12.xml" Id="Re6bcdb59ca20441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2a20da664200" /><Relationship Type="http://schemas.openxmlformats.org/officeDocument/2006/relationships/hyperlink" Target="/ppt/slides/slide1.xml" Id="R10f564af4f0d4722" /><Relationship Type="http://schemas.openxmlformats.org/officeDocument/2006/relationships/hyperlink" Target="/ppt/slides/slide2.xml" Id="R8c37ab5e04ef4c0e" /><Relationship Type="http://schemas.openxmlformats.org/officeDocument/2006/relationships/hyperlink" Target="/ppt/slides/slide3.xml" Id="R10e2fa1f9c7b4e2e" /><Relationship Type="http://schemas.openxmlformats.org/officeDocument/2006/relationships/hyperlink" Target="/ppt/slides/slide4.xml" Id="R8c8bbfc4296a4e3e" /><Relationship Type="http://schemas.openxmlformats.org/officeDocument/2006/relationships/hyperlink" Target="/ppt/slides/slide5.xml" Id="R7e8177c8194c45c7" /><Relationship Type="http://schemas.openxmlformats.org/officeDocument/2006/relationships/hyperlink" Target="/ppt/slides/slide6.xml" Id="R3a12f7eb0e584bc2" /><Relationship Type="http://schemas.openxmlformats.org/officeDocument/2006/relationships/hyperlink" Target="/ppt/slides/slide7.xml" Id="R9a1ce01d94cd47e2" /><Relationship Type="http://schemas.openxmlformats.org/officeDocument/2006/relationships/hyperlink" Target="/ppt/slides/slide8.xml" Id="R6fd08c1530f64897" /><Relationship Type="http://schemas.openxmlformats.org/officeDocument/2006/relationships/hyperlink" Target="/ppt/slides/slide13.xml" Id="Re3cad2f7fd8948c1" /><Relationship Type="http://schemas.openxmlformats.org/officeDocument/2006/relationships/hyperlink" Target="/ppt/slides/slide14.xml" Id="R6c99061ae4ce4b67" /><Relationship Type="http://schemas.openxmlformats.org/officeDocument/2006/relationships/hyperlink" Target="/ppt/slides/slide15.xml" Id="R869d59c843c84911" /><Relationship Type="http://schemas.openxmlformats.org/officeDocument/2006/relationships/hyperlink" Target="W7L3_standard.pdf" TargetMode="External" Id="R3242cf024acb46d2" /><Relationship Type="http://schemas.openxmlformats.org/officeDocument/2006/relationships/hyperlink" Target="W7L3_supported.pdf" TargetMode="External" Id="R403e7964b39b4302" /><Relationship Type="http://schemas.openxmlformats.org/officeDocument/2006/relationships/hyperlink" Target="W7L3_depth.pdf" TargetMode="External" Id="R913531a27e724ad2" /><Relationship Type="http://schemas.openxmlformats.org/officeDocument/2006/relationships/hyperlink" Target="W7L3_Worksheet.docx" TargetMode="External" Id="R0c9f5be1b7f64009" /><Relationship Type="http://schemas.openxmlformats.org/officeDocument/2006/relationships/hyperlink" Target="https://madebymatt.uk/Lessons/Science_Teesside/Launch/SCI_L_W7_L3_ExamPractice.html" TargetMode="External" Id="R1191712b9cb34e71" /><Relationship Type="http://schemas.openxmlformats.org/officeDocument/2006/relationships/hyperlink" Target="/ppt/slides/slide16.xml" Id="Rcb87b8a26c174e60" /><Relationship Type="http://schemas.openxmlformats.org/officeDocument/2006/relationships/hyperlink" Target="/ppt/slides/slide18.xml" Id="R036a3ce7a7e045f3" /><Relationship Type="http://schemas.openxmlformats.org/officeDocument/2006/relationships/notesSlide" Target="/ppt/notesSlides/notesSlide13.xml" Id="R0739ae9081a94ad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f951b04e40d7" /><Relationship Type="http://schemas.openxmlformats.org/officeDocument/2006/relationships/hyperlink" Target="/ppt/slides/slide1.xml" Id="R8de96554401842af" /><Relationship Type="http://schemas.openxmlformats.org/officeDocument/2006/relationships/hyperlink" Target="/ppt/slides/slide2.xml" Id="Rd2246942d5ed4a58" /><Relationship Type="http://schemas.openxmlformats.org/officeDocument/2006/relationships/hyperlink" Target="/ppt/slides/slide3.xml" Id="R030ba0f882c54938" /><Relationship Type="http://schemas.openxmlformats.org/officeDocument/2006/relationships/hyperlink" Target="/ppt/slides/slide4.xml" Id="R470bdf999a12479b" /><Relationship Type="http://schemas.openxmlformats.org/officeDocument/2006/relationships/hyperlink" Target="/ppt/slides/slide5.xml" Id="R08bdbad6e3e2459e" /><Relationship Type="http://schemas.openxmlformats.org/officeDocument/2006/relationships/hyperlink" Target="/ppt/slides/slide6.xml" Id="R96e5d52d63bd4b16" /><Relationship Type="http://schemas.openxmlformats.org/officeDocument/2006/relationships/hyperlink" Target="/ppt/slides/slide7.xml" Id="R01c2b3f460834f54" /><Relationship Type="http://schemas.openxmlformats.org/officeDocument/2006/relationships/hyperlink" Target="/ppt/slides/slide8.xml" Id="R9b5901b3a729447d" /><Relationship Type="http://schemas.openxmlformats.org/officeDocument/2006/relationships/hyperlink" Target="/ppt/slides/slide13.xml" Id="Raf060aa63f784571" /><Relationship Type="http://schemas.openxmlformats.org/officeDocument/2006/relationships/image" Target="/ppt/media/image2.png" Id="Rf67f3a953bab4288" /><Relationship Type="http://schemas.openxmlformats.org/officeDocument/2006/relationships/hyperlink" Target="/ppt/slides/slide7.xml" Id="R4f10c2d9386b4475" /><Relationship Type="http://schemas.openxmlformats.org/officeDocument/2006/relationships/notesSlide" Target="/ppt/notesSlides/notesSlide14.xml" Id="R9fe607d0b878496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8d1fe96d04f6e" /><Relationship Type="http://schemas.openxmlformats.org/officeDocument/2006/relationships/hyperlink" Target="/ppt/slides/slide1.xml" Id="R8727191c936443fd" /><Relationship Type="http://schemas.openxmlformats.org/officeDocument/2006/relationships/hyperlink" Target="/ppt/slides/slide2.xml" Id="Ra1a52913de07471b" /><Relationship Type="http://schemas.openxmlformats.org/officeDocument/2006/relationships/hyperlink" Target="/ppt/slides/slide3.xml" Id="R412d265e1164447e" /><Relationship Type="http://schemas.openxmlformats.org/officeDocument/2006/relationships/hyperlink" Target="/ppt/slides/slide4.xml" Id="R84fbb66ba4904907" /><Relationship Type="http://schemas.openxmlformats.org/officeDocument/2006/relationships/hyperlink" Target="/ppt/slides/slide5.xml" Id="Re568c76b2bc343bd" /><Relationship Type="http://schemas.openxmlformats.org/officeDocument/2006/relationships/hyperlink" Target="/ppt/slides/slide6.xml" Id="R540dba8acd974240" /><Relationship Type="http://schemas.openxmlformats.org/officeDocument/2006/relationships/hyperlink" Target="/ppt/slides/slide7.xml" Id="R18765d60e0644f9e" /><Relationship Type="http://schemas.openxmlformats.org/officeDocument/2006/relationships/hyperlink" Target="/ppt/slides/slide8.xml" Id="Rd0f90436f75e40b9" /><Relationship Type="http://schemas.openxmlformats.org/officeDocument/2006/relationships/hyperlink" Target="/ppt/slides/slide13.xml" Id="R271a6ab964574d0b" /><Relationship Type="http://schemas.openxmlformats.org/officeDocument/2006/relationships/image" Target="/ppt/media/image3.png" Id="R9302f8ee57a543e1" /><Relationship Type="http://schemas.openxmlformats.org/officeDocument/2006/relationships/hyperlink" Target="/ppt/slides/slide7.xml" Id="Rd753bc889c5e4454" /><Relationship Type="http://schemas.openxmlformats.org/officeDocument/2006/relationships/notesSlide" Target="/ppt/notesSlides/notesSlide15.xml" Id="R74a16367ec98499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973d19a34618" /><Relationship Type="http://schemas.openxmlformats.org/officeDocument/2006/relationships/hyperlink" Target="/ppt/slides/slide1.xml" Id="R93b574be141d4218" /><Relationship Type="http://schemas.openxmlformats.org/officeDocument/2006/relationships/hyperlink" Target="/ppt/slides/slide2.xml" Id="R0d3f5bf5a15d4061" /><Relationship Type="http://schemas.openxmlformats.org/officeDocument/2006/relationships/hyperlink" Target="/ppt/slides/slide3.xml" Id="R2dbf9daabb2043cf" /><Relationship Type="http://schemas.openxmlformats.org/officeDocument/2006/relationships/hyperlink" Target="/ppt/slides/slide4.xml" Id="Refa92fbfe31e4f87" /><Relationship Type="http://schemas.openxmlformats.org/officeDocument/2006/relationships/hyperlink" Target="/ppt/slides/slide5.xml" Id="Re42b9665b44e437f" /><Relationship Type="http://schemas.openxmlformats.org/officeDocument/2006/relationships/hyperlink" Target="/ppt/slides/slide6.xml" Id="R806cc39b13cc4c83" /><Relationship Type="http://schemas.openxmlformats.org/officeDocument/2006/relationships/hyperlink" Target="/ppt/slides/slide7.xml" Id="Rc34aa18307e1416c" /><Relationship Type="http://schemas.openxmlformats.org/officeDocument/2006/relationships/hyperlink" Target="/ppt/slides/slide8.xml" Id="R181e3bda38e14e06" /><Relationship Type="http://schemas.openxmlformats.org/officeDocument/2006/relationships/hyperlink" Target="/ppt/slides/slide13.xml" Id="R01496d7f1a3944f1" /><Relationship Type="http://schemas.openxmlformats.org/officeDocument/2006/relationships/image" Target="/ppt/media/image4.png" Id="Recaebf39ef244151" /><Relationship Type="http://schemas.openxmlformats.org/officeDocument/2006/relationships/hyperlink" Target="https://www.youtube.com/watch?v=ECldVkp6Rw0" TargetMode="External" Id="R6448fe52bba741e1" /><Relationship Type="http://schemas.openxmlformats.org/officeDocument/2006/relationships/notesSlide" Target="/ppt/notesSlides/notesSlide16.xml" Id="R59167bd72237496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4259a0544d8e" /><Relationship Type="http://schemas.openxmlformats.org/officeDocument/2006/relationships/hyperlink" Target="/ppt/slides/slide1.xml" Id="Rd5ac07ccecc747dc" /><Relationship Type="http://schemas.openxmlformats.org/officeDocument/2006/relationships/hyperlink" Target="/ppt/slides/slide2.xml" Id="R09cb929346ae4c0c" /><Relationship Type="http://schemas.openxmlformats.org/officeDocument/2006/relationships/hyperlink" Target="/ppt/slides/slide3.xml" Id="R15423981e64544cc" /><Relationship Type="http://schemas.openxmlformats.org/officeDocument/2006/relationships/hyperlink" Target="/ppt/slides/slide4.xml" Id="R9295d03c4c18475c" /><Relationship Type="http://schemas.openxmlformats.org/officeDocument/2006/relationships/hyperlink" Target="/ppt/slides/slide5.xml" Id="R50e06a1527c84c43" /><Relationship Type="http://schemas.openxmlformats.org/officeDocument/2006/relationships/hyperlink" Target="/ppt/slides/slide6.xml" Id="Rb990ee3081344c3e" /><Relationship Type="http://schemas.openxmlformats.org/officeDocument/2006/relationships/hyperlink" Target="/ppt/slides/slide7.xml" Id="R897d5b56558d4df0" /><Relationship Type="http://schemas.openxmlformats.org/officeDocument/2006/relationships/hyperlink" Target="/ppt/slides/slide8.xml" Id="R87f3827084f245f4" /><Relationship Type="http://schemas.openxmlformats.org/officeDocument/2006/relationships/hyperlink" Target="/ppt/slides/slide13.xml" Id="Rf3cc66afb8bb4d72" /><Relationship Type="http://schemas.openxmlformats.org/officeDocument/2006/relationships/image" Target="/ppt/media/image5.png" Id="Rda6f85611f2a4126" /><Relationship Type="http://schemas.openxmlformats.org/officeDocument/2006/relationships/hyperlink" Target="/ppt/slides/slide3.xml" Id="R3562f7a6a2d846d6" /><Relationship Type="http://schemas.openxmlformats.org/officeDocument/2006/relationships/notesSlide" Target="/ppt/notesSlides/notesSlide17.xml" Id="R7051da92aebf4cf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576c74ce4748" /><Relationship Type="http://schemas.openxmlformats.org/officeDocument/2006/relationships/hyperlink" Target="/ppt/slides/slide1.xml" Id="Rba4d9e42104c4f19" /><Relationship Type="http://schemas.openxmlformats.org/officeDocument/2006/relationships/hyperlink" Target="/ppt/slides/slide2.xml" Id="Rec616eb1519c4185" /><Relationship Type="http://schemas.openxmlformats.org/officeDocument/2006/relationships/hyperlink" Target="/ppt/slides/slide3.xml" Id="Ra814dffa955f41fc" /><Relationship Type="http://schemas.openxmlformats.org/officeDocument/2006/relationships/hyperlink" Target="/ppt/slides/slide4.xml" Id="Rbfc3ddb15ab14eda" /><Relationship Type="http://schemas.openxmlformats.org/officeDocument/2006/relationships/hyperlink" Target="/ppt/slides/slide5.xml" Id="Rb2fa154a5e1040c1" /><Relationship Type="http://schemas.openxmlformats.org/officeDocument/2006/relationships/hyperlink" Target="/ppt/slides/slide6.xml" Id="R70009170ab5e479c" /><Relationship Type="http://schemas.openxmlformats.org/officeDocument/2006/relationships/hyperlink" Target="/ppt/slides/slide7.xml" Id="R91316671f9824bd6" /><Relationship Type="http://schemas.openxmlformats.org/officeDocument/2006/relationships/hyperlink" Target="/ppt/slides/slide8.xml" Id="R2d05d42451854737" /><Relationship Type="http://schemas.openxmlformats.org/officeDocument/2006/relationships/hyperlink" Target="/ppt/slides/slide13.xml" Id="R2326a24e984943ba" /><Relationship Type="http://schemas.openxmlformats.org/officeDocument/2006/relationships/hyperlink" Target="/ppt/slides/slide18.xml" Id="Rd779172ecb474e70" /><Relationship Type="http://schemas.openxmlformats.org/officeDocument/2006/relationships/hyperlink" Target="/ppt/slides/slide19.xml" Id="R16e1ef27588445d4" /><Relationship Type="http://schemas.openxmlformats.org/officeDocument/2006/relationships/hyperlink" Target="/ppt/slides/slide20.xml" Id="R12dc5dca337c4ced" /><Relationship Type="http://schemas.openxmlformats.org/officeDocument/2006/relationships/notesSlide" Target="/ppt/notesSlides/notesSlide18.xml" Id="R0a21d88cb75847b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19e3c7704c42" /><Relationship Type="http://schemas.openxmlformats.org/officeDocument/2006/relationships/hyperlink" Target="/ppt/slides/slide1.xml" Id="R9b12de2ee8154cc1" /><Relationship Type="http://schemas.openxmlformats.org/officeDocument/2006/relationships/hyperlink" Target="/ppt/slides/slide2.xml" Id="R58c8213c6a7142ac" /><Relationship Type="http://schemas.openxmlformats.org/officeDocument/2006/relationships/hyperlink" Target="/ppt/slides/slide3.xml" Id="R0dc39934322b4526" /><Relationship Type="http://schemas.openxmlformats.org/officeDocument/2006/relationships/hyperlink" Target="/ppt/slides/slide4.xml" Id="R0b289156da1547a3" /><Relationship Type="http://schemas.openxmlformats.org/officeDocument/2006/relationships/hyperlink" Target="/ppt/slides/slide5.xml" Id="Rdfcbfe4ed3fd47cf" /><Relationship Type="http://schemas.openxmlformats.org/officeDocument/2006/relationships/hyperlink" Target="/ppt/slides/slide6.xml" Id="Rc6b9d760a2454c7a" /><Relationship Type="http://schemas.openxmlformats.org/officeDocument/2006/relationships/hyperlink" Target="/ppt/slides/slide7.xml" Id="R9a3141d04a004b06" /><Relationship Type="http://schemas.openxmlformats.org/officeDocument/2006/relationships/hyperlink" Target="/ppt/slides/slide8.xml" Id="Rdb0da031aae94cf3" /><Relationship Type="http://schemas.openxmlformats.org/officeDocument/2006/relationships/hyperlink" Target="/ppt/slides/slide13.xml" Id="Rfb2279f6b0d54974" /><Relationship Type="http://schemas.openxmlformats.org/officeDocument/2006/relationships/hyperlink" Target="/ppt/slides/slide18.xml" Id="Rf2f63098b32d4a36" /><Relationship Type="http://schemas.openxmlformats.org/officeDocument/2006/relationships/hyperlink" Target="/ppt/slides/slide19.xml" Id="Ra4785a78b6be48a0" /><Relationship Type="http://schemas.openxmlformats.org/officeDocument/2006/relationships/hyperlink" Target="/ppt/slides/slide20.xml" Id="R99e65060a7e44297" /><Relationship Type="http://schemas.openxmlformats.org/officeDocument/2006/relationships/notesSlide" Target="/ppt/notesSlides/notesSlide19.xml" Id="R724a3464b087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4aac1a86f4603" /><Relationship Type="http://schemas.openxmlformats.org/officeDocument/2006/relationships/hyperlink" Target="/ppt/slides/slide1.xml" Id="R44569091478b4c76" /><Relationship Type="http://schemas.openxmlformats.org/officeDocument/2006/relationships/hyperlink" Target="/ppt/slides/slide2.xml" Id="R2b64b4d279eb4868" /><Relationship Type="http://schemas.openxmlformats.org/officeDocument/2006/relationships/hyperlink" Target="/ppt/slides/slide3.xml" Id="R8b70d44722984498" /><Relationship Type="http://schemas.openxmlformats.org/officeDocument/2006/relationships/hyperlink" Target="/ppt/slides/slide4.xml" Id="R1f06fafeda44476e" /><Relationship Type="http://schemas.openxmlformats.org/officeDocument/2006/relationships/hyperlink" Target="/ppt/slides/slide5.xml" Id="R40755ed9b5a44c26" /><Relationship Type="http://schemas.openxmlformats.org/officeDocument/2006/relationships/hyperlink" Target="/ppt/slides/slide6.xml" Id="R66ae4012a48c46b1" /><Relationship Type="http://schemas.openxmlformats.org/officeDocument/2006/relationships/hyperlink" Target="/ppt/slides/slide7.xml" Id="R3790bed992b748c7" /><Relationship Type="http://schemas.openxmlformats.org/officeDocument/2006/relationships/hyperlink" Target="/ppt/slides/slide8.xml" Id="R7808629c4f0046e2" /><Relationship Type="http://schemas.openxmlformats.org/officeDocument/2006/relationships/hyperlink" Target="/ppt/slides/slide13.xml" Id="R02c2b72b1974491d" /><Relationship Type="http://schemas.openxmlformats.org/officeDocument/2006/relationships/hyperlink" Target="/ppt/slides/slide9.xml" Id="R8779ac4e41194566" /><Relationship Type="http://schemas.openxmlformats.org/officeDocument/2006/relationships/notesSlide" Target="/ppt/notesSlides/notesSlide2.xml" Id="R313ee6d57cd6457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c431c875439d" /><Relationship Type="http://schemas.openxmlformats.org/officeDocument/2006/relationships/hyperlink" Target="/ppt/slides/slide1.xml" Id="R7927674edb48410b" /><Relationship Type="http://schemas.openxmlformats.org/officeDocument/2006/relationships/hyperlink" Target="/ppt/slides/slide2.xml" Id="Rccf9bf2fa13148d7" /><Relationship Type="http://schemas.openxmlformats.org/officeDocument/2006/relationships/hyperlink" Target="/ppt/slides/slide3.xml" Id="R12ee5e2f2d2c4f1b" /><Relationship Type="http://schemas.openxmlformats.org/officeDocument/2006/relationships/hyperlink" Target="/ppt/slides/slide4.xml" Id="R84671c6ffbb642a6" /><Relationship Type="http://schemas.openxmlformats.org/officeDocument/2006/relationships/hyperlink" Target="/ppt/slides/slide5.xml" Id="R703829ca77374566" /><Relationship Type="http://schemas.openxmlformats.org/officeDocument/2006/relationships/hyperlink" Target="/ppt/slides/slide6.xml" Id="R5092034ca2f54dea" /><Relationship Type="http://schemas.openxmlformats.org/officeDocument/2006/relationships/hyperlink" Target="/ppt/slides/slide7.xml" Id="Rfae85b90907246e3" /><Relationship Type="http://schemas.openxmlformats.org/officeDocument/2006/relationships/hyperlink" Target="/ppt/slides/slide8.xml" Id="Ra39151d96c8f46db" /><Relationship Type="http://schemas.openxmlformats.org/officeDocument/2006/relationships/hyperlink" Target="/ppt/slides/slide13.xml" Id="Rb08ba8164bc24780" /><Relationship Type="http://schemas.openxmlformats.org/officeDocument/2006/relationships/hyperlink" Target="/ppt/slides/slide18.xml" Id="Rbd0424907d6042f7" /><Relationship Type="http://schemas.openxmlformats.org/officeDocument/2006/relationships/hyperlink" Target="/ppt/slides/slide19.xml" Id="R7547c573246e4c25" /><Relationship Type="http://schemas.openxmlformats.org/officeDocument/2006/relationships/hyperlink" Target="/ppt/slides/slide20.xml" Id="Rc4337b0ac4b84c65" /><Relationship Type="http://schemas.openxmlformats.org/officeDocument/2006/relationships/notesSlide" Target="/ppt/notesSlides/notesSlide20.xml" Id="Ra5a8387a137b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4ff0e30448e8" /><Relationship Type="http://schemas.openxmlformats.org/officeDocument/2006/relationships/hyperlink" Target="/ppt/slides/slide1.xml" Id="R38a0e4a54e224f4e" /><Relationship Type="http://schemas.openxmlformats.org/officeDocument/2006/relationships/hyperlink" Target="/ppt/slides/slide2.xml" Id="R493526a9c6ee4d50" /><Relationship Type="http://schemas.openxmlformats.org/officeDocument/2006/relationships/hyperlink" Target="/ppt/slides/slide3.xml" Id="Rb2de35705cb64634" /><Relationship Type="http://schemas.openxmlformats.org/officeDocument/2006/relationships/hyperlink" Target="/ppt/slides/slide4.xml" Id="R992173d4181f4cb9" /><Relationship Type="http://schemas.openxmlformats.org/officeDocument/2006/relationships/hyperlink" Target="/ppt/slides/slide5.xml" Id="Reb8ff963a7944c9b" /><Relationship Type="http://schemas.openxmlformats.org/officeDocument/2006/relationships/hyperlink" Target="/ppt/slides/slide6.xml" Id="R43cb87440a5e45bf" /><Relationship Type="http://schemas.openxmlformats.org/officeDocument/2006/relationships/hyperlink" Target="/ppt/slides/slide7.xml" Id="Re5d4f6c4fb02418a" /><Relationship Type="http://schemas.openxmlformats.org/officeDocument/2006/relationships/hyperlink" Target="/ppt/slides/slide8.xml" Id="Reed2c137ccdf4d2b" /><Relationship Type="http://schemas.openxmlformats.org/officeDocument/2006/relationships/hyperlink" Target="/ppt/slides/slide13.xml" Id="R36afbef27bf647b2" /><Relationship Type="http://schemas.openxmlformats.org/officeDocument/2006/relationships/hyperlink" Target="/ppt/slides/slide17.xml" Id="R0f6a8d24708049ca" /><Relationship Type="http://schemas.openxmlformats.org/officeDocument/2006/relationships/hyperlink" Target="/ppt/slides/slide16.xml" Id="R875135d3e19a47d8" /><Relationship Type="http://schemas.openxmlformats.org/officeDocument/2006/relationships/notesSlide" Target="/ppt/notesSlides/notesSlide3.xml" Id="R2990131f15a2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2043b80444b8" /><Relationship Type="http://schemas.openxmlformats.org/officeDocument/2006/relationships/hyperlink" Target="/ppt/slides/slide1.xml" Id="R55f4e0ba46824779" /><Relationship Type="http://schemas.openxmlformats.org/officeDocument/2006/relationships/hyperlink" Target="/ppt/slides/slide2.xml" Id="R3388a4b8b5894429" /><Relationship Type="http://schemas.openxmlformats.org/officeDocument/2006/relationships/hyperlink" Target="/ppt/slides/slide3.xml" Id="R359fddc4828543e1" /><Relationship Type="http://schemas.openxmlformats.org/officeDocument/2006/relationships/hyperlink" Target="/ppt/slides/slide4.xml" Id="R43e16c594acd4048" /><Relationship Type="http://schemas.openxmlformats.org/officeDocument/2006/relationships/hyperlink" Target="/ppt/slides/slide5.xml" Id="R072098c44ec94d70" /><Relationship Type="http://schemas.openxmlformats.org/officeDocument/2006/relationships/hyperlink" Target="/ppt/slides/slide6.xml" Id="R9414a619ce1245b3" /><Relationship Type="http://schemas.openxmlformats.org/officeDocument/2006/relationships/hyperlink" Target="/ppt/slides/slide7.xml" Id="R74295e059f014427" /><Relationship Type="http://schemas.openxmlformats.org/officeDocument/2006/relationships/hyperlink" Target="/ppt/slides/slide8.xml" Id="R0614938117b14b20" /><Relationship Type="http://schemas.openxmlformats.org/officeDocument/2006/relationships/hyperlink" Target="/ppt/slides/slide13.xml" Id="R60521bdc05c3403f" /><Relationship Type="http://schemas.openxmlformats.org/officeDocument/2006/relationships/hyperlink" Target="/ppt/slides/slide10.xml" Id="R11c5742771464d3a" /><Relationship Type="http://schemas.openxmlformats.org/officeDocument/2006/relationships/hyperlink" Target="/ppt/slides/slide10.xml" Id="Raec5df779ba34020" /><Relationship Type="http://schemas.openxmlformats.org/officeDocument/2006/relationships/hyperlink" Target="/ppt/slides/slide10.xml" Id="R303e7f1855544ff9" /><Relationship Type="http://schemas.openxmlformats.org/officeDocument/2006/relationships/hyperlink" Target="/ppt/slides/slide10.xml" Id="R3492e924aa0c4712" /><Relationship Type="http://schemas.openxmlformats.org/officeDocument/2006/relationships/hyperlink" Target="/ppt/slides/slide10.xml" Id="R7cacc67ceae64737" /><Relationship Type="http://schemas.openxmlformats.org/officeDocument/2006/relationships/notesSlide" Target="/ppt/notesSlides/notesSlide4.xml" Id="R59ce4ca9bc1c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b58a57734105" /><Relationship Type="http://schemas.openxmlformats.org/officeDocument/2006/relationships/hyperlink" Target="/ppt/slides/slide1.xml" Id="Ra24dec8969ab4343" /><Relationship Type="http://schemas.openxmlformats.org/officeDocument/2006/relationships/hyperlink" Target="/ppt/slides/slide2.xml" Id="Ra1b7c52f042b4d99" /><Relationship Type="http://schemas.openxmlformats.org/officeDocument/2006/relationships/hyperlink" Target="/ppt/slides/slide3.xml" Id="Ree5e6f1da56843e7" /><Relationship Type="http://schemas.openxmlformats.org/officeDocument/2006/relationships/hyperlink" Target="/ppt/slides/slide4.xml" Id="R5ee261ceee204c87" /><Relationship Type="http://schemas.openxmlformats.org/officeDocument/2006/relationships/hyperlink" Target="/ppt/slides/slide5.xml" Id="Ra96a4630b7684400" /><Relationship Type="http://schemas.openxmlformats.org/officeDocument/2006/relationships/hyperlink" Target="/ppt/slides/slide6.xml" Id="R6f274ee7b68e41ef" /><Relationship Type="http://schemas.openxmlformats.org/officeDocument/2006/relationships/hyperlink" Target="/ppt/slides/slide7.xml" Id="R2bd8f2ade0e74b6b" /><Relationship Type="http://schemas.openxmlformats.org/officeDocument/2006/relationships/hyperlink" Target="/ppt/slides/slide8.xml" Id="R51f9964160eb49ed" /><Relationship Type="http://schemas.openxmlformats.org/officeDocument/2006/relationships/hyperlink" Target="/ppt/slides/slide13.xml" Id="Ra0bbfdfe355e4561" /><Relationship Type="http://schemas.openxmlformats.org/officeDocument/2006/relationships/notesSlide" Target="/ppt/notesSlides/notesSlide5.xml" Id="R63cd05b4b7b6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db86a2234de0" /><Relationship Type="http://schemas.openxmlformats.org/officeDocument/2006/relationships/hyperlink" Target="/ppt/slides/slide1.xml" Id="Rf67100a6e3aa43a1" /><Relationship Type="http://schemas.openxmlformats.org/officeDocument/2006/relationships/hyperlink" Target="/ppt/slides/slide2.xml" Id="R0fb6187dd8c04cf5" /><Relationship Type="http://schemas.openxmlformats.org/officeDocument/2006/relationships/hyperlink" Target="/ppt/slides/slide3.xml" Id="R08541bb6935a4a09" /><Relationship Type="http://schemas.openxmlformats.org/officeDocument/2006/relationships/hyperlink" Target="/ppt/slides/slide4.xml" Id="R29388330cc9e41e0" /><Relationship Type="http://schemas.openxmlformats.org/officeDocument/2006/relationships/hyperlink" Target="/ppt/slides/slide5.xml" Id="R8fa52e3da2ce420b" /><Relationship Type="http://schemas.openxmlformats.org/officeDocument/2006/relationships/hyperlink" Target="/ppt/slides/slide6.xml" Id="Rf6e4b11046ad439d" /><Relationship Type="http://schemas.openxmlformats.org/officeDocument/2006/relationships/hyperlink" Target="/ppt/slides/slide7.xml" Id="Rd60aca5c17b649c7" /><Relationship Type="http://schemas.openxmlformats.org/officeDocument/2006/relationships/hyperlink" Target="/ppt/slides/slide8.xml" Id="Rec801c2a7d91472b" /><Relationship Type="http://schemas.openxmlformats.org/officeDocument/2006/relationships/hyperlink" Target="/ppt/slides/slide13.xml" Id="R8e30de3221aa4ee3" /><Relationship Type="http://schemas.openxmlformats.org/officeDocument/2006/relationships/hyperlink" Target="/ppt/slides/slide11.xml" Id="R2a6d861b8b9548b2" /><Relationship Type="http://schemas.openxmlformats.org/officeDocument/2006/relationships/notesSlide" Target="/ppt/notesSlides/notesSlide6.xml" Id="R851945712518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5ad18ab74ea1" /><Relationship Type="http://schemas.openxmlformats.org/officeDocument/2006/relationships/hyperlink" Target="/ppt/slides/slide1.xml" Id="Rd9c5eddcc07f4c19" /><Relationship Type="http://schemas.openxmlformats.org/officeDocument/2006/relationships/hyperlink" Target="/ppt/slides/slide2.xml" Id="R663254e2479e4deb" /><Relationship Type="http://schemas.openxmlformats.org/officeDocument/2006/relationships/hyperlink" Target="/ppt/slides/slide3.xml" Id="R2c38acb1c12e431c" /><Relationship Type="http://schemas.openxmlformats.org/officeDocument/2006/relationships/hyperlink" Target="/ppt/slides/slide4.xml" Id="R3182fd86f9544297" /><Relationship Type="http://schemas.openxmlformats.org/officeDocument/2006/relationships/hyperlink" Target="/ppt/slides/slide5.xml" Id="R50809e9e8d3a4e59" /><Relationship Type="http://schemas.openxmlformats.org/officeDocument/2006/relationships/hyperlink" Target="/ppt/slides/slide6.xml" Id="R50a6fd3757ed4c9b" /><Relationship Type="http://schemas.openxmlformats.org/officeDocument/2006/relationships/hyperlink" Target="/ppt/slides/slide7.xml" Id="R2260a04b1a29434f" /><Relationship Type="http://schemas.openxmlformats.org/officeDocument/2006/relationships/hyperlink" Target="/ppt/slides/slide8.xml" Id="Ref125dcacf004cbc" /><Relationship Type="http://schemas.openxmlformats.org/officeDocument/2006/relationships/hyperlink" Target="/ppt/slides/slide13.xml" Id="Rce3e8b5b4fc24471" /><Relationship Type="http://schemas.openxmlformats.org/officeDocument/2006/relationships/hyperlink" Target="/ppt/slides/slide18.xml" Id="R7efe971438b54c4f" /><Relationship Type="http://schemas.openxmlformats.org/officeDocument/2006/relationships/hyperlink" Target="/ppt/slides/slide12.xml" Id="R2dbcab136c4a434e" /><Relationship Type="http://schemas.openxmlformats.org/officeDocument/2006/relationships/notesSlide" Target="/ppt/notesSlides/notesSlide7.xml" Id="R46f9b51feb904a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7a42d77040fc" /><Relationship Type="http://schemas.openxmlformats.org/officeDocument/2006/relationships/hyperlink" Target="/ppt/slides/slide1.xml" Id="R44f02f29bc34498b" /><Relationship Type="http://schemas.openxmlformats.org/officeDocument/2006/relationships/hyperlink" Target="/ppt/slides/slide2.xml" Id="R28ee468fcbdb4104" /><Relationship Type="http://schemas.openxmlformats.org/officeDocument/2006/relationships/hyperlink" Target="/ppt/slides/slide3.xml" Id="R32a16e073dbc4ade" /><Relationship Type="http://schemas.openxmlformats.org/officeDocument/2006/relationships/hyperlink" Target="/ppt/slides/slide4.xml" Id="Rbcf35ad25105415b" /><Relationship Type="http://schemas.openxmlformats.org/officeDocument/2006/relationships/hyperlink" Target="/ppt/slides/slide5.xml" Id="Rea8822e447ec400e" /><Relationship Type="http://schemas.openxmlformats.org/officeDocument/2006/relationships/hyperlink" Target="/ppt/slides/slide6.xml" Id="Re9a11078c15c489d" /><Relationship Type="http://schemas.openxmlformats.org/officeDocument/2006/relationships/hyperlink" Target="/ppt/slides/slide7.xml" Id="R9d3b2438e04f4dd0" /><Relationship Type="http://schemas.openxmlformats.org/officeDocument/2006/relationships/hyperlink" Target="/ppt/slides/slide8.xml" Id="R6d411f2608ba4c7f" /><Relationship Type="http://schemas.openxmlformats.org/officeDocument/2006/relationships/hyperlink" Target="/ppt/slides/slide13.xml" Id="R11149554c0ca4225" /><Relationship Type="http://schemas.openxmlformats.org/officeDocument/2006/relationships/notesSlide" Target="/ppt/notesSlides/notesSlide8.xml" Id="Rc5b56cad7f134c6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e226e8b704fb9" /><Relationship Type="http://schemas.openxmlformats.org/officeDocument/2006/relationships/hyperlink" Target="/ppt/slides/slide1.xml" Id="Rf66a157547d24944" /><Relationship Type="http://schemas.openxmlformats.org/officeDocument/2006/relationships/hyperlink" Target="/ppt/slides/slide2.xml" Id="Rb0e6c61e6ac945c6" /><Relationship Type="http://schemas.openxmlformats.org/officeDocument/2006/relationships/hyperlink" Target="/ppt/slides/slide3.xml" Id="R87cdd8a8fdd7418f" /><Relationship Type="http://schemas.openxmlformats.org/officeDocument/2006/relationships/hyperlink" Target="/ppt/slides/slide4.xml" Id="R84132f0222824931" /><Relationship Type="http://schemas.openxmlformats.org/officeDocument/2006/relationships/hyperlink" Target="/ppt/slides/slide5.xml" Id="R572942ed6be54029" /><Relationship Type="http://schemas.openxmlformats.org/officeDocument/2006/relationships/hyperlink" Target="/ppt/slides/slide6.xml" Id="R8527f11141144e76" /><Relationship Type="http://schemas.openxmlformats.org/officeDocument/2006/relationships/hyperlink" Target="/ppt/slides/slide7.xml" Id="R17172afee6a441f2" /><Relationship Type="http://schemas.openxmlformats.org/officeDocument/2006/relationships/hyperlink" Target="/ppt/slides/slide8.xml" Id="R174b43a841dc4eaa" /><Relationship Type="http://schemas.openxmlformats.org/officeDocument/2006/relationships/hyperlink" Target="/ppt/slides/slide13.xml" Id="R32d518559e4d446a" /><Relationship Type="http://schemas.openxmlformats.org/officeDocument/2006/relationships/hyperlink" Target="/ppt/slides/slide2.xml" Id="R78c5d15331524410" /><Relationship Type="http://schemas.openxmlformats.org/officeDocument/2006/relationships/notesSlide" Target="/ppt/notesSlides/notesSlide9.xml" Id="R17bfafa711fb4c1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2FCA797E-6F71-4426-AB10-253DC96C5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C0E64F0-63C8-4678-B92E-E6DF0B9FF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546">
            <a:extLst xmlns:a="http://schemas.openxmlformats.org/drawingml/2006/main">
              <a:ext uri="{FF2B5EF4-FFF2-40B4-BE49-F238E27FC236}">
                <a16:creationId xmlns:a16="http://schemas.microsoft.com/office/drawing/2014/main" id="{8210CAA6-9092-488A-8D50-BF919CFE8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47">
            <a:extLst xmlns:a="http://schemas.openxmlformats.org/drawingml/2006/main">
              <a:ext uri="{FF2B5EF4-FFF2-40B4-BE49-F238E27FC236}">
                <a16:creationId xmlns:a16="http://schemas.microsoft.com/office/drawing/2014/main" id="{3D2EFE99-28F2-4949-92C0-932657503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1548">
            <a:extLst xmlns:a="http://schemas.openxmlformats.org/drawingml/2006/main">
              <a:ext uri="{FF2B5EF4-FFF2-40B4-BE49-F238E27FC236}">
                <a16:creationId xmlns:a16="http://schemas.microsoft.com/office/drawing/2014/main" id="{E3A37A54-71DC-46B8-A581-63AD53A2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Show what you know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D7A37A7-D70C-4247-907C-C894D400A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c578270e70d4b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B016D6-A3AB-424C-9BA3-BC463F842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824bdd764e24e4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8C7319-371F-4CD7-8B35-749AEF3F7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a595eaf1d304ea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ABFBC5E-FB82-43DA-BF7F-7BB253D61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53e30e6a6c246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281289-A524-4B27-A101-29157C15F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19b1f1aedc046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015259-D540-48F8-84F9-CC0A4120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f632e545f5f46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BDFDFD-A143-4B03-AA65-61CE22A4D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e54fb9ee71d4a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34B6C1-D689-451B-B7C8-431DCAC1E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6772bfcd1d34b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4D3AAE6-3234-4635-81ED-27B1CA50B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659de3b926c4a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92954A-957C-43F3-9B04-A9E6D3541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49">
            <a:extLst xmlns:a="http://schemas.openxmlformats.org/drawingml/2006/main">
              <a:ext uri="{FF2B5EF4-FFF2-40B4-BE49-F238E27FC236}">
                <a16:creationId xmlns:a16="http://schemas.microsoft.com/office/drawing/2014/main" id="{641FBAB7-E526-4460-9104-4EAFD85E3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independently apply Topic 1 Biology, use answer-shape feedback and improve my original work.</a:t>
            </a:r>
          </a:p>
        </p:txBody>
      </p:sp>
      <p:sp>
        <p:nvSpPr>
          <p:cNvPr id="17" name="copy-1550">
            <a:extLst xmlns:a="http://schemas.openxmlformats.org/drawingml/2006/main">
              <a:ext uri="{FF2B5EF4-FFF2-40B4-BE49-F238E27FC236}">
                <a16:creationId xmlns:a16="http://schemas.microsoft.com/office/drawing/2014/main" id="{0E3DB70A-E6E6-4387-9C50-70B0B35C7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1551">
            <a:extLst xmlns:a="http://schemas.openxmlformats.org/drawingml/2006/main">
              <a:ext uri="{FF2B5EF4-FFF2-40B4-BE49-F238E27FC236}">
                <a16:creationId xmlns:a16="http://schemas.microsoft.com/office/drawing/2014/main" id="{FF7DD892-F547-42A2-B881-4650B3F1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1552">
            <a:extLst xmlns:a="http://schemas.openxmlformats.org/drawingml/2006/main">
              <a:ext uri="{FF2B5EF4-FFF2-40B4-BE49-F238E27FC236}">
                <a16:creationId xmlns:a16="http://schemas.microsoft.com/office/drawing/2014/main" id="{2E616300-8703-4E7B-B651-71737AFE4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should happen before opening an answer checklist?</a:t>
            </a:r>
          </a:p>
        </p:txBody>
      </p:sp>
      <p:sp>
        <p:nvSpPr>
          <p:cNvPr id="20" name="copy-1553">
            <a:extLst xmlns:a="http://schemas.openxmlformats.org/drawingml/2006/main">
              <a:ext uri="{FF2B5EF4-FFF2-40B4-BE49-F238E27FC236}">
                <a16:creationId xmlns:a16="http://schemas.microsoft.com/office/drawing/2014/main" id="{BAE9BA72-F56B-49C7-8A62-2B521EFD9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1554">
            <a:extLst xmlns:a="http://schemas.openxmlformats.org/drawingml/2006/main">
              <a:ext uri="{FF2B5EF4-FFF2-40B4-BE49-F238E27FC236}">
                <a16:creationId xmlns:a16="http://schemas.microsoft.com/office/drawing/2014/main" id="{50BDB395-235A-4D5E-BE61-D7920566A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unit conversion often appears in magnification?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B4F31F88-CACB-41DE-AEB3-7ACDD6E9C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7L3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51ad3aba9247a7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d9fc2286051548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09E9B5-C510-477F-882C-0F1289E03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5616227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FD7FF19D-696F-434E-817D-0A7D1169F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5D0653B-B620-475F-8BDD-A6211CFF8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25">
            <a:extLst xmlns:a="http://schemas.openxmlformats.org/drawingml/2006/main">
              <a:ext uri="{FF2B5EF4-FFF2-40B4-BE49-F238E27FC236}">
                <a16:creationId xmlns:a16="http://schemas.microsoft.com/office/drawing/2014/main" id="{B8C4C8C9-136A-4188-BC4B-151D57D9B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26">
            <a:extLst xmlns:a="http://schemas.openxmlformats.org/drawingml/2006/main">
              <a:ext uri="{FF2B5EF4-FFF2-40B4-BE49-F238E27FC236}">
                <a16:creationId xmlns:a16="http://schemas.microsoft.com/office/drawing/2014/main" id="{1C21BE1F-2D94-45A8-9BAC-71D74145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27">
            <a:extLst xmlns:a="http://schemas.openxmlformats.org/drawingml/2006/main">
              <a:ext uri="{FF2B5EF4-FFF2-40B4-BE49-F238E27FC236}">
                <a16:creationId xmlns:a16="http://schemas.microsoft.com/office/drawing/2014/main" id="{46B9B908-4B3E-4F25-A744-86F1A23CF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08950B2-FFB1-4FD2-A55E-DE6372D2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1e1eb2037794f7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147273-F67D-4832-8042-AAA156922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f4d0b76ba8e42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30F132-F10F-4DF6-A29F-12C442FC0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e76f566a87d484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B80A6A-C751-42E0-B5AC-65377EA12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457ecde526640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1E5B8C1-5481-43B9-8605-E2F91EE40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9d5f944f8ef4e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2A06B7-1564-4B1D-808B-D67169A6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3af8b443d2f4c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7360D3-D361-45CF-B847-AA304453C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f7b6864c5184f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2415104-0FC8-4EFC-BBE3-1A140CAB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590143c42084b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E2A866-8C5A-46B3-9876-654587F0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ea1f99d227542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5E43AB-82AC-48B0-A7CB-8B5E0E67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28">
            <a:extLst xmlns:a="http://schemas.openxmlformats.org/drawingml/2006/main">
              <a:ext uri="{FF2B5EF4-FFF2-40B4-BE49-F238E27FC236}">
                <a16:creationId xmlns:a16="http://schemas.microsoft.com/office/drawing/2014/main" id="{3937F153-6AEB-4353-B61D-6716CA2A2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Open the answer-shape checklist, identify one missing link and edit the same answer</a:t>
            </a:r>
          </a:p>
        </p:txBody>
      </p:sp>
      <p:sp>
        <p:nvSpPr>
          <p:cNvPr id="17" name="copy-1629">
            <a:extLst xmlns:a="http://schemas.openxmlformats.org/drawingml/2006/main">
              <a:ext uri="{FF2B5EF4-FFF2-40B4-BE49-F238E27FC236}">
                <a16:creationId xmlns:a16="http://schemas.microsoft.com/office/drawing/2014/main" id="{C111FF2D-B69F-4E73-8B3A-AAE249C1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 improvement cycle.</a:t>
            </a:r>
          </a:p>
        </p:txBody>
      </p:sp>
      <p:sp>
        <p:nvSpPr>
          <p:cNvPr id="18" name="copy-1630">
            <a:extLst xmlns:a="http://schemas.openxmlformats.org/drawingml/2006/main">
              <a:ext uri="{FF2B5EF4-FFF2-40B4-BE49-F238E27FC236}">
                <a16:creationId xmlns:a16="http://schemas.microsoft.com/office/drawing/2014/main" id="{2521BC29-5C03-4362-9DD3-8C9D8CC8D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84f75857cd4546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E8108E-ED5D-48F4-AA29-8EDD9DADE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129182167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37A56572-EC31-4FCB-8658-AD0152954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D6E2992-35DA-4338-9929-8FACFAF5E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31">
            <a:extLst xmlns:a="http://schemas.openxmlformats.org/drawingml/2006/main">
              <a:ext uri="{FF2B5EF4-FFF2-40B4-BE49-F238E27FC236}">
                <a16:creationId xmlns:a16="http://schemas.microsoft.com/office/drawing/2014/main" id="{2279550D-F694-473F-9F1B-F594331D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32">
            <a:extLst xmlns:a="http://schemas.openxmlformats.org/drawingml/2006/main">
              <a:ext uri="{FF2B5EF4-FFF2-40B4-BE49-F238E27FC236}">
                <a16:creationId xmlns:a16="http://schemas.microsoft.com/office/drawing/2014/main" id="{2B948BA0-D160-4FC5-B291-47AD3E0F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33">
            <a:extLst xmlns:a="http://schemas.openxmlformats.org/drawingml/2006/main">
              <a:ext uri="{FF2B5EF4-FFF2-40B4-BE49-F238E27FC236}">
                <a16:creationId xmlns:a16="http://schemas.microsoft.com/office/drawing/2014/main" id="{C4054065-3B29-4BC1-93C9-8F805D73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53F2685-BD77-4AA3-9E8C-8F327D4E6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93b0560595046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0CA8419-440F-4CE4-A695-1352D0F18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d07913763104a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753FC3-4DEC-4DB5-A3DD-3776CEEFB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c5ddc331eac4c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CD124A-3B2C-4662-A0AD-98390400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71c84f6dd054a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F52862-FCA0-464F-84E9-6C773EC7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1097f6808b143a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40D00F-9CDD-4CF8-8CBB-B93262227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2008137db3f4e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D9B837-9238-4288-944A-3C05C6E5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0f4e514f7644d5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75083A3-28D1-41CC-8CD9-9484CC740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56f49d7c78d4a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2122FD-3D10-4E8C-A8CF-4AC08582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fdcff2ae10549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F99981-AB68-41F9-B491-090BD0B6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34">
            <a:extLst xmlns:a="http://schemas.openxmlformats.org/drawingml/2006/main">
              <a:ext uri="{FF2B5EF4-FFF2-40B4-BE49-F238E27FC236}">
                <a16:creationId xmlns:a16="http://schemas.microsoft.com/office/drawing/2014/main" id="{58094399-D5BC-4DF4-BE73-BDD96D4C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Explain needs a scientific cause linked to a consequence.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Thin walls give a short diffusion distance, so oxygen diffuses into blood more quickly down its gradient.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Now use your own reasoning for the independent questions.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0b46d437ad2041c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7B2C16-03CF-4243-8AAE-DF2C3B0D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2413790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house-card">
            <a:extLst xmlns:a="http://schemas.openxmlformats.org/drawingml/2006/main">
              <a:ext uri="{FF2B5EF4-FFF2-40B4-BE49-F238E27FC236}">
                <a16:creationId xmlns:a16="http://schemas.microsoft.com/office/drawing/2014/main" id="{A8ED2065-753F-4014-8A6C-376CFDE61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FA22011-C789-4E24-A356-A2DFEE4A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35">
            <a:extLst xmlns:a="http://schemas.openxmlformats.org/drawingml/2006/main">
              <a:ext uri="{FF2B5EF4-FFF2-40B4-BE49-F238E27FC236}">
                <a16:creationId xmlns:a16="http://schemas.microsoft.com/office/drawing/2014/main" id="{56962650-B9E2-4803-979B-ACCEA9B5E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36">
            <a:extLst xmlns:a="http://schemas.openxmlformats.org/drawingml/2006/main">
              <a:ext uri="{FF2B5EF4-FFF2-40B4-BE49-F238E27FC236}">
                <a16:creationId xmlns:a16="http://schemas.microsoft.com/office/drawing/2014/main" id="{19EE8580-825A-4BA8-B12E-463C0A6F2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37">
            <a:extLst xmlns:a="http://schemas.openxmlformats.org/drawingml/2006/main">
              <a:ext uri="{FF2B5EF4-FFF2-40B4-BE49-F238E27FC236}">
                <a16:creationId xmlns:a16="http://schemas.microsoft.com/office/drawing/2014/main" id="{1155D81A-F7B9-4845-9C1C-8D9E3C70C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7989022-4A38-4F35-BAA4-EA95BE254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32b29c4cafa44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FFF85EB-7811-4930-A1C1-A866C952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03312964d2d48f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2FCB60-4CAC-4540-85A3-2A5CCA27C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9c609f11ab04a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98D43A-8F95-4CA8-95CC-CBAC4838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2ac497a6a2043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536542D-0D0F-4C31-B1A3-A51C2FAC6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0c3c38017ef44b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8361DC-3DFC-45E6-A291-3A21FC11C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61033add4d844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ACCD19-06D9-4ECE-878D-BAF128DCE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d7e183c87bd4e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68ACCC-29D8-4691-9A73-6EA6D1015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6dde6a39d7b42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6D19DF-331D-4503-B36C-EFAC9398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f5f04909da448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628B75-92C1-4EE7-8B55-C3C625AF1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38">
            <a:extLst xmlns:a="http://schemas.openxmlformats.org/drawingml/2006/main">
              <a:ext uri="{FF2B5EF4-FFF2-40B4-BE49-F238E27FC236}">
                <a16:creationId xmlns:a16="http://schemas.microsoft.com/office/drawing/2014/main" id="{07B3093F-9C24-43F6-89C3-8F665248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Use your teacher’s separate mark scheme for Q2, Q3 and Q5. Choose one real answer and improve the scientific relationship. Keep the original answer visible.</a:t>
            </a:r>
          </a:p>
        </p:txBody>
      </p:sp>
      <p:sp>
        <p:nvSpPr>
          <p:cNvPr id="17" name="copy-1639">
            <a:extLst xmlns:a="http://schemas.openxmlformats.org/drawingml/2006/main">
              <a:ext uri="{FF2B5EF4-FFF2-40B4-BE49-F238E27FC236}">
                <a16:creationId xmlns:a16="http://schemas.microsoft.com/office/drawing/2014/main" id="{675719CF-8510-46E8-98CD-6C4D1A31C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14745eb1b9634b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C0B80C-EF3C-4C9C-B5AC-41365A00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  <p:sp>
        <p:nvSpPr>
          <p:cNvPr id="19" name="url:LAUNCH_Science_Assessment.pdf">
            <a:hlinkClick xmlns:r="http://schemas.openxmlformats.org/officeDocument/2006/relationships" xmlns:a="http://schemas.openxmlformats.org/drawingml/2006/main" r:id="R875fee0848ee404f"/>
            <a:extLst xmlns:a="http://schemas.openxmlformats.org/drawingml/2006/main">
              <a:ext uri="{FF2B5EF4-FFF2-40B4-BE49-F238E27FC236}">
                <a16:creationId xmlns:a16="http://schemas.microsoft.com/office/drawing/2014/main" id="{DF869C88-2FCE-472A-83D3-2BA811C94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67200"/>
            <a:ext cx="46672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Assessment PDF</a:t>
            </a:r>
          </a:p>
        </p:txBody>
      </p:sp>
      <p:sp>
        <p:nvSpPr>
          <p:cNvPr id="20" name="url:LAUNCH_Science_Assessment.docx">
            <a:hlinkClick xmlns:r="http://schemas.openxmlformats.org/officeDocument/2006/relationships" xmlns:a="http://schemas.openxmlformats.org/drawingml/2006/main" r:id="R2d3a6a16c4d04394"/>
            <a:extLst xmlns:a="http://schemas.openxmlformats.org/drawingml/2006/main">
              <a:ext uri="{FF2B5EF4-FFF2-40B4-BE49-F238E27FC236}">
                <a16:creationId xmlns:a16="http://schemas.microsoft.com/office/drawing/2014/main" id="{E9C7F010-7B00-4F5F-BB34-FFC46F5B8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4267200"/>
            <a:ext cx="46672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Assessment Word</a:t>
            </a:r>
          </a:p>
        </p:txBody>
      </p:sp>
    </p:spTree>
    <p:extLst>
      <p:ext uri="{BB962C8B-B14F-4D97-AF65-F5344CB8AC3E}">
        <p14:creationId xmlns:p14="http://schemas.microsoft.com/office/powerpoint/2010/main" val="193674698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house-card">
            <a:extLst xmlns:a="http://schemas.openxmlformats.org/drawingml/2006/main">
              <a:ext uri="{FF2B5EF4-FFF2-40B4-BE49-F238E27FC236}">
                <a16:creationId xmlns:a16="http://schemas.microsoft.com/office/drawing/2014/main" id="{62BB12BF-568C-4B65-9B0A-46EF7F61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2153B9D-EE24-4089-82EC-46E5D920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40">
            <a:extLst xmlns:a="http://schemas.openxmlformats.org/drawingml/2006/main">
              <a:ext uri="{FF2B5EF4-FFF2-40B4-BE49-F238E27FC236}">
                <a16:creationId xmlns:a16="http://schemas.microsoft.com/office/drawing/2014/main" id="{F1845A7E-6B73-4F47-990A-8F0ECA9AD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41">
            <a:extLst xmlns:a="http://schemas.openxmlformats.org/drawingml/2006/main">
              <a:ext uri="{FF2B5EF4-FFF2-40B4-BE49-F238E27FC236}">
                <a16:creationId xmlns:a16="http://schemas.microsoft.com/office/drawing/2014/main" id="{0D39F111-26FB-4636-83EF-E3040C4A4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42">
            <a:extLst xmlns:a="http://schemas.openxmlformats.org/drawingml/2006/main">
              <a:ext uri="{FF2B5EF4-FFF2-40B4-BE49-F238E27FC236}">
                <a16:creationId xmlns:a16="http://schemas.microsoft.com/office/drawing/2014/main" id="{795A16B5-6A5E-4642-9EE2-91FC0219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E71CBCA-3513-4C0C-94FE-D5D8DFBB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0f564af4f0d47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D7AA21-C3F8-4AC6-BA70-20084941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c37ab5e04ef4c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1AAC0A-67FF-4C50-8DC7-249C4AB5A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0e2fa1f9c7b4e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CF15F7-555F-4762-B6C6-C5870604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c8bbfc4296a4e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F88D48-F856-4106-BDCD-F6C353CB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e8177c8194c45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65B1F7-C857-4C2A-926C-B2770CC9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a12f7eb0e584b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72A8AD-1395-4750-A5BE-F27CE1A22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a1ce01d94cd47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EF4128-582F-475B-818F-10F67EAC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fd08c1530f648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74053C-41C4-4CB8-BBB4-F0FF645C9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3cad2f7fd8948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3465D1-9B68-41F6-893A-51C519539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43">
            <a:extLst xmlns:a="http://schemas.openxmlformats.org/drawingml/2006/main">
              <a:ext uri="{FF2B5EF4-FFF2-40B4-BE49-F238E27FC236}">
                <a16:creationId xmlns:a16="http://schemas.microsoft.com/office/drawing/2014/main" id="{38603694-ABBA-4A3B-BB7A-FAD7F825A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6c99061ae4ce4b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1F8CDF-417B-43CC-83EB-4C11F03D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869d59c843c849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D23423-C64E-41F9-874E-B3A6C1BA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7L3_standard.pdf">
            <a:hlinkClick xmlns:r="http://schemas.openxmlformats.org/officeDocument/2006/relationships" xmlns:a="http://schemas.openxmlformats.org/drawingml/2006/main" r:id="R3242cf024acb46d2"/>
            <a:extLst xmlns:a="http://schemas.openxmlformats.org/drawingml/2006/main">
              <a:ext uri="{FF2B5EF4-FFF2-40B4-BE49-F238E27FC236}">
                <a16:creationId xmlns:a16="http://schemas.microsoft.com/office/drawing/2014/main" id="{FAF38D89-878D-48AA-9D5F-D0A3ECAC4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7L3_supported.pdf">
            <a:hlinkClick xmlns:r="http://schemas.openxmlformats.org/officeDocument/2006/relationships" xmlns:a="http://schemas.openxmlformats.org/drawingml/2006/main" r:id="R403e7964b39b4302"/>
            <a:extLst xmlns:a="http://schemas.openxmlformats.org/drawingml/2006/main">
              <a:ext uri="{FF2B5EF4-FFF2-40B4-BE49-F238E27FC236}">
                <a16:creationId xmlns:a16="http://schemas.microsoft.com/office/drawing/2014/main" id="{63C8919D-E248-4BEB-B8E2-F8E34504B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7L3_depth.pdf">
            <a:hlinkClick xmlns:r="http://schemas.openxmlformats.org/officeDocument/2006/relationships" xmlns:a="http://schemas.openxmlformats.org/drawingml/2006/main" r:id="R913531a27e724ad2"/>
            <a:extLst xmlns:a="http://schemas.openxmlformats.org/drawingml/2006/main">
              <a:ext uri="{FF2B5EF4-FFF2-40B4-BE49-F238E27FC236}">
                <a16:creationId xmlns:a16="http://schemas.microsoft.com/office/drawing/2014/main" id="{9E4F5FF1-0793-4E6C-BC73-9FC02ED60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7L3_Worksheet.docx">
            <a:hlinkClick xmlns:r="http://schemas.openxmlformats.org/officeDocument/2006/relationships" xmlns:a="http://schemas.openxmlformats.org/drawingml/2006/main" r:id="R0c9f5be1b7f64009"/>
            <a:extLst xmlns:a="http://schemas.openxmlformats.org/drawingml/2006/main">
              <a:ext uri="{FF2B5EF4-FFF2-40B4-BE49-F238E27FC236}">
                <a16:creationId xmlns:a16="http://schemas.microsoft.com/office/drawing/2014/main" id="{2AF402BE-CD3E-43DE-AAB2-FF8BF373F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7_L3_ExamPractice.html">
            <a:hlinkClick xmlns:r="http://schemas.openxmlformats.org/officeDocument/2006/relationships" xmlns:a="http://schemas.openxmlformats.org/drawingml/2006/main" r:id="R1191712b9cb34e71"/>
            <a:extLst xmlns:a="http://schemas.openxmlformats.org/drawingml/2006/main">
              <a:ext uri="{FF2B5EF4-FFF2-40B4-BE49-F238E27FC236}">
                <a16:creationId xmlns:a16="http://schemas.microsoft.com/office/drawing/2014/main" id="{F2F7FED0-4041-43BC-A19E-EA6BE2C0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1644">
            <a:extLst xmlns:a="http://schemas.openxmlformats.org/drawingml/2006/main">
              <a:ext uri="{FF2B5EF4-FFF2-40B4-BE49-F238E27FC236}">
                <a16:creationId xmlns:a16="http://schemas.microsoft.com/office/drawing/2014/main" id="{2F71355F-83AA-45C9-BA5E-ACEB17334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cb87b8a26c174e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4EFA4C-948B-4AB1-B4BE-B010C2FF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  <p:sp>
        <p:nvSpPr>
          <p:cNvPr id="26" name="goto:17">
            <a:hlinkClick xmlns:r="http://schemas.openxmlformats.org/officeDocument/2006/relationships" xmlns:a="http://schemas.openxmlformats.org/drawingml/2006/main" r:id="R036a3ce7a7e045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ED9B62-0848-4EC4-80B6-6E49ABB93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6260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Assessment Q2 / Q3 / Q5</a:t>
            </a:r>
          </a:p>
        </p:txBody>
      </p:sp>
    </p:spTree>
    <p:extLst>
      <p:ext uri="{BB962C8B-B14F-4D97-AF65-F5344CB8AC3E}">
        <p14:creationId xmlns:p14="http://schemas.microsoft.com/office/powerpoint/2010/main" val="119842431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4E203D4A-D4E4-4D86-84AE-DD6DC1D0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962288A-B23A-4856-B402-1D3677967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45">
            <a:extLst xmlns:a="http://schemas.openxmlformats.org/drawingml/2006/main">
              <a:ext uri="{FF2B5EF4-FFF2-40B4-BE49-F238E27FC236}">
                <a16:creationId xmlns:a16="http://schemas.microsoft.com/office/drawing/2014/main" id="{0E65147B-30CD-4681-AFD8-A75A8527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46">
            <a:extLst xmlns:a="http://schemas.openxmlformats.org/drawingml/2006/main">
              <a:ext uri="{FF2B5EF4-FFF2-40B4-BE49-F238E27FC236}">
                <a16:creationId xmlns:a16="http://schemas.microsoft.com/office/drawing/2014/main" id="{4C3490D4-790F-4017-B66F-63750CA65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47">
            <a:extLst xmlns:a="http://schemas.openxmlformats.org/drawingml/2006/main">
              <a:ext uri="{FF2B5EF4-FFF2-40B4-BE49-F238E27FC236}">
                <a16:creationId xmlns:a16="http://schemas.microsoft.com/office/drawing/2014/main" id="{4E4F4959-AFA7-4E25-8E2A-3DF0ABD86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9D32489-5EEA-4D14-A39F-AFF83C6C7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de96554401842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57868A-B3F5-4855-BB20-DAFDBB3D4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2246942d5ed4a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E92146-ABF7-496D-82EF-928BC2AB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30ba0f882c549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72735C-DF1F-440C-B6B1-B0CB5B181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70bdf999a1247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764DF2-E8C2-41DB-BB8E-86A999025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8bdbad6e3e245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72F83E-D801-4A7E-97A1-BFDEE9B39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6e5d52d63bd4b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626DE1-8F5E-4C9B-8BA7-8AC891C35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1c2b3f460834f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165337-F379-4593-AEA4-B62D44908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b5901b3a729447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CDAF4C-BF7B-4190-BEDE-4D941119B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f060aa63f7845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E1AC78-9981-498B-9DA2-AF688032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3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7f3a953bab4288"/>
          <a:stretch xmlns:a="http://schemas.openxmlformats.org/drawingml/2006/main"/>
        </p:blipFill>
        <p:spPr>
          <a:xfrm xmlns:a="http://schemas.openxmlformats.org/drawingml/2006/main">
            <a:off x="5706026" y="1809750"/>
            <a:ext cx="4161323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648">
            <a:extLst xmlns:a="http://schemas.openxmlformats.org/drawingml/2006/main">
              <a:ext uri="{FF2B5EF4-FFF2-40B4-BE49-F238E27FC236}">
                <a16:creationId xmlns:a16="http://schemas.microsoft.com/office/drawing/2014/main" id="{FCDAEB32-CBE0-44D6-9FCD-B2FC638A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4f10c2d9386b447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81F441-7EF8-4E25-A710-D73A95700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59556561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EBC38C65-7017-4F72-8521-54804E6BB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6CB196D-763D-4F78-8153-EBE990A01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49">
            <a:extLst xmlns:a="http://schemas.openxmlformats.org/drawingml/2006/main">
              <a:ext uri="{FF2B5EF4-FFF2-40B4-BE49-F238E27FC236}">
                <a16:creationId xmlns:a16="http://schemas.microsoft.com/office/drawing/2014/main" id="{1E342A3D-47E3-4C6D-8BC4-95D14454D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50">
            <a:extLst xmlns:a="http://schemas.openxmlformats.org/drawingml/2006/main">
              <a:ext uri="{FF2B5EF4-FFF2-40B4-BE49-F238E27FC236}">
                <a16:creationId xmlns:a16="http://schemas.microsoft.com/office/drawing/2014/main" id="{24114645-1453-44FD-996E-DE88DE876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51">
            <a:extLst xmlns:a="http://schemas.openxmlformats.org/drawingml/2006/main">
              <a:ext uri="{FF2B5EF4-FFF2-40B4-BE49-F238E27FC236}">
                <a16:creationId xmlns:a16="http://schemas.microsoft.com/office/drawing/2014/main" id="{BAF0E523-5EC0-4D2D-8DDD-C098C6A6E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A1A43E1-F693-4F68-A3EE-1F1640B2A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727191c936443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19E150-D716-47CA-BF84-93EDF424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1a52913de0747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220EE2A-726A-43F1-8387-B77647719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12d265e1164447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2E165B-A38D-4817-BAFE-1B801030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4fbb66ba49049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2458A0D-8EA2-4A48-9DC5-19E1B78E1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568c76b2bc343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B8EF33-088B-44D3-BFC1-53FB0677E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40dba8acd9742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320EDD-7E40-4259-9F71-7BA8FBC23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8765d60e0644f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4CBB81-0CC2-4842-864C-34C4DAF48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0f90436f75e40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DBED44-92E0-479E-AC77-F295F1940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71a6ab964574d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B7B67A-973A-4975-9FBA-C9BF9F77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3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02f8ee57a543e1"/>
          <a:stretch xmlns:a="http://schemas.openxmlformats.org/drawingml/2006/main"/>
        </p:blipFill>
        <p:spPr>
          <a:xfrm xmlns:a="http://schemas.openxmlformats.org/drawingml/2006/main">
            <a:off x="6023043" y="1809750"/>
            <a:ext cx="3527290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652">
            <a:extLst xmlns:a="http://schemas.openxmlformats.org/drawingml/2006/main">
              <a:ext uri="{FF2B5EF4-FFF2-40B4-BE49-F238E27FC236}">
                <a16:creationId xmlns:a16="http://schemas.microsoft.com/office/drawing/2014/main" id="{501D0E88-5EB9-48A3-B169-AB5B8233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d753bc889c5e44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E1D244-DB75-4E39-A175-7374A7276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82269072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3BA87A62-FCD6-45ED-A984-92098B8B5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9440F97-8D21-4A08-8084-F38BC5895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53">
            <a:extLst xmlns:a="http://schemas.openxmlformats.org/drawingml/2006/main">
              <a:ext uri="{FF2B5EF4-FFF2-40B4-BE49-F238E27FC236}">
                <a16:creationId xmlns:a16="http://schemas.microsoft.com/office/drawing/2014/main" id="{018CE35C-0088-4659-BA6C-4D340537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54">
            <a:extLst xmlns:a="http://schemas.openxmlformats.org/drawingml/2006/main">
              <a:ext uri="{FF2B5EF4-FFF2-40B4-BE49-F238E27FC236}">
                <a16:creationId xmlns:a16="http://schemas.microsoft.com/office/drawing/2014/main" id="{CBAEFC55-285A-4784-AD41-AC6C7E545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55">
            <a:extLst xmlns:a="http://schemas.openxmlformats.org/drawingml/2006/main">
              <a:ext uri="{FF2B5EF4-FFF2-40B4-BE49-F238E27FC236}">
                <a16:creationId xmlns:a16="http://schemas.microsoft.com/office/drawing/2014/main" id="{5C8BA572-7512-4477-8E1A-83578C44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C25CFEE-6B58-46A4-9F5B-3B8D3B80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3b574be141d42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E80F65-98D0-4A93-99F0-E7D2605E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d3f5bf5a15d40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526597-4CB1-4E1A-8C8F-58652461A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dbf9daabb2043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7D67A6-A5BA-4FDF-9FFE-5477CD99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fa92fbfe31e4f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9831F3F-400D-4E8F-B36C-00AAE8F62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42b9665b44e43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C6F0FC-212E-4D66-8F3F-CB9A9D40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06cc39b13cc4c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226589-99A9-45E4-B8E2-B1FD24D10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34aa18307e141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3A1681B-582C-47E4-85E2-A9C83AC65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81e3bda38e14e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8D6D29-1415-49CF-8416-76D5D58B4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1496d7f1a3944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4B1C2D-61A8-4C1F-8151-19F470CD6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49844D64-1888-4C4C-B0EA-CCB61DF3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7L3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ebf39ef244151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656">
            <a:extLst xmlns:a="http://schemas.openxmlformats.org/drawingml/2006/main">
              <a:ext uri="{FF2B5EF4-FFF2-40B4-BE49-F238E27FC236}">
                <a16:creationId xmlns:a16="http://schemas.microsoft.com/office/drawing/2014/main" id="{527B6451-E8BF-47BB-9340-BDC4C55F3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Active transport</a:t>
            </a:r>
          </a:p>
        </p:txBody>
      </p:sp>
      <p:sp>
        <p:nvSpPr>
          <p:cNvPr id="19" name="copy-1657">
            <a:extLst xmlns:a="http://schemas.openxmlformats.org/drawingml/2006/main">
              <a:ext uri="{FF2B5EF4-FFF2-40B4-BE49-F238E27FC236}">
                <a16:creationId xmlns:a16="http://schemas.microsoft.com/office/drawing/2014/main" id="{46CE2696-07D0-4B26-862B-BA4182257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two clues distinguish active transport from diffusion?</a:t>
            </a:r>
          </a:p>
        </p:txBody>
      </p:sp>
      <p:sp>
        <p:nvSpPr>
          <p:cNvPr id="20" name="url:https://www.youtube.com/watch?v=ECldVkp6Rw0">
            <a:hlinkClick xmlns:r="http://schemas.openxmlformats.org/officeDocument/2006/relationships" xmlns:a="http://schemas.openxmlformats.org/drawingml/2006/main" r:id="R6448fe52bba741e1"/>
            <a:extLst xmlns:a="http://schemas.openxmlformats.org/drawingml/2006/main">
              <a:ext uri="{FF2B5EF4-FFF2-40B4-BE49-F238E27FC236}">
                <a16:creationId xmlns:a16="http://schemas.microsoft.com/office/drawing/2014/main" id="{AD6DFA42-30B8-4EF8-BC44-BE3292027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658">
            <a:extLst xmlns:a="http://schemas.openxmlformats.org/drawingml/2006/main">
              <a:ext uri="{FF2B5EF4-FFF2-40B4-BE49-F238E27FC236}">
                <a16:creationId xmlns:a16="http://schemas.microsoft.com/office/drawing/2014/main" id="{009AFA6D-F97B-47B7-BD4A-B20EC227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64218327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B869BBF9-1E46-4F9A-8652-584E40BE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2CA8F4B-3630-46DE-B4A9-8442FC7FA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59">
            <a:extLst xmlns:a="http://schemas.openxmlformats.org/drawingml/2006/main">
              <a:ext uri="{FF2B5EF4-FFF2-40B4-BE49-F238E27FC236}">
                <a16:creationId xmlns:a16="http://schemas.microsoft.com/office/drawing/2014/main" id="{4ED9227A-1BE1-4D08-8CD4-7D0C1A6F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60">
            <a:extLst xmlns:a="http://schemas.openxmlformats.org/drawingml/2006/main">
              <a:ext uri="{FF2B5EF4-FFF2-40B4-BE49-F238E27FC236}">
                <a16:creationId xmlns:a16="http://schemas.microsoft.com/office/drawing/2014/main" id="{42B8729C-1E16-44D9-B4F8-300E183CE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61">
            <a:extLst xmlns:a="http://schemas.openxmlformats.org/drawingml/2006/main">
              <a:ext uri="{FF2B5EF4-FFF2-40B4-BE49-F238E27FC236}">
                <a16:creationId xmlns:a16="http://schemas.microsoft.com/office/drawing/2014/main" id="{81EA2F86-7CA2-4AA9-ACA3-0E62E201A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40E951D-EA3A-4608-BC20-709BB404F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5ac07ccecc747d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D26B78-854C-4C5E-8DFA-21553EC49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9cb929346ae4c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387A6B-AAFE-4E05-ABD9-B1E312ED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5423981e64544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E2D536-505F-4BFD-83D2-FB28E6D3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295d03c4c1847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BE4059-18E4-4EF2-837E-816ECBA54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0e06a1527c84c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79D8037-2A07-4AAE-B447-E49C0A6D4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990ee3081344c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9CD42F7-6149-4BF8-A795-EC3671A9D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97d5b56558d4d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C9C970-D289-4CCF-A078-37F8FDC4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7f3827084f245f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BE469FE-EAED-4DF1-BA58-7392F786C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3cc66afb8bb4d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CB07CB-CB27-4CFC-A61C-4A5B97927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3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6f85611f2a4126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1662">
            <a:extLst xmlns:a="http://schemas.openxmlformats.org/drawingml/2006/main">
              <a:ext uri="{FF2B5EF4-FFF2-40B4-BE49-F238E27FC236}">
                <a16:creationId xmlns:a16="http://schemas.microsoft.com/office/drawing/2014/main" id="{D5C26D9F-48E2-44CA-AB5F-B7E7AB7F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3562f7a6a2d846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35A1FD-8372-4E20-9F04-09CBBF022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19802006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house-card">
            <a:extLst xmlns:a="http://schemas.openxmlformats.org/drawingml/2006/main">
              <a:ext uri="{FF2B5EF4-FFF2-40B4-BE49-F238E27FC236}">
                <a16:creationId xmlns:a16="http://schemas.microsoft.com/office/drawing/2014/main" id="{6AF8BEDB-1DFB-43F5-AC2D-A59C10C1B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A69ECB5-8774-434D-BFD2-D5F35B34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63">
            <a:extLst xmlns:a="http://schemas.openxmlformats.org/drawingml/2006/main">
              <a:ext uri="{FF2B5EF4-FFF2-40B4-BE49-F238E27FC236}">
                <a16:creationId xmlns:a16="http://schemas.microsoft.com/office/drawing/2014/main" id="{34EAFA30-E033-4386-A2A1-9674CDFE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64">
            <a:extLst xmlns:a="http://schemas.openxmlformats.org/drawingml/2006/main">
              <a:ext uri="{FF2B5EF4-FFF2-40B4-BE49-F238E27FC236}">
                <a16:creationId xmlns:a16="http://schemas.microsoft.com/office/drawing/2014/main" id="{4A6F3C32-9641-4B06-944D-1AE53356C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65">
            <a:extLst xmlns:a="http://schemas.openxmlformats.org/drawingml/2006/main">
              <a:ext uri="{FF2B5EF4-FFF2-40B4-BE49-F238E27FC236}">
                <a16:creationId xmlns:a16="http://schemas.microsoft.com/office/drawing/2014/main" id="{5A04E59D-C12E-48F4-B977-3E0FE6FF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2. Magnification · 4 marks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743E4BE-8DD9-4C7C-8566-50428519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a4d9e42104c4f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C34A8A-A96D-4938-BC68-B94FFA4F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c616eb1519c41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98388F-3B05-4B49-99EE-F3869B0DC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a814dffa955f41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F57DA4-1AF3-4BB2-AD23-4EB2863DD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fc3ddb15ab14ed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6044D7-D5C2-46B9-A676-94031843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2fa154a5e1040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7F7CF08-F832-4784-8860-2D69B0E8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0009170ab5e47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0D5377-9241-474D-8020-90DEEE1C2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1316671f9824b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B32A01-73B0-4A16-89B4-105BD4967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d05d424518547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05D95C-83F1-4AB6-B795-C168F9960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326a24e984943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874BF6-1FB4-4782-8A70-0A8CEECD7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66">
            <a:extLst xmlns:a="http://schemas.openxmlformats.org/drawingml/2006/main">
              <a:ext uri="{FF2B5EF4-FFF2-40B4-BE49-F238E27FC236}">
                <a16:creationId xmlns:a16="http://schemas.microsoft.com/office/drawing/2014/main" id="{67464DE9-209A-40EA-9696-945771164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124075"/>
            <a:ext cx="105727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An image of a cell measures 25 mm. Its actual length is 50 µm. Calculate the magnification. Show your working.</a:t>
            </a:r>
          </a:p>
        </p:txBody>
      </p:sp>
      <p:sp>
        <p:nvSpPr>
          <p:cNvPr id="17" name="copy-1667">
            <a:extLst xmlns:a="http://schemas.openxmlformats.org/drawingml/2006/main">
              <a:ext uri="{FF2B5EF4-FFF2-40B4-BE49-F238E27FC236}">
                <a16:creationId xmlns:a16="http://schemas.microsoft.com/office/drawing/2014/main" id="{2B4A2948-C730-4376-93A9-F7B48D1A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62425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Write your own answer first. Keep your working and first attempt.</a:t>
            </a:r>
          </a:p>
        </p:txBody>
      </p:sp>
      <p:sp>
        <p:nvSpPr>
          <p:cNvPr id="18" name="goto:17">
            <a:hlinkClick xmlns:r="http://schemas.openxmlformats.org/officeDocument/2006/relationships" xmlns:a="http://schemas.openxmlformats.org/drawingml/2006/main" r:id="Rd779172ecb474e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291114-5033-4913-84B0-2710503B6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Q2 · Magnification</a:t>
            </a:r>
          </a:p>
        </p:txBody>
      </p:sp>
      <p:sp>
        <p:nvSpPr>
          <p:cNvPr id="19" name="goto:18">
            <a:hlinkClick xmlns:r="http://schemas.openxmlformats.org/officeDocument/2006/relationships" xmlns:a="http://schemas.openxmlformats.org/drawingml/2006/main" r:id="R16e1ef27588445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17DE8C0-E359-48A0-B32A-AC80A1F06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Q3 · Diffusion</a:t>
            </a:r>
          </a:p>
        </p:txBody>
      </p:sp>
      <p:sp>
        <p:nvSpPr>
          <p:cNvPr id="20" name="goto:19">
            <a:hlinkClick xmlns:r="http://schemas.openxmlformats.org/officeDocument/2006/relationships" xmlns:a="http://schemas.openxmlformats.org/drawingml/2006/main" r:id="R12dc5dca337c4c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605180-76A0-47D4-A9E4-F620BB528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539115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Q5 · Active transport</a:t>
            </a:r>
          </a:p>
        </p:txBody>
      </p:sp>
    </p:spTree>
    <p:extLst>
      <p:ext uri="{BB962C8B-B14F-4D97-AF65-F5344CB8AC3E}">
        <p14:creationId xmlns:p14="http://schemas.microsoft.com/office/powerpoint/2010/main" val="96942024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house-card">
            <a:extLst xmlns:a="http://schemas.openxmlformats.org/drawingml/2006/main">
              <a:ext uri="{FF2B5EF4-FFF2-40B4-BE49-F238E27FC236}">
                <a16:creationId xmlns:a16="http://schemas.microsoft.com/office/drawing/2014/main" id="{4FD9B13D-0A8A-4563-A4A3-821595FCE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4196C76-65EC-48CA-8270-44FE22840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68">
            <a:extLst xmlns:a="http://schemas.openxmlformats.org/drawingml/2006/main">
              <a:ext uri="{FF2B5EF4-FFF2-40B4-BE49-F238E27FC236}">
                <a16:creationId xmlns:a16="http://schemas.microsoft.com/office/drawing/2014/main" id="{B6063F5C-C8B0-4B79-9323-ED1B331DF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69">
            <a:extLst xmlns:a="http://schemas.openxmlformats.org/drawingml/2006/main">
              <a:ext uri="{FF2B5EF4-FFF2-40B4-BE49-F238E27FC236}">
                <a16:creationId xmlns:a16="http://schemas.microsoft.com/office/drawing/2014/main" id="{148AA6E9-F1D2-4C0A-9A40-9A0A0469C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70">
            <a:extLst xmlns:a="http://schemas.openxmlformats.org/drawingml/2006/main">
              <a:ext uri="{FF2B5EF4-FFF2-40B4-BE49-F238E27FC236}">
                <a16:creationId xmlns:a16="http://schemas.microsoft.com/office/drawing/2014/main" id="{7ECD7491-E906-4B02-AEE7-6CED9D93B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3. Diffusion · 3 marks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1C6BDBA-2664-488B-B70E-CF036D78F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b12de2ee8154cc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8CB756-CB8E-44F5-ADEB-2BCA67655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8c8213c6a7142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8D69CBA-5842-48FF-B721-92F463FF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dc39934322b45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2231A7-9305-4EC5-9510-CC411A841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b289156da1547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CF8CD8-72DC-402B-B610-6130D4E6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dfcbfe4ed3fd47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0C9B7C-766C-47DA-8366-216FFC10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6b9d760a2454c7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2E0DA3-F2D2-4D13-9FE3-3FFDA9A4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a3141d04a004b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D696A8-50BF-4587-AF22-5A1C5ACA1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b0da031aae94c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6EBF96A-1909-4147-9186-EBCF42971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b2279f6b0d549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8A9C20-501A-4016-8430-E22EB0F98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71">
            <a:extLst xmlns:a="http://schemas.openxmlformats.org/drawingml/2006/main">
              <a:ext uri="{FF2B5EF4-FFF2-40B4-BE49-F238E27FC236}">
                <a16:creationId xmlns:a16="http://schemas.microsoft.com/office/drawing/2014/main" id="{D2C5A46B-953C-4EDD-B222-967E72FA3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124075"/>
            <a:ext cx="105727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In equal-volume regions, oxygen concentration is higher outside a cell than inside. Explain its initial net movement into the cell.</a:t>
            </a:r>
          </a:p>
        </p:txBody>
      </p:sp>
      <p:sp>
        <p:nvSpPr>
          <p:cNvPr id="17" name="copy-1672">
            <a:extLst xmlns:a="http://schemas.openxmlformats.org/drawingml/2006/main">
              <a:ext uri="{FF2B5EF4-FFF2-40B4-BE49-F238E27FC236}">
                <a16:creationId xmlns:a16="http://schemas.microsoft.com/office/drawing/2014/main" id="{8B5A0F7D-A77D-471D-B8FF-66E061720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62425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Write your own answer first. Keep your working and first attempt.</a:t>
            </a:r>
          </a:p>
        </p:txBody>
      </p:sp>
      <p:sp>
        <p:nvSpPr>
          <p:cNvPr id="18" name="goto:17">
            <a:hlinkClick xmlns:r="http://schemas.openxmlformats.org/officeDocument/2006/relationships" xmlns:a="http://schemas.openxmlformats.org/drawingml/2006/main" r:id="Rf2f63098b32d4a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61A7FA-FD80-4130-B0DF-7A4F9BCBA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Q2 · Magnification</a:t>
            </a:r>
          </a:p>
        </p:txBody>
      </p:sp>
      <p:sp>
        <p:nvSpPr>
          <p:cNvPr id="19" name="goto:18">
            <a:hlinkClick xmlns:r="http://schemas.openxmlformats.org/officeDocument/2006/relationships" xmlns:a="http://schemas.openxmlformats.org/drawingml/2006/main" r:id="Ra4785a78b6be48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759CAE-C555-4C99-94E9-6BE2F32B3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Q3 · Diffusion</a:t>
            </a:r>
          </a:p>
        </p:txBody>
      </p:sp>
      <p:sp>
        <p:nvSpPr>
          <p:cNvPr id="20" name="goto:19">
            <a:hlinkClick xmlns:r="http://schemas.openxmlformats.org/officeDocument/2006/relationships" xmlns:a="http://schemas.openxmlformats.org/drawingml/2006/main" r:id="R99e65060a7e442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259DDC-0C32-4F2E-8F93-E8B87BDBA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539115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Q5 · Active transport</a:t>
            </a:r>
          </a:p>
        </p:txBody>
      </p:sp>
    </p:spTree>
    <p:extLst>
      <p:ext uri="{BB962C8B-B14F-4D97-AF65-F5344CB8AC3E}">
        <p14:creationId xmlns:p14="http://schemas.microsoft.com/office/powerpoint/2010/main" val="3036146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50270D6B-4BD4-4DFE-A307-0504DAB5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1E7B75F-C403-4B9B-B087-9CDD79AB3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555">
            <a:extLst xmlns:a="http://schemas.openxmlformats.org/drawingml/2006/main">
              <a:ext uri="{FF2B5EF4-FFF2-40B4-BE49-F238E27FC236}">
                <a16:creationId xmlns:a16="http://schemas.microsoft.com/office/drawing/2014/main" id="{8461668B-9756-41F9-B7AD-2DD088F1D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56">
            <a:extLst xmlns:a="http://schemas.openxmlformats.org/drawingml/2006/main">
              <a:ext uri="{FF2B5EF4-FFF2-40B4-BE49-F238E27FC236}">
                <a16:creationId xmlns:a16="http://schemas.microsoft.com/office/drawing/2014/main" id="{E2D357BA-B0CB-46F2-9269-67CCD06B1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557">
            <a:extLst xmlns:a="http://schemas.openxmlformats.org/drawingml/2006/main">
              <a:ext uri="{FF2B5EF4-FFF2-40B4-BE49-F238E27FC236}">
                <a16:creationId xmlns:a16="http://schemas.microsoft.com/office/drawing/2014/main" id="{2E263113-35E7-421B-A98B-1A13DF170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475A263-033D-4F85-993A-F7FDB31EC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4569091478b4c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B6F26D-776E-4612-A26B-C487C43F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b64b4d279eb48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FE6318-1794-4CB6-B3A1-D55AB208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b70d447229844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E05AFC-D70B-4CB1-8357-25AF1B0C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f06fafeda44476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00D695-3AB9-4C8E-B909-6D6A17997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0755ed9b5a44c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B89B5B-AA32-41DB-B959-A0E9CF58C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6ae4012a48c46b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988FD0-0341-4749-A5EC-1A7D1258F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790bed992b748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E40804-5D32-4205-859E-0DDD0C27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808629c4f0046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4CE2CB-A541-48AF-897F-912AF5753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2c2b72b197449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65907B-A239-4BD6-A757-A89B66631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58">
            <a:extLst xmlns:a="http://schemas.openxmlformats.org/drawingml/2006/main">
              <a:ext uri="{FF2B5EF4-FFF2-40B4-BE49-F238E27FC236}">
                <a16:creationId xmlns:a16="http://schemas.microsoft.com/office/drawing/2014/main" id="{F17A0BE3-DF9A-4521-84A3-4FC91183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mode best protects independence today: focus on one item, question-by-question, or full-paper mode? Choose and give a reason.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472936E8-02D2-495A-AF21-469C3D2DD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99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559">
            <a:extLst xmlns:a="http://schemas.openxmlformats.org/drawingml/2006/main">
              <a:ext uri="{FF2B5EF4-FFF2-40B4-BE49-F238E27FC236}">
                <a16:creationId xmlns:a16="http://schemas.microsoft.com/office/drawing/2014/main" id="{D5E28FAC-CB1C-4B98-B0B9-89C9A294D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0765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Focus mode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649BE555-F1BB-498A-B1C7-4DDE51A92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560">
            <a:extLst xmlns:a="http://schemas.openxmlformats.org/drawingml/2006/main">
              <a:ext uri="{FF2B5EF4-FFF2-40B4-BE49-F238E27FC236}">
                <a16:creationId xmlns:a16="http://schemas.microsoft.com/office/drawing/2014/main" id="{5AA33D88-A031-476A-B960-375E40B81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99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Question-by-question mode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CC5CC6D1-BECE-4A60-8967-C83F70C6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767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561">
            <a:extLst xmlns:a="http://schemas.openxmlformats.org/drawingml/2006/main">
              <a:ext uri="{FF2B5EF4-FFF2-40B4-BE49-F238E27FC236}">
                <a16:creationId xmlns:a16="http://schemas.microsoft.com/office/drawing/2014/main" id="{E4A67E54-3440-482A-9CC4-F6228B32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1433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Full-paper mode</a:t>
            </a:r>
          </a:p>
        </p:txBody>
      </p:sp>
      <p:sp>
        <p:nvSpPr>
          <p:cNvPr id="23" name="choice">
            <a:extLst xmlns:a="http://schemas.openxmlformats.org/drawingml/2006/main">
              <a:ext uri="{FF2B5EF4-FFF2-40B4-BE49-F238E27FC236}">
                <a16:creationId xmlns:a16="http://schemas.microsoft.com/office/drawing/2014/main" id="{59DDF3A1-8250-4D55-985A-D077D0019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01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4" name="copy-1562">
            <a:extLst xmlns:a="http://schemas.openxmlformats.org/drawingml/2006/main">
              <a:ext uri="{FF2B5EF4-FFF2-40B4-BE49-F238E27FC236}">
                <a16:creationId xmlns:a16="http://schemas.microsoft.com/office/drawing/2014/main" id="{1FA8E310-39EB-4063-89F2-EEAA2A9C9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767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  Any mode can be valid when the reason fits the learning need</a:t>
            </a:r>
          </a:p>
        </p:txBody>
      </p:sp>
      <p:sp>
        <p:nvSpPr>
          <p:cNvPr id="25" name="goto:8">
            <a:hlinkClick xmlns:r="http://schemas.openxmlformats.org/officeDocument/2006/relationships" xmlns:a="http://schemas.openxmlformats.org/drawingml/2006/main" r:id="R8779ac4e411945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916F8A-5FB3-41A7-A896-08A7F7C6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23030322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house-card">
            <a:extLst xmlns:a="http://schemas.openxmlformats.org/drawingml/2006/main">
              <a:ext uri="{FF2B5EF4-FFF2-40B4-BE49-F238E27FC236}">
                <a16:creationId xmlns:a16="http://schemas.microsoft.com/office/drawing/2014/main" id="{983C6E64-892A-47E8-9318-F17584702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87BF452-1A97-4191-A1A9-F81A27AA1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73">
            <a:extLst xmlns:a="http://schemas.openxmlformats.org/drawingml/2006/main">
              <a:ext uri="{FF2B5EF4-FFF2-40B4-BE49-F238E27FC236}">
                <a16:creationId xmlns:a16="http://schemas.microsoft.com/office/drawing/2014/main" id="{15D92C3E-450B-4917-B9EE-45443E81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74">
            <a:extLst xmlns:a="http://schemas.openxmlformats.org/drawingml/2006/main">
              <a:ext uri="{FF2B5EF4-FFF2-40B4-BE49-F238E27FC236}">
                <a16:creationId xmlns:a16="http://schemas.microsoft.com/office/drawing/2014/main" id="{325D5508-53BC-45FD-A625-5E73C816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75">
            <a:extLst xmlns:a="http://schemas.openxmlformats.org/drawingml/2006/main">
              <a:ext uri="{FF2B5EF4-FFF2-40B4-BE49-F238E27FC236}">
                <a16:creationId xmlns:a16="http://schemas.microsoft.com/office/drawing/2014/main" id="{650FF2A0-8AF7-4A9A-8552-599D36F03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5. Active transport · 4 marks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38E5624-7B22-49A0-B6C2-694E190E0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927674edb4841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C25825-6E99-4F7D-BC2C-FADA2861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cf9bf2fa13148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255EE9B-3423-4A3B-812A-5E5CAA4D6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2ee5e2f2d2c4f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217E5E-06FB-464E-8E5E-695E612C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4671c6ffbb642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3A1E90-E650-43AE-93CB-B70284BA3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03829ca773745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250C0A-6282-4D5F-8F7E-EA9CF19A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092034ca2f54d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9BE47E-76C2-42DB-9089-2AD89BA30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ae85b90907246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6864146-438D-47C1-AC20-BD6FB50F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39151d96c8f46d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915ACC-E3C2-4AD9-8597-A05986808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08ba8164bc247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C94040-999A-4465-860C-16D64F30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76">
            <a:extLst xmlns:a="http://schemas.openxmlformats.org/drawingml/2006/main">
              <a:ext uri="{FF2B5EF4-FFF2-40B4-BE49-F238E27FC236}">
                <a16:creationId xmlns:a16="http://schemas.microsoft.com/office/drawing/2014/main" id="{FF688DF6-F87B-4226-B47E-DF1CB2A72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124075"/>
            <a:ext cx="105727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root hair cell takes in mineral ions when their concentration is lower in soil water than inside the cell. Explain how it can do this.</a:t>
            </a:r>
          </a:p>
        </p:txBody>
      </p:sp>
      <p:sp>
        <p:nvSpPr>
          <p:cNvPr id="17" name="copy-1677">
            <a:extLst xmlns:a="http://schemas.openxmlformats.org/drawingml/2006/main">
              <a:ext uri="{FF2B5EF4-FFF2-40B4-BE49-F238E27FC236}">
                <a16:creationId xmlns:a16="http://schemas.microsoft.com/office/drawing/2014/main" id="{F9DB12C6-26CC-4CBE-9523-DBC88A75D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62425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Write your own answer first. Keep your working and first attempt.</a:t>
            </a:r>
          </a:p>
        </p:txBody>
      </p:sp>
      <p:sp>
        <p:nvSpPr>
          <p:cNvPr id="18" name="goto:17">
            <a:hlinkClick xmlns:r="http://schemas.openxmlformats.org/officeDocument/2006/relationships" xmlns:a="http://schemas.openxmlformats.org/drawingml/2006/main" r:id="Rbd0424907d6042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865B64-B5E3-4BB8-AB01-25A7CC34E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Q2 · Magnification</a:t>
            </a:r>
          </a:p>
        </p:txBody>
      </p:sp>
      <p:sp>
        <p:nvSpPr>
          <p:cNvPr id="19" name="goto:18">
            <a:hlinkClick xmlns:r="http://schemas.openxmlformats.org/officeDocument/2006/relationships" xmlns:a="http://schemas.openxmlformats.org/drawingml/2006/main" r:id="R7547c573246e4c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4DB67B-287B-4962-924F-B83C28CDA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391150"/>
            <a:ext cx="31908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Q3 · Diffusion</a:t>
            </a:r>
          </a:p>
        </p:txBody>
      </p:sp>
      <p:sp>
        <p:nvSpPr>
          <p:cNvPr id="20" name="goto:19">
            <a:hlinkClick xmlns:r="http://schemas.openxmlformats.org/officeDocument/2006/relationships" xmlns:a="http://schemas.openxmlformats.org/drawingml/2006/main" r:id="Rc4337b0ac4b84c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5A9031-4B1D-4AC8-902F-43278530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539115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Q5 · Active transport</a:t>
            </a:r>
          </a:p>
        </p:txBody>
      </p:sp>
    </p:spTree>
    <p:extLst>
      <p:ext uri="{BB962C8B-B14F-4D97-AF65-F5344CB8AC3E}">
        <p14:creationId xmlns:p14="http://schemas.microsoft.com/office/powerpoint/2010/main" val="12332727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C961F7FC-3BD9-41AC-B826-422E2AE84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BB96D67-8882-4765-8693-A976C930C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63">
            <a:extLst xmlns:a="http://schemas.openxmlformats.org/drawingml/2006/main">
              <a:ext uri="{FF2B5EF4-FFF2-40B4-BE49-F238E27FC236}">
                <a16:creationId xmlns:a16="http://schemas.microsoft.com/office/drawing/2014/main" id="{9ABD364F-C183-4A16-B6E2-296437EF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64">
            <a:extLst xmlns:a="http://schemas.openxmlformats.org/drawingml/2006/main">
              <a:ext uri="{FF2B5EF4-FFF2-40B4-BE49-F238E27FC236}">
                <a16:creationId xmlns:a16="http://schemas.microsoft.com/office/drawing/2014/main" id="{42AEC8B7-3588-4D36-8E9C-C77076D6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1565">
            <a:extLst xmlns:a="http://schemas.openxmlformats.org/drawingml/2006/main">
              <a:ext uri="{FF2B5EF4-FFF2-40B4-BE49-F238E27FC236}">
                <a16:creationId xmlns:a16="http://schemas.microsoft.com/office/drawing/2014/main" id="{330421B8-B6F7-480E-BA00-8C022C20A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74F3371-3966-446A-8F27-8E9C5DBC3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8a0e4a54e224f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E9E16C-E9F1-464A-802D-B62DFECF9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93526a9c6ee4d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69E261-AEC9-41C2-A5C7-F002FA91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2de35705cb6463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9D685E-4B11-4E2D-B9D1-EE39D7CA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92173d4181f4c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92E777-17E1-4948-A311-394DC719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b8ff963a7944c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5B9D36-274A-4052-964B-B57F87742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3cb87440a5e45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ACA17C-4127-44CC-948A-871F5B55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5d4f6c4fb0241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3E1EF3-DE56-4890-A8C3-545833F2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ed2c137ccdf4d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9462771-8D03-4306-B513-F8A6FF6DB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6afbef27bf647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6337ECD-F3EB-4ECD-AFEC-84F1530D0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66">
            <a:extLst xmlns:a="http://schemas.openxmlformats.org/drawingml/2006/main">
              <a:ext uri="{FF2B5EF4-FFF2-40B4-BE49-F238E27FC236}">
                <a16:creationId xmlns:a16="http://schemas.microsoft.com/office/drawing/2014/main" id="{F0DE0BB2-5FAB-4AB1-A419-E4E6FC440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567">
            <a:extLst xmlns:a="http://schemas.openxmlformats.org/drawingml/2006/main">
              <a:ext uri="{FF2B5EF4-FFF2-40B4-BE49-F238E27FC236}">
                <a16:creationId xmlns:a16="http://schemas.microsoft.com/office/drawing/2014/main" id="{B9579192-DB26-4EB9-9CD5-94DEFF687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command word and evidence before writing.</a:t>
            </a:r>
          </a:p>
        </p:txBody>
      </p:sp>
      <p:sp>
        <p:nvSpPr>
          <p:cNvPr id="18" name="copy-1568">
            <a:extLst xmlns:a="http://schemas.openxmlformats.org/drawingml/2006/main">
              <a:ext uri="{FF2B5EF4-FFF2-40B4-BE49-F238E27FC236}">
                <a16:creationId xmlns:a16="http://schemas.microsoft.com/office/drawing/2014/main" id="{9D338438-6291-46C4-BC5C-07703B49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569">
            <a:extLst xmlns:a="http://schemas.openxmlformats.org/drawingml/2006/main">
              <a:ext uri="{FF2B5EF4-FFF2-40B4-BE49-F238E27FC236}">
                <a16:creationId xmlns:a16="http://schemas.microsoft.com/office/drawing/2014/main" id="{FB6828F0-DDD4-4069-A0C1-42746F83F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calculation relationships, substitutions and units rather than a final number alone.</a:t>
            </a:r>
          </a:p>
        </p:txBody>
      </p:sp>
      <p:sp>
        <p:nvSpPr>
          <p:cNvPr id="20" name="copy-1570">
            <a:extLst xmlns:a="http://schemas.openxmlformats.org/drawingml/2006/main">
              <a:ext uri="{FF2B5EF4-FFF2-40B4-BE49-F238E27FC236}">
                <a16:creationId xmlns:a16="http://schemas.microsoft.com/office/drawing/2014/main" id="{6FA58DEF-6CA5-44F2-AF29-EDB2CCFEF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1571">
            <a:extLst xmlns:a="http://schemas.openxmlformats.org/drawingml/2006/main">
              <a:ext uri="{FF2B5EF4-FFF2-40B4-BE49-F238E27FC236}">
                <a16:creationId xmlns:a16="http://schemas.microsoft.com/office/drawing/2014/main" id="{F410F8F9-63CE-4629-B0EA-A6F9BEE4D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Commit the response before using a teaching checklist; then edit the same work.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489AF024-264E-4CB6-9DAB-828FB0A8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0f6a8d24708049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AFAEAD-41D7-4439-A569-8B2F08AD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875135d3e19a47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46BB01E-C129-4898-9BE5-BE9BA0339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22469637-10C1-4EDE-8A3F-A5DFEFC0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Match the answer to the task</a:t>
            </a:r>
          </a:p>
        </p:txBody>
      </p:sp>
      <p:sp>
        <p:nvSpPr>
          <p:cNvPr id="28" name="verb-0">
            <a:extLst xmlns:a="http://schemas.openxmlformats.org/drawingml/2006/main">
              <a:ext uri="{FF2B5EF4-FFF2-40B4-BE49-F238E27FC236}">
                <a16:creationId xmlns:a16="http://schemas.microsoft.com/office/drawing/2014/main" id="{C45B72BC-9BBE-4661-83C8-E6C89A3E4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59080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Describe</a:t>
            </a:r>
          </a:p>
        </p:txBody>
      </p:sp>
      <p:sp>
        <p:nvSpPr>
          <p:cNvPr id="29" name="meaning-0">
            <a:extLst xmlns:a="http://schemas.openxmlformats.org/drawingml/2006/main">
              <a:ext uri="{FF2B5EF4-FFF2-40B4-BE49-F238E27FC236}">
                <a16:creationId xmlns:a16="http://schemas.microsoft.com/office/drawing/2014/main" id="{89BC8A41-CD59-40E7-A662-A1234D78A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59080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State what happens</a:t>
            </a:r>
          </a:p>
        </p:txBody>
      </p:sp>
      <p:sp>
        <p:nvSpPr>
          <p:cNvPr id="30" name="verb-1">
            <a:extLst xmlns:a="http://schemas.openxmlformats.org/drawingml/2006/main">
              <a:ext uri="{FF2B5EF4-FFF2-40B4-BE49-F238E27FC236}">
                <a16:creationId xmlns:a16="http://schemas.microsoft.com/office/drawing/2014/main" id="{BE1B122E-45CE-4E74-85A4-ED029B1A1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209925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31" name="meaning-1">
            <a:extLst xmlns:a="http://schemas.openxmlformats.org/drawingml/2006/main">
              <a:ext uri="{FF2B5EF4-FFF2-40B4-BE49-F238E27FC236}">
                <a16:creationId xmlns:a16="http://schemas.microsoft.com/office/drawing/2014/main" id="{48DDDB67-8F42-43F5-B6D1-07670B95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209925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Say how or why</a:t>
            </a:r>
          </a:p>
        </p:txBody>
      </p:sp>
      <p:sp>
        <p:nvSpPr>
          <p:cNvPr id="32" name="verb-2">
            <a:extLst xmlns:a="http://schemas.openxmlformats.org/drawingml/2006/main">
              <a:ext uri="{FF2B5EF4-FFF2-40B4-BE49-F238E27FC236}">
                <a16:creationId xmlns:a16="http://schemas.microsoft.com/office/drawing/2014/main" id="{1C7E3119-FA56-469D-B79A-5695E265C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2905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Calculate</a:t>
            </a:r>
          </a:p>
        </p:txBody>
      </p:sp>
      <p:sp>
        <p:nvSpPr>
          <p:cNvPr id="33" name="meaning-2">
            <a:extLst xmlns:a="http://schemas.openxmlformats.org/drawingml/2006/main">
              <a:ext uri="{FF2B5EF4-FFF2-40B4-BE49-F238E27FC236}">
                <a16:creationId xmlns:a16="http://schemas.microsoft.com/office/drawing/2014/main" id="{04E2ED8C-BBC6-4FCD-89CE-1F660366B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82905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Show steps and units</a:t>
            </a:r>
          </a:p>
        </p:txBody>
      </p:sp>
    </p:spTree>
    <p:extLst>
      <p:ext uri="{BB962C8B-B14F-4D97-AF65-F5344CB8AC3E}">
        <p14:creationId xmlns:p14="http://schemas.microsoft.com/office/powerpoint/2010/main" val="5437618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F746FAD0-5577-4C43-911A-D589FCF28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AC336D0-C3FE-4F7B-8E8F-DEA7B1565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572">
            <a:extLst xmlns:a="http://schemas.openxmlformats.org/drawingml/2006/main">
              <a:ext uri="{FF2B5EF4-FFF2-40B4-BE49-F238E27FC236}">
                <a16:creationId xmlns:a16="http://schemas.microsoft.com/office/drawing/2014/main" id="{5EECD14E-6D1E-41CD-B161-2699C7FF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73">
            <a:extLst xmlns:a="http://schemas.openxmlformats.org/drawingml/2006/main">
              <a:ext uri="{FF2B5EF4-FFF2-40B4-BE49-F238E27FC236}">
                <a16:creationId xmlns:a16="http://schemas.microsoft.com/office/drawing/2014/main" id="{8ADA3EF4-75D5-4FB5-8E25-9C03FEDC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1574">
            <a:extLst xmlns:a="http://schemas.openxmlformats.org/drawingml/2006/main">
              <a:ext uri="{FF2B5EF4-FFF2-40B4-BE49-F238E27FC236}">
                <a16:creationId xmlns:a16="http://schemas.microsoft.com/office/drawing/2014/main" id="{79F6F32B-4DD5-45F9-B511-AD5DA48D3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E8EC52C-A1AB-405F-BA50-271AE69D9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5f4e0ba4682477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4C4D7F9-BFDF-4657-98EF-DD8A9F6EB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388a4b8b58944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C9478F-D827-42D9-B339-AA3293552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59fddc4828543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3AB9B0-C536-4C3E-8B9E-AB13ECF12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3e16c594acd40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9124025-DBC0-45DA-A55C-D3CBBB5A7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72098c44ec94d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EA0866-9286-4889-8C11-569F4761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414a619ce1245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38A0595-4C8B-4678-87E8-FF442540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4295e059f0144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E0F52F-7707-41F2-93DE-A8839229F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614938117b14b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818C3F-927A-4016-ACB9-7DE0974E8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0521bdc05c3403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0860E7-37DB-43EB-9BF7-6CF68A57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75">
            <a:extLst xmlns:a="http://schemas.openxmlformats.org/drawingml/2006/main">
              <a:ext uri="{FF2B5EF4-FFF2-40B4-BE49-F238E27FC236}">
                <a16:creationId xmlns:a16="http://schemas.microsoft.com/office/drawing/2014/main" id="{3726E1FC-15C8-4796-95FA-25233DF93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After committing an explanation, what is the most useful next action?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11c5742771464d3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AFAD8E-2313-444A-8F1C-6D9B36E5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Delete it and copy a model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aec5df779ba340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BA01D5-3570-4CF5-B230-A94B3769F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87630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Open the answer-shape checklist, identify one missing link and edit the same answer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303e7f1855544ff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A5A5429-18F1-4D5B-9ED0-4A98BEB70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Ask for a public grade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3492e924aa0c47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114C1B-0C20-4451-B21E-D32DEC542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Move on without reading feedback</a:t>
            </a:r>
          </a:p>
        </p:txBody>
      </p:sp>
      <p:sp>
        <p:nvSpPr>
          <p:cNvPr id="21" name="copy-1576">
            <a:extLst xmlns:a="http://schemas.openxmlformats.org/drawingml/2006/main">
              <a:ext uri="{FF2B5EF4-FFF2-40B4-BE49-F238E27FC236}">
                <a16:creationId xmlns:a16="http://schemas.microsoft.com/office/drawing/2014/main" id="{D9C2727C-2E22-4A5F-8C72-A14E9D725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7cacc67ceae647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45F8A5-D007-4658-8586-ADA965F9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2935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E846506D-795A-4A51-8E24-FE9C2530C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DEABB6E-6C13-4EF7-B8A9-C99875748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77">
            <a:extLst xmlns:a="http://schemas.openxmlformats.org/drawingml/2006/main">
              <a:ext uri="{FF2B5EF4-FFF2-40B4-BE49-F238E27FC236}">
                <a16:creationId xmlns:a16="http://schemas.microsoft.com/office/drawing/2014/main" id="{2C06D03E-6FBB-472F-BBA8-3C1E30086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78">
            <a:extLst xmlns:a="http://schemas.openxmlformats.org/drawingml/2006/main">
              <a:ext uri="{FF2B5EF4-FFF2-40B4-BE49-F238E27FC236}">
                <a16:creationId xmlns:a16="http://schemas.microsoft.com/office/drawing/2014/main" id="{4188F6EF-1A69-4EDF-9869-56DBC922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1579">
            <a:extLst xmlns:a="http://schemas.openxmlformats.org/drawingml/2006/main">
              <a:ext uri="{FF2B5EF4-FFF2-40B4-BE49-F238E27FC236}">
                <a16:creationId xmlns:a16="http://schemas.microsoft.com/office/drawing/2014/main" id="{1B9DA1DD-4001-4F88-89D5-EB8B21AEC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FFA713D-5869-4A65-A92B-8D44FEC3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24dec8969ab43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D3EEB7-B16D-4611-9B78-741DA3DAD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1b7c52f042b4d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0C7103-3ABE-4F95-9656-2F421BAC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e5e6f1da56843e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F897B2-8AC5-4EFE-A402-618FA4C85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ee261ceee204c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DD74AB-1B3E-410B-8E1A-334BF12B8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96a4630b768440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19364F-9ACB-4A04-8C1D-A6DDDF07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f274ee7b68e41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656B6A-8F82-4C66-B1BF-ADECCF3ED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bd8f2ade0e74b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8F2B10-B1E1-4E77-A6A7-1850B0517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1f9964160eb49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E32480-ECEC-43A7-99CC-5D27B4D1F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0bbfdfe355e45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31047A-0FF4-46C2-A19B-6A53E3356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80">
            <a:extLst xmlns:a="http://schemas.openxmlformats.org/drawingml/2006/main">
              <a:ext uri="{FF2B5EF4-FFF2-40B4-BE49-F238E27FC236}">
                <a16:creationId xmlns:a16="http://schemas.microsoft.com/office/drawing/2014/main" id="{6688B934-D485-499F-B660-0C68DF88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71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581">
            <a:extLst xmlns:a="http://schemas.openxmlformats.org/drawingml/2006/main">
              <a:ext uri="{FF2B5EF4-FFF2-40B4-BE49-F238E27FC236}">
                <a16:creationId xmlns:a16="http://schemas.microsoft.com/office/drawing/2014/main" id="{99C58BD5-1DEA-4750-99E6-B9EB44D71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71675"/>
            <a:ext cx="10077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Calculation item: relationship → unit conversion → working → plausible answer.</a:t>
            </a:r>
          </a:p>
        </p:txBody>
      </p:sp>
      <p:sp>
        <p:nvSpPr>
          <p:cNvPr id="18" name="copy-1582">
            <a:extLst xmlns:a="http://schemas.openxmlformats.org/drawingml/2006/main">
              <a:ext uri="{FF2B5EF4-FFF2-40B4-BE49-F238E27FC236}">
                <a16:creationId xmlns:a16="http://schemas.microsoft.com/office/drawing/2014/main" id="{343FBFF3-A896-4EDA-A470-A46AD6B31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146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583">
            <a:extLst xmlns:a="http://schemas.openxmlformats.org/drawingml/2006/main">
              <a:ext uri="{FF2B5EF4-FFF2-40B4-BE49-F238E27FC236}">
                <a16:creationId xmlns:a16="http://schemas.microsoft.com/office/drawing/2014/main" id="{2AECC590-9146-483A-95B8-01496F621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14625"/>
            <a:ext cx="10077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Data item: pattern → evidence values → cautious interpretation.</a:t>
            </a:r>
          </a:p>
        </p:txBody>
      </p:sp>
      <p:sp>
        <p:nvSpPr>
          <p:cNvPr id="20" name="copy-1584">
            <a:extLst xmlns:a="http://schemas.openxmlformats.org/drawingml/2006/main">
              <a:ext uri="{FF2B5EF4-FFF2-40B4-BE49-F238E27FC236}">
                <a16:creationId xmlns:a16="http://schemas.microsoft.com/office/drawing/2014/main" id="{CEF8D0EB-88CE-4EC0-A30F-3B27DCFD7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575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1585">
            <a:extLst xmlns:a="http://schemas.openxmlformats.org/drawingml/2006/main">
              <a:ext uri="{FF2B5EF4-FFF2-40B4-BE49-F238E27FC236}">
                <a16:creationId xmlns:a16="http://schemas.microsoft.com/office/drawing/2014/main" id="{077A992E-A967-4C3A-97FB-A53FBED87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57575"/>
            <a:ext cx="10077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Explanation item: science idea → because → consequence.</a:t>
            </a:r>
          </a:p>
        </p:txBody>
      </p:sp>
      <p:sp>
        <p:nvSpPr>
          <p:cNvPr id="22" name="copy-1586">
            <a:extLst xmlns:a="http://schemas.openxmlformats.org/drawingml/2006/main">
              <a:ext uri="{FF2B5EF4-FFF2-40B4-BE49-F238E27FC236}">
                <a16:creationId xmlns:a16="http://schemas.microsoft.com/office/drawing/2014/main" id="{5D45E6E3-9969-42BF-A8B2-96F4964A9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005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3" name="copy-1587">
            <a:extLst xmlns:a="http://schemas.openxmlformats.org/drawingml/2006/main">
              <a:ext uri="{FF2B5EF4-FFF2-40B4-BE49-F238E27FC236}">
                <a16:creationId xmlns:a16="http://schemas.microsoft.com/office/drawing/2014/main" id="{361A1ECE-3674-4DC4-BF8B-E17871EA3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00525"/>
            <a:ext cx="10077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Practical item: issue → result consequence → improvement.</a:t>
            </a:r>
          </a:p>
        </p:txBody>
      </p:sp>
      <p:sp>
        <p:nvSpPr>
          <p:cNvPr id="24" name="copy-1588">
            <a:extLst xmlns:a="http://schemas.openxmlformats.org/drawingml/2006/main">
              <a:ext uri="{FF2B5EF4-FFF2-40B4-BE49-F238E27FC236}">
                <a16:creationId xmlns:a16="http://schemas.microsoft.com/office/drawing/2014/main" id="{D70046AF-8A0A-4BFF-837F-8D0826E89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5" name="copy-1589">
            <a:extLst xmlns:a="http://schemas.openxmlformats.org/drawingml/2006/main">
              <a:ext uri="{FF2B5EF4-FFF2-40B4-BE49-F238E27FC236}">
                <a16:creationId xmlns:a16="http://schemas.microsoft.com/office/drawing/2014/main" id="{C4043967-E07A-4A69-811D-D3DDE61C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100774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Application item: select relevant evidence and transfer the process.</a:t>
            </a:r>
          </a:p>
        </p:txBody>
      </p:sp>
    </p:spTree>
    <p:extLst>
      <p:ext uri="{BB962C8B-B14F-4D97-AF65-F5344CB8AC3E}">
        <p14:creationId xmlns:p14="http://schemas.microsoft.com/office/powerpoint/2010/main" val="17199259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21D41CA2-547A-48A1-8675-E21C57F0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4908205-6E9A-4A29-889A-53F3B33BF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590">
            <a:extLst xmlns:a="http://schemas.openxmlformats.org/drawingml/2006/main">
              <a:ext uri="{FF2B5EF4-FFF2-40B4-BE49-F238E27FC236}">
                <a16:creationId xmlns:a16="http://schemas.microsoft.com/office/drawing/2014/main" id="{C5772126-3455-4E1B-866B-F0C27FB0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591">
            <a:extLst xmlns:a="http://schemas.openxmlformats.org/drawingml/2006/main">
              <a:ext uri="{FF2B5EF4-FFF2-40B4-BE49-F238E27FC236}">
                <a16:creationId xmlns:a16="http://schemas.microsoft.com/office/drawing/2014/main" id="{D5944AE8-C005-4425-92E2-17284FAE8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1592">
            <a:extLst xmlns:a="http://schemas.openxmlformats.org/drawingml/2006/main">
              <a:ext uri="{FF2B5EF4-FFF2-40B4-BE49-F238E27FC236}">
                <a16:creationId xmlns:a16="http://schemas.microsoft.com/office/drawing/2014/main" id="{FB93CA5C-DD0A-4749-ADD1-1D88B168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Rehearse the answer shape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DED4BE0-D6D7-47D1-A955-818C301AF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67100a6e3aa43a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0824568-9F9A-49CF-87E8-ADC8AFAC7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fb6187dd8c04c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4D4B4E-E3D1-48A8-ADD9-ECD43DB1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8541bb6935a4a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DD6F105-8CF8-475C-B68A-A8786300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9388330cc9e41e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7C6EF5-AD17-40D5-A3EE-D30DCADEC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fa52e3da2ce42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B6AA83-3A2F-4674-A959-ADDD87A45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6e4b11046ad43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0D3AB7-A83B-4FF2-9663-415457D05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60aca5c17b649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3B604F-6423-413F-850E-E702B8BE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c801c2a7d9147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B6FC5E-5DDF-47A2-8B34-882646F81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e30de3221aa4e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3CEB87-5FB9-4481-AF51-DC6AFF3E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93">
            <a:extLst xmlns:a="http://schemas.openxmlformats.org/drawingml/2006/main">
              <a:ext uri="{FF2B5EF4-FFF2-40B4-BE49-F238E27FC236}">
                <a16:creationId xmlns:a16="http://schemas.microsoft.com/office/drawing/2014/main" id="{C086163A-0CCC-4970-BFF9-C01BCAF8F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This is practice. Keep assessment Q2, Q3 and Q5 for your own first attempt.</a:t>
            </a:r>
          </a:p>
        </p:txBody>
      </p:sp>
      <p:sp>
        <p:nvSpPr>
          <p:cNvPr id="17" name="copy-1594">
            <a:extLst xmlns:a="http://schemas.openxmlformats.org/drawingml/2006/main">
              <a:ext uri="{FF2B5EF4-FFF2-40B4-BE49-F238E27FC236}">
                <a16:creationId xmlns:a16="http://schemas.microsoft.com/office/drawing/2014/main" id="{768F0D9B-4722-4C58-8B48-4D4DE914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595">
            <a:extLst xmlns:a="http://schemas.openxmlformats.org/drawingml/2006/main">
              <a:ext uri="{FF2B5EF4-FFF2-40B4-BE49-F238E27FC236}">
                <a16:creationId xmlns:a16="http://schemas.microsoft.com/office/drawing/2014/main" id="{87E1A9CB-CB74-4D4D-8A01-E1638D42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why thin alveolar walls help gas exchange.</a:t>
            </a:r>
          </a:p>
        </p:txBody>
      </p:sp>
      <p:sp>
        <p:nvSpPr>
          <p:cNvPr id="19" name="copy-1596">
            <a:extLst xmlns:a="http://schemas.openxmlformats.org/drawingml/2006/main">
              <a:ext uri="{FF2B5EF4-FFF2-40B4-BE49-F238E27FC236}">
                <a16:creationId xmlns:a16="http://schemas.microsoft.com/office/drawing/2014/main" id="{4891C9C0-6277-4797-8EEA-620643BE7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597">
            <a:extLst xmlns:a="http://schemas.openxmlformats.org/drawingml/2006/main">
              <a:ext uri="{FF2B5EF4-FFF2-40B4-BE49-F238E27FC236}">
                <a16:creationId xmlns:a16="http://schemas.microsoft.com/office/drawing/2014/main" id="{A35216B8-E817-41D5-A9E0-3D7FB34E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the command word.</a:t>
            </a:r>
          </a:p>
        </p:txBody>
      </p:sp>
      <p:sp>
        <p:nvSpPr>
          <p:cNvPr id="21" name="copy-1598">
            <a:extLst xmlns:a="http://schemas.openxmlformats.org/drawingml/2006/main">
              <a:ext uri="{FF2B5EF4-FFF2-40B4-BE49-F238E27FC236}">
                <a16:creationId xmlns:a16="http://schemas.microsoft.com/office/drawing/2014/main" id="{A6931749-C8A8-4CD8-B8AA-D645C31F6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599">
            <a:extLst xmlns:a="http://schemas.openxmlformats.org/drawingml/2006/main">
              <a:ext uri="{FF2B5EF4-FFF2-40B4-BE49-F238E27FC236}">
                <a16:creationId xmlns:a16="http://schemas.microsoft.com/office/drawing/2014/main" id="{F329E9DC-171D-47D4-BAA5-E02D236E0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the cause and the consequence.</a:t>
            </a:r>
          </a:p>
        </p:txBody>
      </p:sp>
      <p:sp>
        <p:nvSpPr>
          <p:cNvPr id="23" name="goto:10">
            <a:hlinkClick xmlns:r="http://schemas.openxmlformats.org/officeDocument/2006/relationships" xmlns:a="http://schemas.openxmlformats.org/drawingml/2006/main" r:id="R2a6d861b8b9548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5578AC-7BF9-4499-BA95-B9FFEC046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491442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04F57A6F-6D7A-43AD-A3CC-DAA535243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25E97C6-9117-4D0C-A3FF-DBFD7F58B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600">
            <a:extLst xmlns:a="http://schemas.openxmlformats.org/drawingml/2006/main">
              <a:ext uri="{FF2B5EF4-FFF2-40B4-BE49-F238E27FC236}">
                <a16:creationId xmlns:a16="http://schemas.microsoft.com/office/drawing/2014/main" id="{F754FDFE-9F56-4955-8D0A-19F5AF1E9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01">
            <a:extLst xmlns:a="http://schemas.openxmlformats.org/drawingml/2006/main">
              <a:ext uri="{FF2B5EF4-FFF2-40B4-BE49-F238E27FC236}">
                <a16:creationId xmlns:a16="http://schemas.microsoft.com/office/drawing/2014/main" id="{F353CC74-9EB4-4934-96E1-BA81070E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1602">
            <a:extLst xmlns:a="http://schemas.openxmlformats.org/drawingml/2006/main">
              <a:ext uri="{FF2B5EF4-FFF2-40B4-BE49-F238E27FC236}">
                <a16:creationId xmlns:a16="http://schemas.microsoft.com/office/drawing/2014/main" id="{4981882A-D6A2-4C12-A85F-7549EDAEF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977E9FC-6A05-40B9-93EA-48BC9A949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9c5eddcc07f4c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5D47EA-67CF-4507-935F-7FA9DA152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663254e2479e4d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42F7E2-E4E0-401A-8A96-935A3C297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c38acb1c12e43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71C5AA-BD61-4C69-BFDF-374E608F3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182fd86f95442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878658-8D28-48EF-A85F-506A92EBC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0809e9e8d3a4e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A4CDAE-4A8B-4BFE-B385-6206E2DE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0a6fd3757ed4c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37C715-F5DD-412D-BC92-EA4F1AC4B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260a04b1a2943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36C6FB-8386-4E0F-8BD2-153560F9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f125dcacf004cb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CB9B65D-A77B-4181-A398-89F62B2C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e3e8b5b4fc244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5CC10BD-FA9F-4F16-B91F-8596C096F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03">
            <a:extLst xmlns:a="http://schemas.openxmlformats.org/drawingml/2006/main">
              <a:ext uri="{FF2B5EF4-FFF2-40B4-BE49-F238E27FC236}">
                <a16:creationId xmlns:a16="http://schemas.microsoft.com/office/drawing/2014/main" id="{110116B4-04D1-4C15-95CB-F22847392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 assessment Q2, Q3 and Q5 only. Keep your first attempt.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7C47E100-18A0-4B53-84AF-BB4CD10AD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1604">
            <a:extLst xmlns:a="http://schemas.openxmlformats.org/drawingml/2006/main">
              <a:ext uri="{FF2B5EF4-FFF2-40B4-BE49-F238E27FC236}">
                <a16:creationId xmlns:a16="http://schemas.microsoft.com/office/drawing/2014/main" id="{87C836D3-5026-4B17-BC02-58C6A3962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1605">
            <a:extLst xmlns:a="http://schemas.openxmlformats.org/drawingml/2006/main">
              <a:ext uri="{FF2B5EF4-FFF2-40B4-BE49-F238E27FC236}">
                <a16:creationId xmlns:a16="http://schemas.microsoft.com/office/drawing/2014/main" id="{2C83D5CE-9631-4C2F-96FC-545C9BFCB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one real answer. Underline the part you will improve. Write the change in your own words and say why it is clearer.</a:t>
            </a:r>
          </a:p>
        </p:txBody>
      </p:sp>
      <p:sp>
        <p:nvSpPr>
          <p:cNvPr id="20" name="copy-1606">
            <a:extLst xmlns:a="http://schemas.openxmlformats.org/drawingml/2006/main">
              <a:ext uri="{FF2B5EF4-FFF2-40B4-BE49-F238E27FC236}">
                <a16:creationId xmlns:a16="http://schemas.microsoft.com/office/drawing/2014/main" id="{81C17E34-240D-4639-BA11-F758E12B5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7">
            <a:hlinkClick xmlns:r="http://schemas.openxmlformats.org/officeDocument/2006/relationships" xmlns:a="http://schemas.openxmlformats.org/drawingml/2006/main" r:id="R7efe971438b54c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3A6A739-DB60-481A-BFBB-7ED379FF9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assessment questions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2dbcab136c4a43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921EB1-6139-40CF-9872-2C39F0F78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9128367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B6D11B69-7ACA-4A6B-BE3F-2C5C31DA3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853B77D-3685-4392-8677-1021C619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1607">
            <a:extLst xmlns:a="http://schemas.openxmlformats.org/drawingml/2006/main">
              <a:ext uri="{FF2B5EF4-FFF2-40B4-BE49-F238E27FC236}">
                <a16:creationId xmlns:a16="http://schemas.microsoft.com/office/drawing/2014/main" id="{9161F33E-97E6-497E-968D-19701C04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08">
            <a:extLst xmlns:a="http://schemas.openxmlformats.org/drawingml/2006/main">
              <a:ext uri="{FF2B5EF4-FFF2-40B4-BE49-F238E27FC236}">
                <a16:creationId xmlns:a16="http://schemas.microsoft.com/office/drawing/2014/main" id="{954B263E-C9A0-4866-B072-B2F0E7218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1609">
            <a:extLst xmlns:a="http://schemas.openxmlformats.org/drawingml/2006/main">
              <a:ext uri="{FF2B5EF4-FFF2-40B4-BE49-F238E27FC236}">
                <a16:creationId xmlns:a16="http://schemas.microsoft.com/office/drawing/2014/main" id="{F0049E01-2ACD-4453-AEC4-18F54573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FD3B8BB-F174-4669-9FF6-7DEB9E558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4f02f29bc3449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775396-4633-42BB-B037-CFBFD07C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8ee468fcbdb41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5F9E4C6-69B8-4232-B885-EB7F1B343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2a16e073dbc4a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9C9DE1-E4F5-481D-9253-617F867CA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cf35ad2510541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0E8736-E609-4AB9-BA83-1A8913038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a8822e447ec40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4A1BAA8-2173-4E75-9EA5-7F50D579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9a11078c15c48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3BD1EE-A6F8-42A2-802B-B511DAA8A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d3b2438e04f4d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AB2210-F9D3-4953-BDF0-3E8CAB82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d411f2608ba4c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35CFBC-781E-4F64-8122-255018B7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1149554c0ca42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300FD5-2A1F-4E97-B53A-9A4F06FBB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10">
            <a:extLst xmlns:a="http://schemas.openxmlformats.org/drawingml/2006/main">
              <a:ext uri="{FF2B5EF4-FFF2-40B4-BE49-F238E27FC236}">
                <a16:creationId xmlns:a16="http://schemas.microsoft.com/office/drawing/2014/main" id="{837075F4-CBD4-4159-9840-1CAA25175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changed in your work because feedback was received, and what should happen next?</a:t>
            </a:r>
          </a:p>
        </p:txBody>
      </p:sp>
      <p:sp>
        <p:nvSpPr>
          <p:cNvPr id="17" name="copy-1611">
            <a:extLst xmlns:a="http://schemas.openxmlformats.org/drawingml/2006/main">
              <a:ext uri="{FF2B5EF4-FFF2-40B4-BE49-F238E27FC236}">
                <a16:creationId xmlns:a16="http://schemas.microsoft.com/office/drawing/2014/main" id="{F98F4313-41B4-4602-9039-86FC5A889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612">
            <a:extLst xmlns:a="http://schemas.openxmlformats.org/drawingml/2006/main">
              <a:ext uri="{FF2B5EF4-FFF2-40B4-BE49-F238E27FC236}">
                <a16:creationId xmlns:a16="http://schemas.microsoft.com/office/drawing/2014/main" id="{54A50D93-698A-49CC-A41B-C0D95F859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1613">
            <a:extLst xmlns:a="http://schemas.openxmlformats.org/drawingml/2006/main">
              <a:ext uri="{FF2B5EF4-FFF2-40B4-BE49-F238E27FC236}">
                <a16:creationId xmlns:a16="http://schemas.microsoft.com/office/drawing/2014/main" id="{8E4EBC86-E98C-4818-9160-1BFC3BED4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614">
            <a:extLst xmlns:a="http://schemas.openxmlformats.org/drawingml/2006/main">
              <a:ext uri="{FF2B5EF4-FFF2-40B4-BE49-F238E27FC236}">
                <a16:creationId xmlns:a16="http://schemas.microsoft.com/office/drawing/2014/main" id="{E2AA6229-7799-4228-B4DF-9A974135D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1615">
            <a:extLst xmlns:a="http://schemas.openxmlformats.org/drawingml/2006/main">
              <a:ext uri="{FF2B5EF4-FFF2-40B4-BE49-F238E27FC236}">
                <a16:creationId xmlns:a16="http://schemas.microsoft.com/office/drawing/2014/main" id="{F9B2BF9B-5B4F-419D-BFC1-94F55B3C8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616">
            <a:extLst xmlns:a="http://schemas.openxmlformats.org/drawingml/2006/main">
              <a:ext uri="{FF2B5EF4-FFF2-40B4-BE49-F238E27FC236}">
                <a16:creationId xmlns:a16="http://schemas.microsoft.com/office/drawing/2014/main" id="{0D24B69D-33DA-4648-9B80-39DF27B59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4914425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866F372E-4F02-4BCF-BE62-11E273F8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E461571-F485-40A7-9081-63B31F8E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617">
            <a:extLst xmlns:a="http://schemas.openxmlformats.org/drawingml/2006/main">
              <a:ext uri="{FF2B5EF4-FFF2-40B4-BE49-F238E27FC236}">
                <a16:creationId xmlns:a16="http://schemas.microsoft.com/office/drawing/2014/main" id="{18CC924D-2F4D-4EC0-BB46-91039ECC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W7L3</a:t>
            </a:r>
          </a:p>
        </p:txBody>
      </p:sp>
      <p:sp>
        <p:nvSpPr>
          <p:cNvPr id="4" name="copy-1618">
            <a:extLst xmlns:a="http://schemas.openxmlformats.org/drawingml/2006/main">
              <a:ext uri="{FF2B5EF4-FFF2-40B4-BE49-F238E27FC236}">
                <a16:creationId xmlns:a16="http://schemas.microsoft.com/office/drawing/2014/main" id="{A9373C93-3A91-4F7A-B1FD-6BC95C05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619">
            <a:extLst xmlns:a="http://schemas.openxmlformats.org/drawingml/2006/main">
              <a:ext uri="{FF2B5EF4-FFF2-40B4-BE49-F238E27FC236}">
                <a16:creationId xmlns:a16="http://schemas.microsoft.com/office/drawing/2014/main" id="{212A6361-3BC9-49F6-8663-EF8622FD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B5F5CDD-3B3B-4E15-B78D-2689E0A51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66a157547d2494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3323881-15DC-4A9B-B829-E147A33E4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0e6c61e6ac945c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C78EE7-3512-47B6-9C78-1BCB3BBD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7cdd8a8fdd741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0A5716-E9E1-4C46-88BC-E42F6E446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4132f02228249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47635B-587A-48D1-A729-FE5F2A05E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72942ed6be540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7F8DA0-256F-4A9B-990D-1A038322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527f11141144e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2CA7C0-BF5B-4E69-9514-B62BAA333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7172afee6a441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51C880F-0B7B-4561-9B47-02188071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74b43a841dc4e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4E946E-B86E-4280-B6EE-68080913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2d518559e4d446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8A875D7-AEEC-42D2-AD3A-8D5C786BB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620">
            <a:extLst xmlns:a="http://schemas.openxmlformats.org/drawingml/2006/main">
              <a:ext uri="{FF2B5EF4-FFF2-40B4-BE49-F238E27FC236}">
                <a16:creationId xmlns:a16="http://schemas.microsoft.com/office/drawing/2014/main" id="{564BC264-D115-4420-B7CC-BDBDD953D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621">
            <a:extLst xmlns:a="http://schemas.openxmlformats.org/drawingml/2006/main">
              <a:ext uri="{FF2B5EF4-FFF2-40B4-BE49-F238E27FC236}">
                <a16:creationId xmlns:a16="http://schemas.microsoft.com/office/drawing/2014/main" id="{30F076A1-D756-4409-998A-2BF45562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genuine first attempt using agreed access arrangements.</a:t>
            </a:r>
          </a:p>
        </p:txBody>
      </p:sp>
      <p:sp>
        <p:nvSpPr>
          <p:cNvPr id="18" name="copy-1622">
            <a:extLst xmlns:a="http://schemas.openxmlformats.org/drawingml/2006/main">
              <a:ext uri="{FF2B5EF4-FFF2-40B4-BE49-F238E27FC236}">
                <a16:creationId xmlns:a16="http://schemas.microsoft.com/office/drawing/2014/main" id="{B5F6535A-BAF3-47F3-9ED1-BE8B1965E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623">
            <a:extLst xmlns:a="http://schemas.openxmlformats.org/drawingml/2006/main">
              <a:ext uri="{FF2B5EF4-FFF2-40B4-BE49-F238E27FC236}">
                <a16:creationId xmlns:a16="http://schemas.microsoft.com/office/drawing/2014/main" id="{D53FBE2C-5EBF-4A16-9889-49C0AC51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mm to µm: multiply by 1000; reverse: divide by 1000.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F6EFFC32-497C-404E-8E53-C9E4092C4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1624">
            <a:extLst xmlns:a="http://schemas.openxmlformats.org/drawingml/2006/main">
              <a:ext uri="{FF2B5EF4-FFF2-40B4-BE49-F238E27FC236}">
                <a16:creationId xmlns:a16="http://schemas.microsoft.com/office/drawing/2014/main" id="{20BDDF6B-5B10-40AE-981F-4506F532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Any mode can be valid when the reason fits the learning need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78c5d153315244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FB939A-9107-4CE8-A142-5F7C94B7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6926667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2026-09-06T23:11:10.1200000Z</dcterms:created>
  <dcterms:modified xsi:type="dcterms:W3CDTF">2026-09-06T23:11:10.1200000Z</dcterms:modified>
</coreProperties>
</file>