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218327621e241e2" /><Relationship Type="http://schemas.openxmlformats.org/officeDocument/2006/relationships/extended-properties" Target="/docProps/app.xml" Id="Rc6186386a5264966" /><Relationship Type="http://schemas.openxmlformats.org/officeDocument/2006/relationships/officeDocument" Target="/ppt/presentation.xml" Id="R0f0751db4aca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c57618dd94c78"/>
  </p:sldMasterIdLst>
  <p:notesMasterIdLst>
    <p:notesMasterId xmlns:r="http://schemas.openxmlformats.org/officeDocument/2006/relationships" r:id="R3cf2e6f97fe141e8"/>
  </p:notesMasterIdLst>
  <p:sldIdLst>
    <p:sldId xmlns:r="http://schemas.openxmlformats.org/officeDocument/2006/relationships" id="256" r:id="Re4ac0865c2ab46b8"/>
    <p:sldId xmlns:r="http://schemas.openxmlformats.org/officeDocument/2006/relationships" id="257" r:id="R4b5ab5b2654c49c2"/>
    <p:sldId xmlns:r="http://schemas.openxmlformats.org/officeDocument/2006/relationships" id="258" r:id="Rf0201883a26440e0"/>
    <p:sldId xmlns:r="http://schemas.openxmlformats.org/officeDocument/2006/relationships" id="259" r:id="Rcaf161d9487b405a"/>
    <p:sldId xmlns:r="http://schemas.openxmlformats.org/officeDocument/2006/relationships" id="260" r:id="R103482f244d14d55"/>
    <p:sldId xmlns:r="http://schemas.openxmlformats.org/officeDocument/2006/relationships" id="261" r:id="R92b13b62011940ed"/>
    <p:sldId xmlns:r="http://schemas.openxmlformats.org/officeDocument/2006/relationships" id="262" r:id="Rcfa1d174d3c8479f"/>
    <p:sldId xmlns:r="http://schemas.openxmlformats.org/officeDocument/2006/relationships" id="263" r:id="R60be463a1d21458c"/>
    <p:sldId xmlns:r="http://schemas.openxmlformats.org/officeDocument/2006/relationships" id="264" r:id="Rbf41ca9c3b834c12"/>
    <p:sldId xmlns:r="http://schemas.openxmlformats.org/officeDocument/2006/relationships" id="265" r:id="R3cd443b221c24f3b"/>
    <p:sldId xmlns:r="http://schemas.openxmlformats.org/officeDocument/2006/relationships" id="266" r:id="R5f434a345dc04da8"/>
    <p:sldId xmlns:r="http://schemas.openxmlformats.org/officeDocument/2006/relationships" id="267" r:id="Rc68705d821894ef2"/>
    <p:sldId xmlns:r="http://schemas.openxmlformats.org/officeDocument/2006/relationships" id="268" r:id="Rf3410654216f470e"/>
    <p:sldId xmlns:r="http://schemas.openxmlformats.org/officeDocument/2006/relationships" id="269" r:id="R0a4f2332c3af416d"/>
    <p:sldId xmlns:r="http://schemas.openxmlformats.org/officeDocument/2006/relationships" id="270" r:id="R47914f12a5804915"/>
    <p:sldId xmlns:r="http://schemas.openxmlformats.org/officeDocument/2006/relationships" id="271" r:id="Raf13446c0b364ff3"/>
    <p:sldId xmlns:r="http://schemas.openxmlformats.org/officeDocument/2006/relationships" id="272" r:id="R212038a4ff8a45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4dd1652513c49b5" /><Relationship Type="http://schemas.openxmlformats.org/officeDocument/2006/relationships/slideMaster" Target="/ppt/slideMasters/slideMaster1.xml" Id="R746c57618dd94c78" /><Relationship Type="http://schemas.openxmlformats.org/officeDocument/2006/relationships/notesMaster" Target="/ppt/notesMasters/notesMaster1.xml" Id="R3cf2e6f97fe141e8" /><Relationship Type="http://schemas.openxmlformats.org/officeDocument/2006/relationships/presProps" Target="/ppt/presProps.xml" Id="Rb28d10f99a5247fe" /><Relationship Type="http://schemas.openxmlformats.org/officeDocument/2006/relationships/tableStyles" Target="/ppt/tableStyles.xml" Id="R6ebb5d16de294cb2" /><Relationship Type="http://schemas.openxmlformats.org/officeDocument/2006/relationships/slide" Target="/ppt/slides/slide1.xml" Id="Re4ac0865c2ab46b8" /><Relationship Type="http://schemas.openxmlformats.org/officeDocument/2006/relationships/slide" Target="/ppt/slides/slide2.xml" Id="R4b5ab5b2654c49c2" /><Relationship Type="http://schemas.openxmlformats.org/officeDocument/2006/relationships/slide" Target="/ppt/slides/slide3.xml" Id="Rf0201883a26440e0" /><Relationship Type="http://schemas.openxmlformats.org/officeDocument/2006/relationships/slide" Target="/ppt/slides/slide4.xml" Id="Rcaf161d9487b405a" /><Relationship Type="http://schemas.openxmlformats.org/officeDocument/2006/relationships/slide" Target="/ppt/slides/slide5.xml" Id="R103482f244d14d55" /><Relationship Type="http://schemas.openxmlformats.org/officeDocument/2006/relationships/slide" Target="/ppt/slides/slide6.xml" Id="R92b13b62011940ed" /><Relationship Type="http://schemas.openxmlformats.org/officeDocument/2006/relationships/slide" Target="/ppt/slides/slide7.xml" Id="Rcfa1d174d3c8479f" /><Relationship Type="http://schemas.openxmlformats.org/officeDocument/2006/relationships/slide" Target="/ppt/slides/slide8.xml" Id="R60be463a1d21458c" /><Relationship Type="http://schemas.openxmlformats.org/officeDocument/2006/relationships/slide" Target="/ppt/slides/slide9.xml" Id="Rbf41ca9c3b834c12" /><Relationship Type="http://schemas.openxmlformats.org/officeDocument/2006/relationships/slide" Target="/ppt/slides/slide10.xml" Id="R3cd443b221c24f3b" /><Relationship Type="http://schemas.openxmlformats.org/officeDocument/2006/relationships/slide" Target="/ppt/slides/slide11.xml" Id="R5f434a345dc04da8" /><Relationship Type="http://schemas.openxmlformats.org/officeDocument/2006/relationships/slide" Target="/ppt/slides/slide12.xml" Id="Rc68705d821894ef2" /><Relationship Type="http://schemas.openxmlformats.org/officeDocument/2006/relationships/slide" Target="/ppt/slides/slide13.xml" Id="Rf3410654216f470e" /><Relationship Type="http://schemas.openxmlformats.org/officeDocument/2006/relationships/slide" Target="/ppt/slides/slide14.xml" Id="R0a4f2332c3af416d" /><Relationship Type="http://schemas.openxmlformats.org/officeDocument/2006/relationships/slide" Target="/ppt/slides/slide15.xml" Id="R47914f12a5804915" /><Relationship Type="http://schemas.openxmlformats.org/officeDocument/2006/relationships/slide" Target="/ppt/slides/slide16.xml" Id="Raf13446c0b364ff3" /><Relationship Type="http://schemas.openxmlformats.org/officeDocument/2006/relationships/slide" Target="/ppt/slides/slide17.xml" Id="R212038a4ff8a45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95fc5532448429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aecb8cf5344281" /><Relationship Type="http://schemas.openxmlformats.org/officeDocument/2006/relationships/notesMaster" Target="/ppt/notesMasters/notesMaster1.xml" Id="R0654192f2a5e464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0d5a998eda44148" /><Relationship Type="http://schemas.openxmlformats.org/officeDocument/2006/relationships/notesMaster" Target="/ppt/notesMasters/notesMaster1.xml" Id="Rb2c87690be234f5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8f527dff27442d" /><Relationship Type="http://schemas.openxmlformats.org/officeDocument/2006/relationships/notesMaster" Target="/ppt/notesMasters/notesMaster1.xml" Id="Rc2c78672465644d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222a1e8d17546dc" /><Relationship Type="http://schemas.openxmlformats.org/officeDocument/2006/relationships/notesMaster" Target="/ppt/notesMasters/notesMaster1.xml" Id="R223918b98b484dc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faa9a159935433e" /><Relationship Type="http://schemas.openxmlformats.org/officeDocument/2006/relationships/notesMaster" Target="/ppt/notesMasters/notesMaster1.xml" Id="Rfa2fa41f48724d8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14c7291e25f44d0" /><Relationship Type="http://schemas.openxmlformats.org/officeDocument/2006/relationships/notesMaster" Target="/ppt/notesMasters/notesMaster1.xml" Id="R9ec8cc8d20374df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c88b22d74284856" /><Relationship Type="http://schemas.openxmlformats.org/officeDocument/2006/relationships/notesMaster" Target="/ppt/notesMasters/notesMaster1.xml" Id="R4247868e0e5a453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b4a4cc9dd904866" /><Relationship Type="http://schemas.openxmlformats.org/officeDocument/2006/relationships/notesMaster" Target="/ppt/notesMasters/notesMaster1.xml" Id="R472b1f4846a5478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0ac6224087b4b26" /><Relationship Type="http://schemas.openxmlformats.org/officeDocument/2006/relationships/notesMaster" Target="/ppt/notesMasters/notesMaster1.xml" Id="R8c7da6e84b5646b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d8403907dd44bde" /><Relationship Type="http://schemas.openxmlformats.org/officeDocument/2006/relationships/notesMaster" Target="/ppt/notesMasters/notesMaster1.xml" Id="R802d8434dea0470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328a88d61464b41" /><Relationship Type="http://schemas.openxmlformats.org/officeDocument/2006/relationships/notesMaster" Target="/ppt/notesMasters/notesMaster1.xml" Id="R0ff240f9be2f420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d5b12ca3174c46" /><Relationship Type="http://schemas.openxmlformats.org/officeDocument/2006/relationships/notesMaster" Target="/ppt/notesMasters/notesMaster1.xml" Id="R67299416caff4bb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8877ae605c940d1" /><Relationship Type="http://schemas.openxmlformats.org/officeDocument/2006/relationships/notesMaster" Target="/ppt/notesMasters/notesMaster1.xml" Id="R8d8f95d97aae4cf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d28d94a56424a9a" /><Relationship Type="http://schemas.openxmlformats.org/officeDocument/2006/relationships/notesMaster" Target="/ppt/notesMasters/notesMaster1.xml" Id="R96cd4dd3361943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96292fa776b4233" /><Relationship Type="http://schemas.openxmlformats.org/officeDocument/2006/relationships/notesMaster" Target="/ppt/notesMasters/notesMaster1.xml" Id="R7dbc5f49fbee420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8b4a8ab6a394084" /><Relationship Type="http://schemas.openxmlformats.org/officeDocument/2006/relationships/notesMaster" Target="/ppt/notesMasters/notesMaster1.xml" Id="R60e6e65501d7471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fa90e024a041e0" /><Relationship Type="http://schemas.openxmlformats.org/officeDocument/2006/relationships/notesMaster" Target="/ppt/notesMasters/notesMaster1.xml" Id="R9c96037a49a14c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M = I ÷ A. | Osmosis: water through a partially permeable membrane without energy from respiration. Active transport: against-gradient movement using that energy. | Solution/sucrose concentration.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Correct causal link.</a:t>
            </a:r>
          </a:p>
          <a:p xmlns:a="http://schemas.openxmlformats.org/drawingml/2006/main">
            <a:r>
              <a:t>Magnification and resolution are separate properties.</a:t>
            </a:r>
          </a:p>
          <a:p xmlns:a="http://schemas.openxmlformats.org/drawingml/2006/main">
            <a:r>
              <a:t>Keep the raw value and investigate before deciding on inclusion.</a:t>
            </a:r>
          </a:p>
          <a:p xmlns:a="http://schemas.openxmlformats.org/drawingml/2006/main">
            <a:r>
              <a:t>The processes differ in substance, direction, membrane and energy.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https://madebymatt.uk/Lessons/Science_Teesside/Launch/SCI_L_W7_L1_RoundUp.html; existing vector illustration embedded for offline use.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Diagram labels retained from the original editable LAUNCH Science pack, slide17. Recreated as editable shapes to improve label spacing and connector clarity.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All three are valid links. Ask for the reason, then return to the original prediction.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map suggests a next item from missed categories during the current session only.</a:t>
            </a:r>
          </a:p>
          <a:p xmlns:a="http://schemas.openxmlformats.org/drawingml/2006/main">
            <a:r>
              <a:t>Model limit: Session patterns are not a diagnosis, grade or persistent profile and disappear on reset or reload.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A thinner alveolar wall shortens diffusion distance — Correct causal link.</a:t>
            </a:r>
          </a:p>
          <a:p xmlns:a="http://schemas.openxmlformats.org/drawingml/2006/main">
            <a:r>
              <a:t>B: Higher magnification always increases resolution — Magnification and resolution are separate properties.</a:t>
            </a:r>
          </a:p>
          <a:p xmlns:a="http://schemas.openxmlformats.org/drawingml/2006/main">
            <a:r>
              <a:t>C: An anomaly must be deleted — Keep the raw value and investigate before deciding on inclusion.</a:t>
            </a:r>
          </a:p>
          <a:p xmlns:a="http://schemas.openxmlformats.org/drawingml/2006/main">
            <a:r>
              <a:t>D: Active transport is fast osmosis — The processes differ in substance, direction, membrane and energy.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Session patterns are not a diagnosis, grade or persistent profile and disappear on reset or reload.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Matching units makes a magnification ratio valid.</a:t>
            </a:r>
          </a:p>
          <a:p xmlns:a="http://schemas.openxmlformats.org/drawingml/2006/main">
            <a:r>
              <a:t>Mass change can provide evidence of net water movement by osmosis.</a:t>
            </a:r>
          </a:p>
          <a:p xmlns:a="http://schemas.openxmlformats.org/drawingml/2006/main">
            <a:r>
              <a:t>Respiration releases energy for active transport.</a:t>
            </a:r>
          </a:p>
          <a:p xmlns:a="http://schemas.openxmlformats.org/drawingml/2006/main">
            <a:r>
              <a:t>Accept other accurate, explained links.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Magnification calculations require image and actual size in matching units, often millimetres and micrometres. Diffusion is net movement down a concentration gradient, while osmosis is net water movement through a partially permeable membrane. Potato mass percentage change provides evidence about osmosis when control variables are kept constant. Active transport can move substances against a gradient using energy from respiration. An anomalous result should remain visible and be investigated before deciding whether to include it in a mean.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Accept an evidence-backed learning choice. The adult records the next action, not a public grade.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This reviews cells, microscopy and transport taught so far. It is not a claim that every part of GCSE Topic 1, including enzymes, has been completed.</a:t>
            </a:r>
          </a:p>
          <a:p xmlns:a="http://schemas.openxmlformats.org/drawingml/2006/main">
            <a:r>
              <a:t>Watch for: Do not turn confidence colours into public rankings. Ask for a piece of work or a corrected explanation to support a review choice.</a:t>
            </a:r>
          </a:p>
          <a:p xmlns:a="http://schemas.openxmlformats.org/drawingml/2006/main">
            <a:r>
              <a:t>Least help first: Ask for the reason connecting two ideas; do not turn the map into rapid-fire recall or a public score.</a:t>
            </a:r>
          </a:p>
          <a:p xmlns:a="http://schemas.openxmlformats.org/drawingml/2006/main">
            <a:r>
              <a:t>Support cue: Choose two ideas. Link them with “because” or “whereas”. For a cell adaptation, name the feature and what it helps the cell do.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slides 3–6 and review worksheet; specialised cells are taught before being assessed.</a:t>
            </a:r>
          </a:p>
          <a:p xmlns:a="http://schemas.openxmlformats.org/drawingml/2006/main">
            <a:r>
              <a:t>Made by Matt LAUNCH Science draft, lesson-content.json, W7L1;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Microscopy, https://www.youtube.com/watch?v=L5StAE_uuxM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W7L1.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d6dc0a1d0456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6f658dd2d3e451c" /><Relationship Type="http://schemas.openxmlformats.org/officeDocument/2006/relationships/slideLayout" Target="/ppt/slideLayouts/slideLayout1.xml" Id="Rc91045774b42429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045774b42429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7a4f96e54bc0" /><Relationship Type="http://schemas.openxmlformats.org/officeDocument/2006/relationships/hyperlink" Target="/ppt/slides/slide1.xml" Id="R5fbe0bbe931042a5" /><Relationship Type="http://schemas.openxmlformats.org/officeDocument/2006/relationships/hyperlink" Target="/ppt/slides/slide2.xml" Id="R3ce2e81318cf4d4d" /><Relationship Type="http://schemas.openxmlformats.org/officeDocument/2006/relationships/hyperlink" Target="/ppt/slides/slide3.xml" Id="R123aa29613804eb2" /><Relationship Type="http://schemas.openxmlformats.org/officeDocument/2006/relationships/hyperlink" Target="/ppt/slides/slide4.xml" Id="R055f1c011d9e4f04" /><Relationship Type="http://schemas.openxmlformats.org/officeDocument/2006/relationships/hyperlink" Target="/ppt/slides/slide5.xml" Id="Redddbaab2ec14acb" /><Relationship Type="http://schemas.openxmlformats.org/officeDocument/2006/relationships/hyperlink" Target="/ppt/slides/slide6.xml" Id="R608004143dfb4fa0" /><Relationship Type="http://schemas.openxmlformats.org/officeDocument/2006/relationships/hyperlink" Target="/ppt/slides/slide7.xml" Id="R7620264e81844701" /><Relationship Type="http://schemas.openxmlformats.org/officeDocument/2006/relationships/hyperlink" Target="/ppt/slides/slide8.xml" Id="Reae1080d744f4d57" /><Relationship Type="http://schemas.openxmlformats.org/officeDocument/2006/relationships/hyperlink" Target="/ppt/slides/slide13.xml" Id="R29fe791f2b4e4e89" /><Relationship Type="http://schemas.openxmlformats.org/officeDocument/2006/relationships/image" Target="/ppt/media/image.png" Id="R8257e7d229194fc5" /><Relationship Type="http://schemas.openxmlformats.org/officeDocument/2006/relationships/hyperlink" Target="/ppt/slides/slide9.xml" Id="R4b0bbb5c41ad450f" /><Relationship Type="http://schemas.openxmlformats.org/officeDocument/2006/relationships/notesSlide" Target="/ppt/notesSlides/notesSlide1.xml" Id="Rc79e5869577a49d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29a2d510459d" /><Relationship Type="http://schemas.openxmlformats.org/officeDocument/2006/relationships/hyperlink" Target="/ppt/slides/slide1.xml" Id="Rdb1961d2783e4217" /><Relationship Type="http://schemas.openxmlformats.org/officeDocument/2006/relationships/hyperlink" Target="/ppt/slides/slide2.xml" Id="R49301eae967b459f" /><Relationship Type="http://schemas.openxmlformats.org/officeDocument/2006/relationships/hyperlink" Target="/ppt/slides/slide3.xml" Id="R73918e1a71344c38" /><Relationship Type="http://schemas.openxmlformats.org/officeDocument/2006/relationships/hyperlink" Target="/ppt/slides/slide4.xml" Id="Re084f0d9e5c345c9" /><Relationship Type="http://schemas.openxmlformats.org/officeDocument/2006/relationships/hyperlink" Target="/ppt/slides/slide5.xml" Id="Re1677fcd2fc54962" /><Relationship Type="http://schemas.openxmlformats.org/officeDocument/2006/relationships/hyperlink" Target="/ppt/slides/slide6.xml" Id="Rb619cdec1a6b4330" /><Relationship Type="http://schemas.openxmlformats.org/officeDocument/2006/relationships/hyperlink" Target="/ppt/slides/slide7.xml" Id="Rdb13ce97894b45e5" /><Relationship Type="http://schemas.openxmlformats.org/officeDocument/2006/relationships/hyperlink" Target="/ppt/slides/slide8.xml" Id="Rb4ffa09397fb488a" /><Relationship Type="http://schemas.openxmlformats.org/officeDocument/2006/relationships/hyperlink" Target="/ppt/slides/slide13.xml" Id="R623271c13346438e" /><Relationship Type="http://schemas.openxmlformats.org/officeDocument/2006/relationships/hyperlink" Target="/ppt/slides/slide4.xml" Id="Rc09ad49b6bd94c01" /><Relationship Type="http://schemas.openxmlformats.org/officeDocument/2006/relationships/notesSlide" Target="/ppt/notesSlides/notesSlide10.xml" Id="R80d892f48b874b0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f6b697444172" /><Relationship Type="http://schemas.openxmlformats.org/officeDocument/2006/relationships/hyperlink" Target="/ppt/slides/slide1.xml" Id="R6280d4d98f9f49ff" /><Relationship Type="http://schemas.openxmlformats.org/officeDocument/2006/relationships/hyperlink" Target="/ppt/slides/slide2.xml" Id="R640c0c2fa8ce4793" /><Relationship Type="http://schemas.openxmlformats.org/officeDocument/2006/relationships/hyperlink" Target="/ppt/slides/slide3.xml" Id="R10b5f40a60284f39" /><Relationship Type="http://schemas.openxmlformats.org/officeDocument/2006/relationships/hyperlink" Target="/ppt/slides/slide4.xml" Id="R290f3344785f49ef" /><Relationship Type="http://schemas.openxmlformats.org/officeDocument/2006/relationships/hyperlink" Target="/ppt/slides/slide5.xml" Id="R494b07b4f7cf4c23" /><Relationship Type="http://schemas.openxmlformats.org/officeDocument/2006/relationships/hyperlink" Target="/ppt/slides/slide6.xml" Id="Rb0e411d4e509455e" /><Relationship Type="http://schemas.openxmlformats.org/officeDocument/2006/relationships/hyperlink" Target="/ppt/slides/slide7.xml" Id="Re2f860df2c5443af" /><Relationship Type="http://schemas.openxmlformats.org/officeDocument/2006/relationships/hyperlink" Target="/ppt/slides/slide8.xml" Id="Rb865ab381c0b4531" /><Relationship Type="http://schemas.openxmlformats.org/officeDocument/2006/relationships/hyperlink" Target="/ppt/slides/slide13.xml" Id="R0f7974e113be496b" /><Relationship Type="http://schemas.openxmlformats.org/officeDocument/2006/relationships/hyperlink" Target="/ppt/slides/slide6.xml" Id="Re4f3e0660dd94281" /><Relationship Type="http://schemas.openxmlformats.org/officeDocument/2006/relationships/notesSlide" Target="/ppt/notesSlides/notesSlide11.xml" Id="R644f253eb2f9442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213962b54f81" /><Relationship Type="http://schemas.openxmlformats.org/officeDocument/2006/relationships/hyperlink" Target="/ppt/slides/slide1.xml" Id="Rc18ccc18449c4612" /><Relationship Type="http://schemas.openxmlformats.org/officeDocument/2006/relationships/hyperlink" Target="/ppt/slides/slide2.xml" Id="R411b308fe68a4e18" /><Relationship Type="http://schemas.openxmlformats.org/officeDocument/2006/relationships/hyperlink" Target="/ppt/slides/slide3.xml" Id="R73dd9e56f2e74bc5" /><Relationship Type="http://schemas.openxmlformats.org/officeDocument/2006/relationships/hyperlink" Target="/ppt/slides/slide4.xml" Id="Rb8139b5f3217445e" /><Relationship Type="http://schemas.openxmlformats.org/officeDocument/2006/relationships/hyperlink" Target="/ppt/slides/slide5.xml" Id="R45f7784ec3a0403e" /><Relationship Type="http://schemas.openxmlformats.org/officeDocument/2006/relationships/hyperlink" Target="/ppt/slides/slide6.xml" Id="Ra19659b0be274d01" /><Relationship Type="http://schemas.openxmlformats.org/officeDocument/2006/relationships/hyperlink" Target="/ppt/slides/slide7.xml" Id="Read32afce1cb4cb6" /><Relationship Type="http://schemas.openxmlformats.org/officeDocument/2006/relationships/hyperlink" Target="/ppt/slides/slide8.xml" Id="Ra813d2d99e72446d" /><Relationship Type="http://schemas.openxmlformats.org/officeDocument/2006/relationships/hyperlink" Target="/ppt/slides/slide13.xml" Id="R9dea7f01aa194cfd" /><Relationship Type="http://schemas.openxmlformats.org/officeDocument/2006/relationships/hyperlink" Target="/ppt/slides/slide7.xml" Id="R1c4308046d19407c" /><Relationship Type="http://schemas.openxmlformats.org/officeDocument/2006/relationships/notesSlide" Target="/ppt/notesSlides/notesSlide12.xml" Id="Ra0d3f89271b84b9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4127fa6542b2" /><Relationship Type="http://schemas.openxmlformats.org/officeDocument/2006/relationships/hyperlink" Target="/ppt/slides/slide1.xml" Id="R2865bcf4f78f47f6" /><Relationship Type="http://schemas.openxmlformats.org/officeDocument/2006/relationships/hyperlink" Target="/ppt/slides/slide2.xml" Id="Rec5b30697e0b4e26" /><Relationship Type="http://schemas.openxmlformats.org/officeDocument/2006/relationships/hyperlink" Target="/ppt/slides/slide3.xml" Id="R668007b6ecd6452c" /><Relationship Type="http://schemas.openxmlformats.org/officeDocument/2006/relationships/hyperlink" Target="/ppt/slides/slide4.xml" Id="R86400eb2d9474111" /><Relationship Type="http://schemas.openxmlformats.org/officeDocument/2006/relationships/hyperlink" Target="/ppt/slides/slide5.xml" Id="R5fbcc8625a824f9f" /><Relationship Type="http://schemas.openxmlformats.org/officeDocument/2006/relationships/hyperlink" Target="/ppt/slides/slide6.xml" Id="R3e1fe672a0e84529" /><Relationship Type="http://schemas.openxmlformats.org/officeDocument/2006/relationships/hyperlink" Target="/ppt/slides/slide7.xml" Id="R5c5f8daa5c52416b" /><Relationship Type="http://schemas.openxmlformats.org/officeDocument/2006/relationships/hyperlink" Target="/ppt/slides/slide8.xml" Id="R839dcea27cb84265" /><Relationship Type="http://schemas.openxmlformats.org/officeDocument/2006/relationships/hyperlink" Target="/ppt/slides/slide13.xml" Id="R7148ce9354024de5" /><Relationship Type="http://schemas.openxmlformats.org/officeDocument/2006/relationships/hyperlink" Target="/ppt/slides/slide14.xml" Id="R284a568f9a7d4b38" /><Relationship Type="http://schemas.openxmlformats.org/officeDocument/2006/relationships/hyperlink" Target="/ppt/slides/slide15.xml" Id="R9569b957b24e476d" /><Relationship Type="http://schemas.openxmlformats.org/officeDocument/2006/relationships/hyperlink" Target="W7L1_standard.pdf" TargetMode="External" Id="Reeb304bf04484b94" /><Relationship Type="http://schemas.openxmlformats.org/officeDocument/2006/relationships/hyperlink" Target="W7L1_supported.pdf" TargetMode="External" Id="R0e072156c1aa41e7" /><Relationship Type="http://schemas.openxmlformats.org/officeDocument/2006/relationships/hyperlink" Target="W7L1_depth.pdf" TargetMode="External" Id="Re41bb2da4c2d48fa" /><Relationship Type="http://schemas.openxmlformats.org/officeDocument/2006/relationships/hyperlink" Target="W7L1_Worksheet.docx" TargetMode="External" Id="Re9efea6820844ae0" /><Relationship Type="http://schemas.openxmlformats.org/officeDocument/2006/relationships/hyperlink" Target="https://madebymatt.uk/Lessons/Science_Teesside/Launch/SCI_L_W7_L1_RoundUp.html" TargetMode="External" Id="R6f68aa5e52e6454b" /><Relationship Type="http://schemas.openxmlformats.org/officeDocument/2006/relationships/hyperlink" Target="/ppt/slides/slide16.xml" Id="R617384494d844980" /><Relationship Type="http://schemas.openxmlformats.org/officeDocument/2006/relationships/notesSlide" Target="/ppt/notesSlides/notesSlide13.xml" Id="R4139648be5da46e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32779eb94ed9" /><Relationship Type="http://schemas.openxmlformats.org/officeDocument/2006/relationships/hyperlink" Target="/ppt/slides/slide1.xml" Id="Rc84f2e2841684a10" /><Relationship Type="http://schemas.openxmlformats.org/officeDocument/2006/relationships/hyperlink" Target="/ppt/slides/slide2.xml" Id="Rdab7fa218b0041be" /><Relationship Type="http://schemas.openxmlformats.org/officeDocument/2006/relationships/hyperlink" Target="/ppt/slides/slide3.xml" Id="R1b25491e171a4799" /><Relationship Type="http://schemas.openxmlformats.org/officeDocument/2006/relationships/hyperlink" Target="/ppt/slides/slide4.xml" Id="R599a6d43030448a0" /><Relationship Type="http://schemas.openxmlformats.org/officeDocument/2006/relationships/hyperlink" Target="/ppt/slides/slide5.xml" Id="Ra5c163979a9d49b3" /><Relationship Type="http://schemas.openxmlformats.org/officeDocument/2006/relationships/hyperlink" Target="/ppt/slides/slide6.xml" Id="Rf314e22068ff45c3" /><Relationship Type="http://schemas.openxmlformats.org/officeDocument/2006/relationships/hyperlink" Target="/ppt/slides/slide7.xml" Id="Rc2b02f3cb063450d" /><Relationship Type="http://schemas.openxmlformats.org/officeDocument/2006/relationships/hyperlink" Target="/ppt/slides/slide8.xml" Id="R550aced3ad03466a" /><Relationship Type="http://schemas.openxmlformats.org/officeDocument/2006/relationships/hyperlink" Target="/ppt/slides/slide13.xml" Id="R3427b9f73f2143d3" /><Relationship Type="http://schemas.openxmlformats.org/officeDocument/2006/relationships/image" Target="/ppt/media/image3.png" Id="Refd4c3cc29df4048" /><Relationship Type="http://schemas.openxmlformats.org/officeDocument/2006/relationships/hyperlink" Target="/ppt/slides/slide7.xml" Id="Rf68e6eb2b65d43ac" /><Relationship Type="http://schemas.openxmlformats.org/officeDocument/2006/relationships/notesSlide" Target="/ppt/notesSlides/notesSlide14.xml" Id="R46ccec92dafb458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3a933ee44427" /><Relationship Type="http://schemas.openxmlformats.org/officeDocument/2006/relationships/hyperlink" Target="/ppt/slides/slide1.xml" Id="R5d3d943d166b468d" /><Relationship Type="http://schemas.openxmlformats.org/officeDocument/2006/relationships/hyperlink" Target="/ppt/slides/slide2.xml" Id="Rea8c44cede714b93" /><Relationship Type="http://schemas.openxmlformats.org/officeDocument/2006/relationships/hyperlink" Target="/ppt/slides/slide3.xml" Id="R4fe4a4994fa2413a" /><Relationship Type="http://schemas.openxmlformats.org/officeDocument/2006/relationships/hyperlink" Target="/ppt/slides/slide4.xml" Id="R4f62eee0275b4937" /><Relationship Type="http://schemas.openxmlformats.org/officeDocument/2006/relationships/hyperlink" Target="/ppt/slides/slide5.xml" Id="R53c90bc1e0194f8f" /><Relationship Type="http://schemas.openxmlformats.org/officeDocument/2006/relationships/hyperlink" Target="/ppt/slides/slide6.xml" Id="R7cbf0cd003a84bf0" /><Relationship Type="http://schemas.openxmlformats.org/officeDocument/2006/relationships/hyperlink" Target="/ppt/slides/slide7.xml" Id="R2244e3ba71d1465f" /><Relationship Type="http://schemas.openxmlformats.org/officeDocument/2006/relationships/hyperlink" Target="/ppt/slides/slide8.xml" Id="R7b3c9a996c3b4187" /><Relationship Type="http://schemas.openxmlformats.org/officeDocument/2006/relationships/hyperlink" Target="/ppt/slides/slide13.xml" Id="Ra9fef676bf604565" /><Relationship Type="http://schemas.openxmlformats.org/officeDocument/2006/relationships/image" Target="/ppt/media/image4.png" Id="R075f2e3634ae4436" /><Relationship Type="http://schemas.openxmlformats.org/officeDocument/2006/relationships/hyperlink" Target="/ppt/slides/slide7.xml" Id="Rbb0c95d32b014ba4" /><Relationship Type="http://schemas.openxmlformats.org/officeDocument/2006/relationships/notesSlide" Target="/ppt/notesSlides/notesSlide15.xml" Id="Ra2497bca32bf409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f672e73c14c93" /><Relationship Type="http://schemas.openxmlformats.org/officeDocument/2006/relationships/hyperlink" Target="/ppt/slides/slide1.xml" Id="Re02cfc354fff4996" /><Relationship Type="http://schemas.openxmlformats.org/officeDocument/2006/relationships/hyperlink" Target="/ppt/slides/slide2.xml" Id="Rd65fb5c650ff4745" /><Relationship Type="http://schemas.openxmlformats.org/officeDocument/2006/relationships/hyperlink" Target="/ppt/slides/slide3.xml" Id="Raeb8710b6d4d4426" /><Relationship Type="http://schemas.openxmlformats.org/officeDocument/2006/relationships/hyperlink" Target="/ppt/slides/slide4.xml" Id="R4083d7320a274a07" /><Relationship Type="http://schemas.openxmlformats.org/officeDocument/2006/relationships/hyperlink" Target="/ppt/slides/slide5.xml" Id="Rb7fcd22b3d6f4014" /><Relationship Type="http://schemas.openxmlformats.org/officeDocument/2006/relationships/hyperlink" Target="/ppt/slides/slide6.xml" Id="Rd386299fbbb24316" /><Relationship Type="http://schemas.openxmlformats.org/officeDocument/2006/relationships/hyperlink" Target="/ppt/slides/slide7.xml" Id="Rd278ec21f8c447d0" /><Relationship Type="http://schemas.openxmlformats.org/officeDocument/2006/relationships/hyperlink" Target="/ppt/slides/slide8.xml" Id="R043bdb7a66ac41ac" /><Relationship Type="http://schemas.openxmlformats.org/officeDocument/2006/relationships/hyperlink" Target="/ppt/slides/slide13.xml" Id="Refee9d242220432d" /><Relationship Type="http://schemas.openxmlformats.org/officeDocument/2006/relationships/image" Target="/ppt/media/image5.png" Id="R98faf1d321794e54" /><Relationship Type="http://schemas.openxmlformats.org/officeDocument/2006/relationships/hyperlink" Target="https://www.youtube.com/watch?v=L5StAE_uuxM" TargetMode="External" Id="R4f4cae0707e04794" /><Relationship Type="http://schemas.openxmlformats.org/officeDocument/2006/relationships/notesSlide" Target="/ppt/notesSlides/notesSlide16.xml" Id="Ra8bcac6400124a4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dca175b84683" /><Relationship Type="http://schemas.openxmlformats.org/officeDocument/2006/relationships/hyperlink" Target="/ppt/slides/slide1.xml" Id="Rc2ec6ba92e7a4f11" /><Relationship Type="http://schemas.openxmlformats.org/officeDocument/2006/relationships/hyperlink" Target="/ppt/slides/slide2.xml" Id="Rb03e57a4f1474c33" /><Relationship Type="http://schemas.openxmlformats.org/officeDocument/2006/relationships/hyperlink" Target="/ppt/slides/slide3.xml" Id="R89b76b1aca2d4419" /><Relationship Type="http://schemas.openxmlformats.org/officeDocument/2006/relationships/hyperlink" Target="/ppt/slides/slide4.xml" Id="R4f448fd196bb4e83" /><Relationship Type="http://schemas.openxmlformats.org/officeDocument/2006/relationships/hyperlink" Target="/ppt/slides/slide5.xml" Id="Rf8627e0e4eb94145" /><Relationship Type="http://schemas.openxmlformats.org/officeDocument/2006/relationships/hyperlink" Target="/ppt/slides/slide6.xml" Id="Ra391e7d41e3b47de" /><Relationship Type="http://schemas.openxmlformats.org/officeDocument/2006/relationships/hyperlink" Target="/ppt/slides/slide7.xml" Id="Raa5f34393f494913" /><Relationship Type="http://schemas.openxmlformats.org/officeDocument/2006/relationships/hyperlink" Target="/ppt/slides/slide8.xml" Id="Ra2d4a99aa8d54c35" /><Relationship Type="http://schemas.openxmlformats.org/officeDocument/2006/relationships/hyperlink" Target="/ppt/slides/slide13.xml" Id="R4ad324c9bcf14b2f" /><Relationship Type="http://schemas.openxmlformats.org/officeDocument/2006/relationships/hyperlink" Target="/ppt/slides/slide3.xml" Id="Ra1ab5a78d3864658" /><Relationship Type="http://schemas.openxmlformats.org/officeDocument/2006/relationships/notesSlide" Target="/ppt/notesSlides/notesSlide17.xml" Id="Re812fd77c3a5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6ceb3fe3456b" /><Relationship Type="http://schemas.openxmlformats.org/officeDocument/2006/relationships/hyperlink" Target="/ppt/slides/slide1.xml" Id="R0875a00200f74aaa" /><Relationship Type="http://schemas.openxmlformats.org/officeDocument/2006/relationships/hyperlink" Target="/ppt/slides/slide2.xml" Id="R5bc3e6d463ee4896" /><Relationship Type="http://schemas.openxmlformats.org/officeDocument/2006/relationships/hyperlink" Target="/ppt/slides/slide3.xml" Id="Rec51a525fc0048e3" /><Relationship Type="http://schemas.openxmlformats.org/officeDocument/2006/relationships/hyperlink" Target="/ppt/slides/slide4.xml" Id="R347acb4d4a5d48f3" /><Relationship Type="http://schemas.openxmlformats.org/officeDocument/2006/relationships/hyperlink" Target="/ppt/slides/slide5.xml" Id="Rf8a23d3821894a3c" /><Relationship Type="http://schemas.openxmlformats.org/officeDocument/2006/relationships/hyperlink" Target="/ppt/slides/slide6.xml" Id="R65807c7921614c74" /><Relationship Type="http://schemas.openxmlformats.org/officeDocument/2006/relationships/hyperlink" Target="/ppt/slides/slide7.xml" Id="R2eb92d5bfe254b56" /><Relationship Type="http://schemas.openxmlformats.org/officeDocument/2006/relationships/hyperlink" Target="/ppt/slides/slide8.xml" Id="R9dcfd3fe47484dd0" /><Relationship Type="http://schemas.openxmlformats.org/officeDocument/2006/relationships/hyperlink" Target="/ppt/slides/slide13.xml" Id="Rae28dd57b56a4860" /><Relationship Type="http://schemas.openxmlformats.org/officeDocument/2006/relationships/hyperlink" Target="/ppt/slides/slide9.xml" Id="Rfc29c4624ee9424e" /><Relationship Type="http://schemas.openxmlformats.org/officeDocument/2006/relationships/notesSlide" Target="/ppt/notesSlides/notesSlide2.xml" Id="R083646743b36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8fa6e4384ee7" /><Relationship Type="http://schemas.openxmlformats.org/officeDocument/2006/relationships/hyperlink" Target="/ppt/slides/slide1.xml" Id="Rf956388d7d514ee6" /><Relationship Type="http://schemas.openxmlformats.org/officeDocument/2006/relationships/hyperlink" Target="/ppt/slides/slide2.xml" Id="R900b308a82c6453d" /><Relationship Type="http://schemas.openxmlformats.org/officeDocument/2006/relationships/hyperlink" Target="/ppt/slides/slide3.xml" Id="R772a050b29084d28" /><Relationship Type="http://schemas.openxmlformats.org/officeDocument/2006/relationships/hyperlink" Target="/ppt/slides/slide4.xml" Id="Rd1b81cf767f041ef" /><Relationship Type="http://schemas.openxmlformats.org/officeDocument/2006/relationships/hyperlink" Target="/ppt/slides/slide5.xml" Id="Re487214dfd914715" /><Relationship Type="http://schemas.openxmlformats.org/officeDocument/2006/relationships/hyperlink" Target="/ppt/slides/slide6.xml" Id="R33cb0d77c02741e3" /><Relationship Type="http://schemas.openxmlformats.org/officeDocument/2006/relationships/hyperlink" Target="/ppt/slides/slide7.xml" Id="R02a330d4283d4eb8" /><Relationship Type="http://schemas.openxmlformats.org/officeDocument/2006/relationships/hyperlink" Target="/ppt/slides/slide8.xml" Id="R5f693131721e4eb0" /><Relationship Type="http://schemas.openxmlformats.org/officeDocument/2006/relationships/hyperlink" Target="/ppt/slides/slide13.xml" Id="R7ece008a72ec4c9e" /><Relationship Type="http://schemas.openxmlformats.org/officeDocument/2006/relationships/hyperlink" Target="/ppt/slides/slide17.xml" Id="R367588a14349446b" /><Relationship Type="http://schemas.openxmlformats.org/officeDocument/2006/relationships/hyperlink" Target="/ppt/slides/slide16.xml" Id="Rd8c296ab38e14e3b" /><Relationship Type="http://schemas.openxmlformats.org/officeDocument/2006/relationships/notesSlide" Target="/ppt/notesSlides/notesSlide3.xml" Id="Rb967fafb466f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e0863d15d4622" /><Relationship Type="http://schemas.openxmlformats.org/officeDocument/2006/relationships/hyperlink" Target="/ppt/slides/slide1.xml" Id="R373fa6eea2ba47c6" /><Relationship Type="http://schemas.openxmlformats.org/officeDocument/2006/relationships/hyperlink" Target="/ppt/slides/slide2.xml" Id="R36550aa2ee7e4d08" /><Relationship Type="http://schemas.openxmlformats.org/officeDocument/2006/relationships/hyperlink" Target="/ppt/slides/slide3.xml" Id="R2931dfae52764172" /><Relationship Type="http://schemas.openxmlformats.org/officeDocument/2006/relationships/hyperlink" Target="/ppt/slides/slide4.xml" Id="R5d640669d33a44c2" /><Relationship Type="http://schemas.openxmlformats.org/officeDocument/2006/relationships/hyperlink" Target="/ppt/slides/slide5.xml" Id="R89fb92bfe5ff43c7" /><Relationship Type="http://schemas.openxmlformats.org/officeDocument/2006/relationships/hyperlink" Target="/ppt/slides/slide6.xml" Id="R4d4f8e6597b945e9" /><Relationship Type="http://schemas.openxmlformats.org/officeDocument/2006/relationships/hyperlink" Target="/ppt/slides/slide7.xml" Id="Rbe31a59e21ac48ee" /><Relationship Type="http://schemas.openxmlformats.org/officeDocument/2006/relationships/hyperlink" Target="/ppt/slides/slide8.xml" Id="R610d37e42ebe4d0b" /><Relationship Type="http://schemas.openxmlformats.org/officeDocument/2006/relationships/hyperlink" Target="/ppt/slides/slide13.xml" Id="R834922d5b2fa4958" /><Relationship Type="http://schemas.openxmlformats.org/officeDocument/2006/relationships/hyperlink" Target="/ppt/slides/slide10.xml" Id="R394dc0a65c874715" /><Relationship Type="http://schemas.openxmlformats.org/officeDocument/2006/relationships/hyperlink" Target="/ppt/slides/slide10.xml" Id="Rb7d33ab8893a4188" /><Relationship Type="http://schemas.openxmlformats.org/officeDocument/2006/relationships/hyperlink" Target="/ppt/slides/slide10.xml" Id="R1f760e97d2de4fed" /><Relationship Type="http://schemas.openxmlformats.org/officeDocument/2006/relationships/hyperlink" Target="/ppt/slides/slide10.xml" Id="Rc1bdc88d4e8b4aa6" /><Relationship Type="http://schemas.openxmlformats.org/officeDocument/2006/relationships/hyperlink" Target="/ppt/slides/slide10.xml" Id="R880c9235231b4454" /><Relationship Type="http://schemas.openxmlformats.org/officeDocument/2006/relationships/notesSlide" Target="/ppt/notesSlides/notesSlide4.xml" Id="R36a796dff8e2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d9c820f14771" /><Relationship Type="http://schemas.openxmlformats.org/officeDocument/2006/relationships/hyperlink" Target="/ppt/slides/slide1.xml" Id="R76e52befa8594b5d" /><Relationship Type="http://schemas.openxmlformats.org/officeDocument/2006/relationships/hyperlink" Target="/ppt/slides/slide2.xml" Id="R360f14880bab4fee" /><Relationship Type="http://schemas.openxmlformats.org/officeDocument/2006/relationships/hyperlink" Target="/ppt/slides/slide3.xml" Id="R448b96da78e040ec" /><Relationship Type="http://schemas.openxmlformats.org/officeDocument/2006/relationships/hyperlink" Target="/ppt/slides/slide4.xml" Id="R0fbfcbd8df894f06" /><Relationship Type="http://schemas.openxmlformats.org/officeDocument/2006/relationships/hyperlink" Target="/ppt/slides/slide5.xml" Id="R1f5b0060364e4990" /><Relationship Type="http://schemas.openxmlformats.org/officeDocument/2006/relationships/hyperlink" Target="/ppt/slides/slide6.xml" Id="R8f9adc3662774319" /><Relationship Type="http://schemas.openxmlformats.org/officeDocument/2006/relationships/hyperlink" Target="/ppt/slides/slide7.xml" Id="R412ed36a4b1e44f1" /><Relationship Type="http://schemas.openxmlformats.org/officeDocument/2006/relationships/hyperlink" Target="/ppt/slides/slide8.xml" Id="R786e9b3d41d04430" /><Relationship Type="http://schemas.openxmlformats.org/officeDocument/2006/relationships/hyperlink" Target="/ppt/slides/slide13.xml" Id="R7fa4f35fc0d84440" /><Relationship Type="http://schemas.openxmlformats.org/officeDocument/2006/relationships/image" Target="/ppt/media/image2.png" Id="R113571eb1cd5452c" /><Relationship Type="http://schemas.openxmlformats.org/officeDocument/2006/relationships/notesSlide" Target="/ppt/notesSlides/notesSlide5.xml" Id="R7bbd5530c858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0db932b14208" /><Relationship Type="http://schemas.openxmlformats.org/officeDocument/2006/relationships/hyperlink" Target="/ppt/slides/slide1.xml" Id="R7924d50255ee48ea" /><Relationship Type="http://schemas.openxmlformats.org/officeDocument/2006/relationships/hyperlink" Target="/ppt/slides/slide2.xml" Id="R0f25ea6404af4bbf" /><Relationship Type="http://schemas.openxmlformats.org/officeDocument/2006/relationships/hyperlink" Target="/ppt/slides/slide3.xml" Id="R01814102213c45c4" /><Relationship Type="http://schemas.openxmlformats.org/officeDocument/2006/relationships/hyperlink" Target="/ppt/slides/slide4.xml" Id="R6a4d9c52e7ae4ee9" /><Relationship Type="http://schemas.openxmlformats.org/officeDocument/2006/relationships/hyperlink" Target="/ppt/slides/slide5.xml" Id="R57ae2886fb2849d7" /><Relationship Type="http://schemas.openxmlformats.org/officeDocument/2006/relationships/hyperlink" Target="/ppt/slides/slide6.xml" Id="Rc3f0467f0d4e4934" /><Relationship Type="http://schemas.openxmlformats.org/officeDocument/2006/relationships/hyperlink" Target="/ppt/slides/slide7.xml" Id="Rd06ab16abc8645b8" /><Relationship Type="http://schemas.openxmlformats.org/officeDocument/2006/relationships/hyperlink" Target="/ppt/slides/slide8.xml" Id="R51500f4d1dfa465a" /><Relationship Type="http://schemas.openxmlformats.org/officeDocument/2006/relationships/hyperlink" Target="/ppt/slides/slide13.xml" Id="R5a72c909a3b64c6d" /><Relationship Type="http://schemas.openxmlformats.org/officeDocument/2006/relationships/hyperlink" Target="/ppt/slides/slide11.xml" Id="Rbe7634b528114277" /><Relationship Type="http://schemas.openxmlformats.org/officeDocument/2006/relationships/notesSlide" Target="/ppt/notesSlides/notesSlide6.xml" Id="R5cff28e09fb7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cd3b28e6456c" /><Relationship Type="http://schemas.openxmlformats.org/officeDocument/2006/relationships/hyperlink" Target="/ppt/slides/slide1.xml" Id="R2747c83793304b56" /><Relationship Type="http://schemas.openxmlformats.org/officeDocument/2006/relationships/hyperlink" Target="/ppt/slides/slide2.xml" Id="Rd6ba4f686e774c1a" /><Relationship Type="http://schemas.openxmlformats.org/officeDocument/2006/relationships/hyperlink" Target="/ppt/slides/slide3.xml" Id="R2653f3d914de4d0b" /><Relationship Type="http://schemas.openxmlformats.org/officeDocument/2006/relationships/hyperlink" Target="/ppt/slides/slide4.xml" Id="Rac87494c27df4dbf" /><Relationship Type="http://schemas.openxmlformats.org/officeDocument/2006/relationships/hyperlink" Target="/ppt/slides/slide5.xml" Id="R0239a6498aa24b4f" /><Relationship Type="http://schemas.openxmlformats.org/officeDocument/2006/relationships/hyperlink" Target="/ppt/slides/slide6.xml" Id="R8ffbced3f3514a05" /><Relationship Type="http://schemas.openxmlformats.org/officeDocument/2006/relationships/hyperlink" Target="/ppt/slides/slide7.xml" Id="R9df3364600244242" /><Relationship Type="http://schemas.openxmlformats.org/officeDocument/2006/relationships/hyperlink" Target="/ppt/slides/slide8.xml" Id="Raf9864a6765a4b8f" /><Relationship Type="http://schemas.openxmlformats.org/officeDocument/2006/relationships/hyperlink" Target="/ppt/slides/slide13.xml" Id="Rdc460a0f556a4c98" /><Relationship Type="http://schemas.openxmlformats.org/officeDocument/2006/relationships/hyperlink" Target="/ppt/slides/slide14.xml" Id="R0ae4303b67704092" /><Relationship Type="http://schemas.openxmlformats.org/officeDocument/2006/relationships/hyperlink" Target="/ppt/slides/slide12.xml" Id="R37a77f8c71134d23" /><Relationship Type="http://schemas.openxmlformats.org/officeDocument/2006/relationships/notesSlide" Target="/ppt/notesSlides/notesSlide7.xml" Id="R99a9aa29181a47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8bfe384c24ec4" /><Relationship Type="http://schemas.openxmlformats.org/officeDocument/2006/relationships/hyperlink" Target="/ppt/slides/slide1.xml" Id="R5717c8c6474040b6" /><Relationship Type="http://schemas.openxmlformats.org/officeDocument/2006/relationships/hyperlink" Target="/ppt/slides/slide2.xml" Id="R01daae9d878e44c8" /><Relationship Type="http://schemas.openxmlformats.org/officeDocument/2006/relationships/hyperlink" Target="/ppt/slides/slide3.xml" Id="R50686c59b4b8437d" /><Relationship Type="http://schemas.openxmlformats.org/officeDocument/2006/relationships/hyperlink" Target="/ppt/slides/slide4.xml" Id="Rd6c96734ac4b4361" /><Relationship Type="http://schemas.openxmlformats.org/officeDocument/2006/relationships/hyperlink" Target="/ppt/slides/slide5.xml" Id="Re5731fe328cb4a2c" /><Relationship Type="http://schemas.openxmlformats.org/officeDocument/2006/relationships/hyperlink" Target="/ppt/slides/slide6.xml" Id="R9c7ccab62a7c4e9b" /><Relationship Type="http://schemas.openxmlformats.org/officeDocument/2006/relationships/hyperlink" Target="/ppt/slides/slide7.xml" Id="R115697115f744dab" /><Relationship Type="http://schemas.openxmlformats.org/officeDocument/2006/relationships/hyperlink" Target="/ppt/slides/slide8.xml" Id="R2a896e19b4de4774" /><Relationship Type="http://schemas.openxmlformats.org/officeDocument/2006/relationships/hyperlink" Target="/ppt/slides/slide13.xml" Id="R01a2319e086b4802" /><Relationship Type="http://schemas.openxmlformats.org/officeDocument/2006/relationships/notesSlide" Target="/ppt/notesSlides/notesSlide8.xml" Id="R3e51057c0f89449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2e54b243045b9" /><Relationship Type="http://schemas.openxmlformats.org/officeDocument/2006/relationships/hyperlink" Target="/ppt/slides/slide1.xml" Id="Rd16d86c495254f40" /><Relationship Type="http://schemas.openxmlformats.org/officeDocument/2006/relationships/hyperlink" Target="/ppt/slides/slide2.xml" Id="Raa3bd05a25d14fcc" /><Relationship Type="http://schemas.openxmlformats.org/officeDocument/2006/relationships/hyperlink" Target="/ppt/slides/slide3.xml" Id="R157618e06b85421c" /><Relationship Type="http://schemas.openxmlformats.org/officeDocument/2006/relationships/hyperlink" Target="/ppt/slides/slide4.xml" Id="R20bfe376621c476c" /><Relationship Type="http://schemas.openxmlformats.org/officeDocument/2006/relationships/hyperlink" Target="/ppt/slides/slide5.xml" Id="R9b50d814dd664b92" /><Relationship Type="http://schemas.openxmlformats.org/officeDocument/2006/relationships/hyperlink" Target="/ppt/slides/slide6.xml" Id="Rf37f29f850c84272" /><Relationship Type="http://schemas.openxmlformats.org/officeDocument/2006/relationships/hyperlink" Target="/ppt/slides/slide7.xml" Id="R302735734b80497a" /><Relationship Type="http://schemas.openxmlformats.org/officeDocument/2006/relationships/hyperlink" Target="/ppt/slides/slide8.xml" Id="R35ba491b67c146b2" /><Relationship Type="http://schemas.openxmlformats.org/officeDocument/2006/relationships/hyperlink" Target="/ppt/slides/slide13.xml" Id="Rf8bbaae86eb9482f" /><Relationship Type="http://schemas.openxmlformats.org/officeDocument/2006/relationships/hyperlink" Target="/ppt/slides/slide2.xml" Id="R040e2f623f704a50" /><Relationship Type="http://schemas.openxmlformats.org/officeDocument/2006/relationships/notesSlide" Target="/ppt/notesSlides/notesSlide9.xml" Id="R100804ffcec2416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3054F013-555F-457C-8F14-373F62EA8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839B3D4-CFD2-4056-BEA8-337607A79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">
            <a:extLst xmlns:a="http://schemas.openxmlformats.org/drawingml/2006/main">
              <a:ext uri="{FF2B5EF4-FFF2-40B4-BE49-F238E27FC236}">
                <a16:creationId xmlns:a16="http://schemas.microsoft.com/office/drawing/2014/main" id="{D0F8CB86-80EA-4710-9BBF-542A023FD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2">
            <a:extLst xmlns:a="http://schemas.openxmlformats.org/drawingml/2006/main">
              <a:ext uri="{FF2B5EF4-FFF2-40B4-BE49-F238E27FC236}">
                <a16:creationId xmlns:a16="http://schemas.microsoft.com/office/drawing/2014/main" id="{8BB949AD-3B19-4D79-B2CD-924E26BC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3">
            <a:extLst xmlns:a="http://schemas.openxmlformats.org/drawingml/2006/main">
              <a:ext uri="{FF2B5EF4-FFF2-40B4-BE49-F238E27FC236}">
                <a16:creationId xmlns:a16="http://schemas.microsoft.com/office/drawing/2014/main" id="{1C543186-D2EA-42E2-A034-7DA9C8BC3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your knowledge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8B97D6F-EBC4-485E-8848-2E60FA6E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fbe0bbe931042a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CD5B6C-D19C-4E2B-B6E1-6750808F4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ce2e81318cf4d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66CCA81-C5E4-41D1-8873-8840460CC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23aa29613804e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39BC174-A6EE-48B5-9D1F-5A819C349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55f1c011d9e4f0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E4AF79-064E-41E6-82B6-5D4832C7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dddbaab2ec14a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C68915-2754-45CC-BFD9-7B9C4F85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08004143dfb4f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009F61-D4FD-4595-B3BE-94AA95134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620264e818447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AD4F0FE-0F0B-4CDB-8AEC-AB52A35FD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ae1080d744f4d5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E4D805-21B3-4209-AF69-B89826A90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9fe791f2b4e4e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12D778-EC30-43BF-AFEE-F2ADDA5DD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">
            <a:extLst xmlns:a="http://schemas.openxmlformats.org/drawingml/2006/main">
              <a:ext uri="{FF2B5EF4-FFF2-40B4-BE49-F238E27FC236}">
                <a16:creationId xmlns:a16="http://schemas.microsoft.com/office/drawing/2014/main" id="{53A56B26-28C2-4899-88DE-A1AD03298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retrieve and connect microscopy, transport, practical and data ideas before choosing what to revisit.</a:t>
            </a:r>
          </a:p>
        </p:txBody>
      </p:sp>
      <p:sp>
        <p:nvSpPr>
          <p:cNvPr id="17" name="copy-5">
            <a:extLst xmlns:a="http://schemas.openxmlformats.org/drawingml/2006/main">
              <a:ext uri="{FF2B5EF4-FFF2-40B4-BE49-F238E27FC236}">
                <a16:creationId xmlns:a16="http://schemas.microsoft.com/office/drawing/2014/main" id="{8BAD08E1-64A0-422B-A97E-4EDA4F06C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6">
            <a:extLst xmlns:a="http://schemas.openxmlformats.org/drawingml/2006/main">
              <a:ext uri="{FF2B5EF4-FFF2-40B4-BE49-F238E27FC236}">
                <a16:creationId xmlns:a16="http://schemas.microsoft.com/office/drawing/2014/main" id="{50FA9BF9-95E3-4A59-8EE6-F9D83143B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7">
            <a:extLst xmlns:a="http://schemas.openxmlformats.org/drawingml/2006/main">
              <a:ext uri="{FF2B5EF4-FFF2-40B4-BE49-F238E27FC236}">
                <a16:creationId xmlns:a16="http://schemas.microsoft.com/office/drawing/2014/main" id="{EA2AAB91-1181-4887-A5C0-0E1E578C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the magnification relationship.</a:t>
            </a:r>
          </a:p>
        </p:txBody>
      </p:sp>
      <p:sp>
        <p:nvSpPr>
          <p:cNvPr id="20" name="copy-8">
            <a:extLst xmlns:a="http://schemas.openxmlformats.org/drawingml/2006/main">
              <a:ext uri="{FF2B5EF4-FFF2-40B4-BE49-F238E27FC236}">
                <a16:creationId xmlns:a16="http://schemas.microsoft.com/office/drawing/2014/main" id="{DF77E223-54FD-4D4A-93D9-FCD66B2C3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9">
            <a:extLst xmlns:a="http://schemas.openxmlformats.org/drawingml/2006/main">
              <a:ext uri="{FF2B5EF4-FFF2-40B4-BE49-F238E27FC236}">
                <a16:creationId xmlns:a16="http://schemas.microsoft.com/office/drawing/2014/main" id="{CA774F98-15A8-466D-BBC8-37A0A7E5E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 one difference between osmosis and active transport.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FD4A73AF-C087-4036-956E-86C7E74F3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7L1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57e7d229194fc5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4b0bbb5c41ad45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40CF93-ED67-4B9F-9730-4B22DBD9E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18366894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20EF890F-14E0-4CFE-8224-DD03A8FD7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5E9FB9B-78FA-45CF-A332-F66C1BB73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76">
            <a:extLst xmlns:a="http://schemas.openxmlformats.org/drawingml/2006/main">
              <a:ext uri="{FF2B5EF4-FFF2-40B4-BE49-F238E27FC236}">
                <a16:creationId xmlns:a16="http://schemas.microsoft.com/office/drawing/2014/main" id="{617A1AA7-8172-4A8A-8B4F-5FECC05CE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77">
            <a:extLst xmlns:a="http://schemas.openxmlformats.org/drawingml/2006/main">
              <a:ext uri="{FF2B5EF4-FFF2-40B4-BE49-F238E27FC236}">
                <a16:creationId xmlns:a16="http://schemas.microsoft.com/office/drawing/2014/main" id="{76FC7CBA-6D77-4855-85DE-0C38E4090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78">
            <a:extLst xmlns:a="http://schemas.openxmlformats.org/drawingml/2006/main">
              <a:ext uri="{FF2B5EF4-FFF2-40B4-BE49-F238E27FC236}">
                <a16:creationId xmlns:a16="http://schemas.microsoft.com/office/drawing/2014/main" id="{B2DC027B-6D6D-489C-BC28-FE7EFB443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38072FD-9273-4DB1-9605-23A60C86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b1961d2783e42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01AEDD6-6FF9-4130-852E-02E31D19C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9301eae967b45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E4FE655-8510-45F4-AAA1-47B4FA353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3918e1a71344c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E71DD3-AF81-4862-811C-811E3FE6B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084f0d9e5c345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6D983C-C0A9-4A76-A953-E2959D4A9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1677fcd2fc5496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5E73C1-693C-4D26-998E-290220211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619cdec1a6b43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2F93AD2-FF2F-494D-92E4-2E8392CB3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b13ce97894b45e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41BA3F-7921-4A1E-B7E7-C6C993734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4ffa09397fb48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3E7E60-B2B8-4358-A231-9B23E7FDD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23271c1334643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55AB323-5B0C-4F01-AC11-63B5B0579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9">
            <a:extLst xmlns:a="http://schemas.openxmlformats.org/drawingml/2006/main">
              <a:ext uri="{FF2B5EF4-FFF2-40B4-BE49-F238E27FC236}">
                <a16:creationId xmlns:a16="http://schemas.microsoft.com/office/drawing/2014/main" id="{41CC8EEF-2053-4DA3-BD31-546072039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 thinner alveolar wall shortens diffusion distance</a:t>
            </a:r>
          </a:p>
        </p:txBody>
      </p:sp>
      <p:sp>
        <p:nvSpPr>
          <p:cNvPr id="17" name="copy-80">
            <a:extLst xmlns:a="http://schemas.openxmlformats.org/drawingml/2006/main">
              <a:ext uri="{FF2B5EF4-FFF2-40B4-BE49-F238E27FC236}">
                <a16:creationId xmlns:a16="http://schemas.microsoft.com/office/drawing/2014/main" id="{B39ABC91-FB8B-4215-8C56-BCF2BAC66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 causal link.</a:t>
            </a:r>
          </a:p>
        </p:txBody>
      </p:sp>
      <p:sp>
        <p:nvSpPr>
          <p:cNvPr id="18" name="copy-81">
            <a:extLst xmlns:a="http://schemas.openxmlformats.org/drawingml/2006/main">
              <a:ext uri="{FF2B5EF4-FFF2-40B4-BE49-F238E27FC236}">
                <a16:creationId xmlns:a16="http://schemas.microsoft.com/office/drawing/2014/main" id="{49E59E05-DDC2-48B5-A3CF-1CE6E3A60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c09ad49b6bd94c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506DE6-9F47-49FC-ABE1-598379F8D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20572739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E0032564-684E-43C5-BB49-E4B0A5EB5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33622AF-3A18-44D9-8948-3FE7E622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2">
            <a:extLst xmlns:a="http://schemas.openxmlformats.org/drawingml/2006/main">
              <a:ext uri="{FF2B5EF4-FFF2-40B4-BE49-F238E27FC236}">
                <a16:creationId xmlns:a16="http://schemas.microsoft.com/office/drawing/2014/main" id="{C0A0114C-57BF-40F6-8757-59A81FE10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83">
            <a:extLst xmlns:a="http://schemas.openxmlformats.org/drawingml/2006/main">
              <a:ext uri="{FF2B5EF4-FFF2-40B4-BE49-F238E27FC236}">
                <a16:creationId xmlns:a16="http://schemas.microsoft.com/office/drawing/2014/main" id="{30DEF2DA-8CC6-4CA9-BDE9-F9E05D00D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4">
            <a:extLst xmlns:a="http://schemas.openxmlformats.org/drawingml/2006/main">
              <a:ext uri="{FF2B5EF4-FFF2-40B4-BE49-F238E27FC236}">
                <a16:creationId xmlns:a16="http://schemas.microsoft.com/office/drawing/2014/main" id="{08ACF2EB-0AE8-4325-A273-63FB66DAB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AD92812-C46D-4E30-8AEF-1A02F9602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280d4d98f9f49f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71C626-F4B5-4BDD-AF3C-74F33E5B4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640c0c2fa8ce47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4A8142-0220-430F-B5E4-5060A5607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0b5f40a60284f3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F7578D-4397-4C9C-A9EE-109DAFD12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90f3344785f49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A5D2E5-E68F-4620-BB07-9478FF750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94b07b4f7cf4c2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F3D2E6-C533-4215-873F-500F6C3F2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0e411d4e50945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AA11D9-E813-4EF4-B76C-5CD03640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2f860df2c5443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B045A9-CB68-4284-B2E2-F9627F43A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865ab381c0b45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95B45E-5EDC-484B-B968-AE97D8E8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f7974e113be49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757D34E-00C2-44EC-82BD-BDD73B69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5">
            <a:extLst xmlns:a="http://schemas.openxmlformats.org/drawingml/2006/main">
              <a:ext uri="{FF2B5EF4-FFF2-40B4-BE49-F238E27FC236}">
                <a16:creationId xmlns:a16="http://schemas.microsoft.com/office/drawing/2014/main" id="{103F0E6B-2FD2-40D7-A610-E8E298148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Matching units makes a magnification ratio valid.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Mass change can provide evidence of net water movement by osmosis.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Respiration releases energy for active transport.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Accept other accurate, explained links.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e4f3e0660dd9428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78BD680-8EE4-427D-B696-1336A01EE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21261389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3F07E789-8917-4914-9B8C-65B6C6364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1036C57-38E9-4AB1-B5F8-E478EA025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6">
            <a:extLst xmlns:a="http://schemas.openxmlformats.org/drawingml/2006/main">
              <a:ext uri="{FF2B5EF4-FFF2-40B4-BE49-F238E27FC236}">
                <a16:creationId xmlns:a16="http://schemas.microsoft.com/office/drawing/2014/main" id="{C6D60D9D-FB35-468B-A56A-A8B84FCEE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87">
            <a:extLst xmlns:a="http://schemas.openxmlformats.org/drawingml/2006/main">
              <a:ext uri="{FF2B5EF4-FFF2-40B4-BE49-F238E27FC236}">
                <a16:creationId xmlns:a16="http://schemas.microsoft.com/office/drawing/2014/main" id="{604DDFEC-6800-4644-B005-FACC5189C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8">
            <a:extLst xmlns:a="http://schemas.openxmlformats.org/drawingml/2006/main">
              <a:ext uri="{FF2B5EF4-FFF2-40B4-BE49-F238E27FC236}">
                <a16:creationId xmlns:a16="http://schemas.microsoft.com/office/drawing/2014/main" id="{3C0470E4-8DD4-497D-9DAE-3207069D7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DF94A70-A134-492F-BE19-9920A834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18ccc18449c46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62783B-D6BB-46C1-89C2-19E87AD61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11b308fe68a4e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B1DA6B5-0AD3-46A9-AF1C-3A1E1947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3dd9e56f2e74bc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D71604-3F78-4033-87ED-F5009602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8139b5f321744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DA93CE-15F2-4F12-B208-03BCC325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5f7784ec3a0403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1B620B-E240-4C65-9BEA-EA32EE2A9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19659b0be274d0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C6B928-46D7-4CCC-9489-384973D9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ad32afce1cb4c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76A67A-D784-46C7-96CA-6E1A680CB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813d2d99e7244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89360C-8C87-42B3-B944-3AC6C1EE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dea7f01aa194cf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EF6850-A860-465C-9D73-2C6BF2500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9">
            <a:extLst xmlns:a="http://schemas.openxmlformats.org/drawingml/2006/main">
              <a:ext uri="{FF2B5EF4-FFF2-40B4-BE49-F238E27FC236}">
                <a16:creationId xmlns:a16="http://schemas.microsoft.com/office/drawing/2014/main" id="{B7BC0885-7923-447D-8F7C-FF35CBAEE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Magnification calculations require image and actual size in matching units, often millimetres and micrometres. Diffusion is net movement down a concentration gradient, while osmosis is net water movement through a partially permeable membrane. Potato mass percentage change provides evidence about osmosis when control variables are kept constant. Active transport can move substances against a gradient using energy from respiration. An anomalous result should remain visible and be investigated before deciding whether to include it in a mean.</a:t>
            </a:r>
          </a:p>
        </p:txBody>
      </p:sp>
      <p:sp>
        <p:nvSpPr>
          <p:cNvPr id="17" name="copy-90">
            <a:extLst xmlns:a="http://schemas.openxmlformats.org/drawingml/2006/main">
              <a:ext uri="{FF2B5EF4-FFF2-40B4-BE49-F238E27FC236}">
                <a16:creationId xmlns:a16="http://schemas.microsoft.com/office/drawing/2014/main" id="{E41CBAD3-C113-4294-89AA-D0C19005D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1c4308046d1940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F3BEB3-5DCB-4D41-A3B0-ADBCCBCA0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12398872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8D971D74-3760-4B8E-BBCA-E7C8D5E9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3F8E5CF-7413-4D23-8A39-B42C31DCC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1">
            <a:extLst xmlns:a="http://schemas.openxmlformats.org/drawingml/2006/main">
              <a:ext uri="{FF2B5EF4-FFF2-40B4-BE49-F238E27FC236}">
                <a16:creationId xmlns:a16="http://schemas.microsoft.com/office/drawing/2014/main" id="{11458D74-EEA4-444A-80FB-84D0F65EA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92">
            <a:extLst xmlns:a="http://schemas.openxmlformats.org/drawingml/2006/main">
              <a:ext uri="{FF2B5EF4-FFF2-40B4-BE49-F238E27FC236}">
                <a16:creationId xmlns:a16="http://schemas.microsoft.com/office/drawing/2014/main" id="{BDF6E893-C07A-46D1-ADDA-CF8749E6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3">
            <a:extLst xmlns:a="http://schemas.openxmlformats.org/drawingml/2006/main">
              <a:ext uri="{FF2B5EF4-FFF2-40B4-BE49-F238E27FC236}">
                <a16:creationId xmlns:a16="http://schemas.microsoft.com/office/drawing/2014/main" id="{DCE83154-4BC4-40A4-A9A5-746E707C2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B6D0CEE-221E-4FAD-B786-6C67404A3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865bcf4f78f47f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D247DA-246B-4766-BDE3-E11FEF88F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c5b30697e0b4e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95A3A5-90F4-404D-ABA3-F8CBDFC61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68007b6ecd6452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452723-9C41-4E41-BFA4-E8EA9801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6400eb2d94741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0861BE-612C-40C8-929A-6ABD989A3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fbcc8625a824f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59CADF-8A31-44A6-9DFF-694959EFC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e1fe672a0e845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5533A2-CEE9-43EC-BF4C-78C22D12C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c5f8daa5c5241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A8DEE9-55BF-49DC-9B80-D5206DDA9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39dcea27cb842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7D31C8-0641-4776-A833-841B1C5D4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148ce9354024de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28E0E3-5F49-457F-BB18-10E8FB15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94">
            <a:extLst xmlns:a="http://schemas.openxmlformats.org/drawingml/2006/main">
              <a:ext uri="{FF2B5EF4-FFF2-40B4-BE49-F238E27FC236}">
                <a16:creationId xmlns:a16="http://schemas.microsoft.com/office/drawing/2014/main" id="{011A8359-DFEA-43C8-AEB4-C904A617D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284a568f9a7d4b3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529106-397C-4DED-88B0-B0A8C9C8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9569b957b24e47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8DA463A-C435-490E-8131-5D726929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7L1_standard.pdf">
            <a:hlinkClick xmlns:r="http://schemas.openxmlformats.org/officeDocument/2006/relationships" xmlns:a="http://schemas.openxmlformats.org/drawingml/2006/main" r:id="Reeb304bf04484b94"/>
            <a:extLst xmlns:a="http://schemas.openxmlformats.org/drawingml/2006/main">
              <a:ext uri="{FF2B5EF4-FFF2-40B4-BE49-F238E27FC236}">
                <a16:creationId xmlns:a16="http://schemas.microsoft.com/office/drawing/2014/main" id="{C2AC4492-D199-4A27-BEB7-A2D9399D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7L1_supported.pdf">
            <a:hlinkClick xmlns:r="http://schemas.openxmlformats.org/officeDocument/2006/relationships" xmlns:a="http://schemas.openxmlformats.org/drawingml/2006/main" r:id="R0e072156c1aa41e7"/>
            <a:extLst xmlns:a="http://schemas.openxmlformats.org/drawingml/2006/main">
              <a:ext uri="{FF2B5EF4-FFF2-40B4-BE49-F238E27FC236}">
                <a16:creationId xmlns:a16="http://schemas.microsoft.com/office/drawing/2014/main" id="{8443AA09-EDE1-4D9C-B8D4-61829C247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7L1_depth.pdf">
            <a:hlinkClick xmlns:r="http://schemas.openxmlformats.org/officeDocument/2006/relationships" xmlns:a="http://schemas.openxmlformats.org/drawingml/2006/main" r:id="Re41bb2da4c2d48fa"/>
            <a:extLst xmlns:a="http://schemas.openxmlformats.org/drawingml/2006/main">
              <a:ext uri="{FF2B5EF4-FFF2-40B4-BE49-F238E27FC236}">
                <a16:creationId xmlns:a16="http://schemas.microsoft.com/office/drawing/2014/main" id="{7A4B2754-79E6-46BF-A360-0C0C3DBD8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7L1_Worksheet.docx">
            <a:hlinkClick xmlns:r="http://schemas.openxmlformats.org/officeDocument/2006/relationships" xmlns:a="http://schemas.openxmlformats.org/drawingml/2006/main" r:id="Re9efea6820844ae0"/>
            <a:extLst xmlns:a="http://schemas.openxmlformats.org/drawingml/2006/main">
              <a:ext uri="{FF2B5EF4-FFF2-40B4-BE49-F238E27FC236}">
                <a16:creationId xmlns:a16="http://schemas.microsoft.com/office/drawing/2014/main" id="{A9EC558D-9F0C-41F9-9E7B-39456B3CA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7_L1_RoundUp.html">
            <a:hlinkClick xmlns:r="http://schemas.openxmlformats.org/officeDocument/2006/relationships" xmlns:a="http://schemas.openxmlformats.org/drawingml/2006/main" r:id="R6f68aa5e52e6454b"/>
            <a:extLst xmlns:a="http://schemas.openxmlformats.org/drawingml/2006/main">
              <a:ext uri="{FF2B5EF4-FFF2-40B4-BE49-F238E27FC236}">
                <a16:creationId xmlns:a16="http://schemas.microsoft.com/office/drawing/2014/main" id="{98E46CB4-66FA-4B9E-AA5F-4A026C983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95">
            <a:extLst xmlns:a="http://schemas.openxmlformats.org/drawingml/2006/main">
              <a:ext uri="{FF2B5EF4-FFF2-40B4-BE49-F238E27FC236}">
                <a16:creationId xmlns:a16="http://schemas.microsoft.com/office/drawing/2014/main" id="{87A01178-1292-49C1-A978-E1198A3DF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617384494d84498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E47E49-0DC3-44A3-AC22-FE5C09369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24839537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24FC4476-B2A4-4636-A7FE-22E5F6203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60B98F7-38AB-42E4-8D19-81B00DD51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96">
            <a:extLst xmlns:a="http://schemas.openxmlformats.org/drawingml/2006/main">
              <a:ext uri="{FF2B5EF4-FFF2-40B4-BE49-F238E27FC236}">
                <a16:creationId xmlns:a16="http://schemas.microsoft.com/office/drawing/2014/main" id="{53B78889-3ADD-4346-A04D-20D79265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97">
            <a:extLst xmlns:a="http://schemas.openxmlformats.org/drawingml/2006/main">
              <a:ext uri="{FF2B5EF4-FFF2-40B4-BE49-F238E27FC236}">
                <a16:creationId xmlns:a16="http://schemas.microsoft.com/office/drawing/2014/main" id="{6EE9860E-15E7-4561-9CC4-FC625AD55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98">
            <a:extLst xmlns:a="http://schemas.openxmlformats.org/drawingml/2006/main">
              <a:ext uri="{FF2B5EF4-FFF2-40B4-BE49-F238E27FC236}">
                <a16:creationId xmlns:a16="http://schemas.microsoft.com/office/drawing/2014/main" id="{5437AF0C-C446-4977-9F64-A07F9444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2F92594-87DF-4894-A82C-8CBAC0E95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84f2e2841684a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00F540-676E-46E2-91F8-B1A34AA29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ab7fa218b0041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1F39F1-8782-4D2B-B50D-05A7C4A00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b25491e171a47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4065E4-4B0A-4E57-8014-38D66E8BF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99a6d43030448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06E633-DB58-40B3-8608-CA321F50D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5c163979a9d49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4AF1CE-BA24-4FE8-8927-0FE61AD77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314e22068ff45c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DF5026-3C21-4865-B46C-C379D9981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2b02f3cb063450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DB196D-969F-4B02-8B72-2655C794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50aced3ad03466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CC1A53B-6F00-4293-A9EA-819138CCB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427b9f73f2143d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3CF6D1-6B44-46FD-A45C-D02D603F9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1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d4c3cc29df4048"/>
          <a:stretch xmlns:a="http://schemas.openxmlformats.org/drawingml/2006/main"/>
        </p:blipFill>
        <p:spPr>
          <a:xfrm xmlns:a="http://schemas.openxmlformats.org/drawingml/2006/main">
            <a:off x="6007071" y="1809750"/>
            <a:ext cx="3559233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99">
            <a:extLst xmlns:a="http://schemas.openxmlformats.org/drawingml/2006/main">
              <a:ext uri="{FF2B5EF4-FFF2-40B4-BE49-F238E27FC236}">
                <a16:creationId xmlns:a16="http://schemas.microsoft.com/office/drawing/2014/main" id="{095B37CC-85A6-49CE-9EF6-4153D8773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f68e6eb2b65d43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DD756D-8242-49C3-89F3-15A5C8E02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34173800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A33D2A72-02D6-4C0E-8DAC-7E2B4565C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C7277AE-2F42-40B2-8C86-7CC92F2E3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00">
            <a:extLst xmlns:a="http://schemas.openxmlformats.org/drawingml/2006/main">
              <a:ext uri="{FF2B5EF4-FFF2-40B4-BE49-F238E27FC236}">
                <a16:creationId xmlns:a16="http://schemas.microsoft.com/office/drawing/2014/main" id="{D9587371-B653-47CB-9313-42AFBDCA1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101">
            <a:extLst xmlns:a="http://schemas.openxmlformats.org/drawingml/2006/main">
              <a:ext uri="{FF2B5EF4-FFF2-40B4-BE49-F238E27FC236}">
                <a16:creationId xmlns:a16="http://schemas.microsoft.com/office/drawing/2014/main" id="{95A2E5EA-90CA-4525-BEF5-06806F85A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2">
            <a:extLst xmlns:a="http://schemas.openxmlformats.org/drawingml/2006/main">
              <a:ext uri="{FF2B5EF4-FFF2-40B4-BE49-F238E27FC236}">
                <a16:creationId xmlns:a16="http://schemas.microsoft.com/office/drawing/2014/main" id="{48106B0A-CF7D-45EE-970A-54FACEC4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C4AD5EC-94CF-4EC6-B5ED-48576B180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d3d943d166b46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245644-65FE-472A-BFDF-11F3B687B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a8c44cede714b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0F0EC4-4B45-471F-9552-681B587A6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fe4a4994fa2413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9C1108-5338-4911-83D3-138FB9D8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f62eee0275b49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1B1C493-8783-44A7-B189-88984D501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3c90bc1e0194f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E18731-8C12-41B6-B682-A5B0E396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cbf0cd003a84b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0A2092-AF96-4C0C-B1E0-20DBE9509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244e3ba71d146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75A532-C322-4599-B63C-16988926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b3c9a996c3b418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E2AB47-05BE-4EC0-942D-7C2715BF8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9fef676bf60456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EDFE602-9AC2-438A-9022-8C30424B7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1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5f2e3634ae4436"/>
          <a:stretch xmlns:a="http://schemas.openxmlformats.org/drawingml/2006/main"/>
        </p:blipFill>
        <p:spPr>
          <a:xfrm xmlns:a="http://schemas.openxmlformats.org/drawingml/2006/main">
            <a:off x="5675352" y="1809750"/>
            <a:ext cx="4222671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03">
            <a:extLst xmlns:a="http://schemas.openxmlformats.org/drawingml/2006/main">
              <a:ext uri="{FF2B5EF4-FFF2-40B4-BE49-F238E27FC236}">
                <a16:creationId xmlns:a16="http://schemas.microsoft.com/office/drawing/2014/main" id="{90343203-143F-4DC2-9435-E6878C498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bb0c95d32b014b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65ED02-883C-47C7-8D27-5F18B5D6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55357126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5FB5F1AA-591D-463A-A5B5-4CDB58082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84FE394-3AA5-44B2-8D4B-EFC54A64C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04">
            <a:extLst xmlns:a="http://schemas.openxmlformats.org/drawingml/2006/main">
              <a:ext uri="{FF2B5EF4-FFF2-40B4-BE49-F238E27FC236}">
                <a16:creationId xmlns:a16="http://schemas.microsoft.com/office/drawing/2014/main" id="{AE07CCB2-7987-4910-BF5D-1ED16F805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105">
            <a:extLst xmlns:a="http://schemas.openxmlformats.org/drawingml/2006/main">
              <a:ext uri="{FF2B5EF4-FFF2-40B4-BE49-F238E27FC236}">
                <a16:creationId xmlns:a16="http://schemas.microsoft.com/office/drawing/2014/main" id="{71B73D68-6199-4014-A7AC-42313D18F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06">
            <a:extLst xmlns:a="http://schemas.openxmlformats.org/drawingml/2006/main">
              <a:ext uri="{FF2B5EF4-FFF2-40B4-BE49-F238E27FC236}">
                <a16:creationId xmlns:a16="http://schemas.microsoft.com/office/drawing/2014/main" id="{3AD1015F-916D-4D6B-AE04-B4C24B5CE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8E032BE-398D-499B-B878-2D16A54A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02cfc354fff49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CEE361-AAED-46B9-B45C-A64562C7D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65fb5c650ff47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3C142E-70F7-4B52-AF2E-9D2A70571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aeb8710b6d4d44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B13E925-A038-4A42-BBF2-5F4EC2FE5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083d7320a274a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19AB55-61E1-49E4-8DE4-657A1E8B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7fcd22b3d6f401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DCB2176-5DA1-4409-B7E7-C775B2E3E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386299fbbb243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0A39C72-F10A-407B-996E-1190592F8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278ec21f8c447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95EA50-BEB7-44C1-973F-653890346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43bdb7a66ac41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E1E876-65D9-4D23-A4D2-946B20EAB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fee9d242220432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060B4F9-8E8A-4CB8-B1A4-58C99C5DC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9CEA7C68-D528-49F0-8C19-F7BF64004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7L1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faf1d321794e54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07">
            <a:extLst xmlns:a="http://schemas.openxmlformats.org/drawingml/2006/main">
              <a:ext uri="{FF2B5EF4-FFF2-40B4-BE49-F238E27FC236}">
                <a16:creationId xmlns:a16="http://schemas.microsoft.com/office/drawing/2014/main" id="{2B665FE1-7FAE-4988-B422-0D3514D80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Microscopy</a:t>
            </a:r>
          </a:p>
        </p:txBody>
      </p:sp>
      <p:sp>
        <p:nvSpPr>
          <p:cNvPr id="19" name="copy-108">
            <a:extLst xmlns:a="http://schemas.openxmlformats.org/drawingml/2006/main">
              <a:ext uri="{FF2B5EF4-FFF2-40B4-BE49-F238E27FC236}">
                <a16:creationId xmlns:a16="http://schemas.microsoft.com/office/drawing/2014/main" id="{C5A7D3B3-39B3-474C-9E9D-D1E96D8D7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is the difference between making an image bigger and resolving more detail?</a:t>
            </a:r>
          </a:p>
        </p:txBody>
      </p:sp>
      <p:sp>
        <p:nvSpPr>
          <p:cNvPr id="20" name="url:https://www.youtube.com/watch?v=L5StAE_uuxM">
            <a:hlinkClick xmlns:r="http://schemas.openxmlformats.org/officeDocument/2006/relationships" xmlns:a="http://schemas.openxmlformats.org/drawingml/2006/main" r:id="R4f4cae0707e04794"/>
            <a:extLst xmlns:a="http://schemas.openxmlformats.org/drawingml/2006/main">
              <a:ext uri="{FF2B5EF4-FFF2-40B4-BE49-F238E27FC236}">
                <a16:creationId xmlns:a16="http://schemas.microsoft.com/office/drawing/2014/main" id="{1C56D520-8583-4676-90EE-D263B1364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09">
            <a:extLst xmlns:a="http://schemas.openxmlformats.org/drawingml/2006/main">
              <a:ext uri="{FF2B5EF4-FFF2-40B4-BE49-F238E27FC236}">
                <a16:creationId xmlns:a16="http://schemas.microsoft.com/office/drawing/2014/main" id="{0F43A6C3-B95B-4B3D-86A3-3B5BC03C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38355299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A908CF00-50A6-4365-B20A-048002330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11A5D56-0FC4-4BC2-A629-5E4501E7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10">
            <a:extLst xmlns:a="http://schemas.openxmlformats.org/drawingml/2006/main">
              <a:ext uri="{FF2B5EF4-FFF2-40B4-BE49-F238E27FC236}">
                <a16:creationId xmlns:a16="http://schemas.microsoft.com/office/drawing/2014/main" id="{9E14471D-3A84-42A6-BEFD-1868204F0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111">
            <a:extLst xmlns:a="http://schemas.openxmlformats.org/drawingml/2006/main">
              <a:ext uri="{FF2B5EF4-FFF2-40B4-BE49-F238E27FC236}">
                <a16:creationId xmlns:a16="http://schemas.microsoft.com/office/drawing/2014/main" id="{977AD076-3176-4E25-B059-88E6339AB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12">
            <a:extLst xmlns:a="http://schemas.openxmlformats.org/drawingml/2006/main">
              <a:ext uri="{FF2B5EF4-FFF2-40B4-BE49-F238E27FC236}">
                <a16:creationId xmlns:a16="http://schemas.microsoft.com/office/drawing/2014/main" id="{BEACD168-9244-4E6C-8A58-DDFD9F35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3DC307A-4F43-4909-8CDC-673E7A8E5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2ec6ba92e7a4f1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21C00C-F6AC-4957-9DB7-24268201D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03e57a4f1474c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5C39C1-9A24-4B09-ACC5-5B8AAD467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9b76b1aca2d44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BB3B2FE-ACBE-4592-8A19-56019AF4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f448fd196bb4e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09E4A82-03AB-4FFE-847C-6D229BE10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8627e0e4eb941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B98A71-5D09-49F1-87F0-EE238ACAA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391e7d41e3b47d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DA7DAE5-8B83-48E5-9CB0-241E55B4C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a5f34393f4949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721157-F6A8-4113-AAE7-10BBA4014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2d4a99aa8d54c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E432CC-A01D-4918-A541-8ADD5B11C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ad324c9bcf14b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662AAAF-5686-4AE9-ABC3-959B49B3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7" name="copy-113">
            <a:extLst xmlns:a="http://schemas.openxmlformats.org/drawingml/2006/main">
              <a:ext uri="{FF2B5EF4-FFF2-40B4-BE49-F238E27FC236}">
                <a16:creationId xmlns:a16="http://schemas.microsoft.com/office/drawing/2014/main" id="{B0458183-2BFD-47F2-80C7-8A2EA2CDF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a1ab5a78d38646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E67818-A96C-40F8-8821-6B926041B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  <p:sp>
        <p:nvSpPr>
          <p:cNvPr id="20" name="native-model-map-heading">
            <a:extLst xmlns:a="http://schemas.openxmlformats.org/drawingml/2006/main">
              <a:ext uri="{FF2B5EF4-FFF2-40B4-BE49-F238E27FC236}">
                <a16:creationId xmlns:a16="http://schemas.microsoft.com/office/drawing/2014/main" id="{D6B8F744-B781-4A90-A902-CFE21468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914525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Cells, scale and transport</a:t>
            </a:r>
          </a:p>
        </p:txBody>
      </p:sp>
      <p:sp>
        <p:nvSpPr>
          <p:cNvPr id="21" name="native-model-cell">
            <a:extLst xmlns:a="http://schemas.openxmlformats.org/drawingml/2006/main">
              <a:ext uri="{FF2B5EF4-FFF2-40B4-BE49-F238E27FC236}">
                <a16:creationId xmlns:a16="http://schemas.microsoft.com/office/drawing/2014/main" id="{B78DA04B-8CEE-4CCA-8676-FDD961E5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133725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0EAF6"/>
          </a:solidFill>
          <a:ln xmlns:a="http://schemas.openxmlformats.org/drawingml/2006/main" w="28575">
            <a:solidFill>
              <a:srgbClr val="7A5C9E"/>
            </a:solidFill>
            <a:prstDash val="solid"/>
          </a:ln>
        </p:spPr>
      </p:sp>
      <p:sp>
        <p:nvSpPr>
          <p:cNvPr id="22" name="native-model-magnification">
            <a:extLst xmlns:a="http://schemas.openxmlformats.org/drawingml/2006/main">
              <a:ext uri="{FF2B5EF4-FFF2-40B4-BE49-F238E27FC236}">
                <a16:creationId xmlns:a16="http://schemas.microsoft.com/office/drawing/2014/main" id="{00C146C9-47DE-4FF7-9C7B-A19845E05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543175"/>
            <a:ext cx="2628900" cy="942975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2EDF7"/>
          </a:solidFill>
          <a:ln xmlns:a="http://schemas.openxmlformats.org/drawingml/2006/main" w="19050">
            <a:solidFill>
              <a:srgbClr val="7A5C9E"/>
            </a:solidFill>
            <a:prstDash val="solid"/>
          </a:ln>
        </p:spPr>
      </p:sp>
      <p:sp>
        <p:nvSpPr>
          <p:cNvPr id="23" name="native-model-diffusion">
            <a:extLst xmlns:a="http://schemas.openxmlformats.org/drawingml/2006/main">
              <a:ext uri="{FF2B5EF4-FFF2-40B4-BE49-F238E27FC236}">
                <a16:creationId xmlns:a16="http://schemas.microsoft.com/office/drawing/2014/main" id="{9974F013-F74D-4350-92E4-BCBA275B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543175"/>
            <a:ext cx="2628900" cy="942975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ECF4EF"/>
          </a:solidFill>
          <a:ln xmlns:a="http://schemas.openxmlformats.org/drawingml/2006/main" w="19050">
            <a:solidFill>
              <a:srgbClr val="287360"/>
            </a:solidFill>
            <a:prstDash val="solid"/>
          </a:ln>
        </p:spPr>
      </p:sp>
      <p:sp>
        <p:nvSpPr>
          <p:cNvPr id="24" name="native-model-osmosis">
            <a:extLst xmlns:a="http://schemas.openxmlformats.org/drawingml/2006/main">
              <a:ext uri="{FF2B5EF4-FFF2-40B4-BE49-F238E27FC236}">
                <a16:creationId xmlns:a16="http://schemas.microsoft.com/office/drawing/2014/main" id="{31BDDAF8-35B9-4F62-9046-F5C6C629B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4124325"/>
            <a:ext cx="2628900" cy="942975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EDF3F8"/>
          </a:solidFill>
          <a:ln xmlns:a="http://schemas.openxmlformats.org/drawingml/2006/main" w="19050">
            <a:solidFill>
              <a:srgbClr val="315F8B"/>
            </a:solidFill>
            <a:prstDash val="solid"/>
          </a:ln>
        </p:spPr>
      </p:sp>
      <p:sp>
        <p:nvSpPr>
          <p:cNvPr id="25" name="native-model-active">
            <a:extLst xmlns:a="http://schemas.openxmlformats.org/drawingml/2006/main">
              <a:ext uri="{FF2B5EF4-FFF2-40B4-BE49-F238E27FC236}">
                <a16:creationId xmlns:a16="http://schemas.microsoft.com/office/drawing/2014/main" id="{09D0348D-CC13-4646-825C-8AD12EFE0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124325"/>
            <a:ext cx="2628900" cy="942975"/>
          </a:xfrm>
          <a:prstGeom xmlns:a="http://schemas.openxmlformats.org/drawingml/2006/main" prst="roundRect">
            <a:avLst>
              <a:gd name="adj" fmla="val 8081"/>
            </a:avLst>
          </a:prstGeom>
          <a:solidFill xmlns:a="http://schemas.openxmlformats.org/drawingml/2006/main">
            <a:srgbClr val="FBF5E9"/>
          </a:solidFill>
          <a:ln xmlns:a="http://schemas.openxmlformats.org/drawingml/2006/main" w="19050">
            <a:solidFill>
              <a:srgbClr val="97670C"/>
            </a:solidFill>
            <a:prstDash val="solid"/>
          </a:ln>
        </p:spPr>
      </p:sp>
      <p:cxnSp>
        <p:nvCxnSpPr>
          <p:cNvPr id="62" name=""/>
          <p:cNvCxnSpPr>
            <a:stCxn xmlns:a="http://schemas.openxmlformats.org/drawingml/2006/main" id="22" idx="3"/>
            <a:endCxn xmlns:a="http://schemas.openxmlformats.org/drawingml/2006/main" id="21" idx="2"/>
          </p:cNvCxnSpPr>
          <p:nvPr/>
        </p:nvCxnSpPr>
        <p:spPr>
          <a:xfrm xmlns:a="http://schemas.openxmlformats.org/drawingml/2006/main">
            <a:off x="4943475" y="3014663"/>
            <a:ext cx="581025" cy="690563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E9EB8"/>
            </a:solidFill>
            <a:prstDash val="solid"/>
          </a:ln>
        </p:spPr>
      </p:cxnSp>
      <p:cxnSp>
        <p:nvCxnSpPr>
          <p:cNvPr id="63" name=""/>
          <p:cNvCxnSpPr>
            <a:stCxn xmlns:a="http://schemas.openxmlformats.org/drawingml/2006/main" id="23" idx="1"/>
            <a:endCxn xmlns:a="http://schemas.openxmlformats.org/drawingml/2006/main" id="21" idx="6"/>
          </p:cNvCxnSpPr>
          <p:nvPr/>
        </p:nvCxnSpPr>
        <p:spPr>
          <a:xfrm xmlns:a="http://schemas.openxmlformats.org/drawingml/2006/main" flipH="1">
            <a:off x="6667500" y="3014663"/>
            <a:ext cx="457200" cy="690563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E9EB8"/>
            </a:solidFill>
            <a:prstDash val="solid"/>
          </a:ln>
        </p:spPr>
      </p:cxnSp>
      <p:cxnSp>
        <p:nvCxnSpPr>
          <p:cNvPr id="64" name=""/>
          <p:cNvCxnSpPr>
            <a:stCxn xmlns:a="http://schemas.openxmlformats.org/drawingml/2006/main" id="24" idx="3"/>
            <a:endCxn xmlns:a="http://schemas.openxmlformats.org/drawingml/2006/main" id="21" idx="2"/>
          </p:cNvCxnSpPr>
          <p:nvPr/>
        </p:nvCxnSpPr>
        <p:spPr>
          <a:xfrm xmlns:a="http://schemas.openxmlformats.org/drawingml/2006/main" flipV="1">
            <a:off x="4943475" y="3705225"/>
            <a:ext cx="581025" cy="890588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E9EB8"/>
            </a:solidFill>
            <a:prstDash val="solid"/>
          </a:ln>
        </p:spPr>
      </p:cxnSp>
      <p:cxnSp>
        <p:nvCxnSpPr>
          <p:cNvPr id="65" name=""/>
          <p:cNvCxnSpPr>
            <a:stCxn xmlns:a="http://schemas.openxmlformats.org/drawingml/2006/main" id="25" idx="1"/>
            <a:endCxn xmlns:a="http://schemas.openxmlformats.org/drawingml/2006/main" id="21" idx="6"/>
          </p:cNvCxnSpPr>
          <p:nvPr/>
        </p:nvCxnSpPr>
        <p:spPr>
          <a:xfrm xmlns:a="http://schemas.openxmlformats.org/drawingml/2006/main" flipH="1" flipV="1">
            <a:off x="6667500" y="3705225"/>
            <a:ext cx="457200" cy="890588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8E9EB8"/>
            </a:solidFill>
            <a:prstDash val="solid"/>
          </a:ln>
        </p:spPr>
      </p:cxnSp>
      <p:sp>
        <p:nvSpPr>
          <p:cNvPr id="30" name="native-model-cell-label">
            <a:extLst xmlns:a="http://schemas.openxmlformats.org/drawingml/2006/main">
              <a:ext uri="{FF2B5EF4-FFF2-40B4-BE49-F238E27FC236}">
                <a16:creationId xmlns:a16="http://schemas.microsoft.com/office/drawing/2014/main" id="{A38055DF-5E69-41B7-B3ED-26F2CB18E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324225"/>
            <a:ext cx="876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the</a:t>
            </a:r>
          </a:p>
          <a:p xmlns:a="http://schemas.openxmlformats.org/drawingml/2006/main">
            <a:pPr algn="ctr">
              <a:defRPr sz="1875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cell</a:t>
            </a:r>
          </a:p>
        </p:txBody>
      </p:sp>
      <p:sp>
        <p:nvSpPr>
          <p:cNvPr id="31" name="native-model-magnification-title">
            <a:extLst xmlns:a="http://schemas.openxmlformats.org/drawingml/2006/main">
              <a:ext uri="{FF2B5EF4-FFF2-40B4-BE49-F238E27FC236}">
                <a16:creationId xmlns:a16="http://schemas.microsoft.com/office/drawing/2014/main" id="{07DC7F8A-DC5C-4178-B5BB-A5B9CEB36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384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● MAGNIFICATION</a:t>
            </a:r>
          </a:p>
        </p:txBody>
      </p:sp>
      <p:sp>
        <p:nvSpPr>
          <p:cNvPr id="32" name="native-model-magnification-body">
            <a:extLst xmlns:a="http://schemas.openxmlformats.org/drawingml/2006/main">
              <a:ext uri="{FF2B5EF4-FFF2-40B4-BE49-F238E27FC236}">
                <a16:creationId xmlns:a16="http://schemas.microsoft.com/office/drawing/2014/main" id="{0486A6B0-6478-4C44-8868-5A9D70567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952750"/>
            <a:ext cx="2343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image ÷ actual</a:t>
            </a:r>
          </a:p>
        </p:txBody>
      </p:sp>
      <p:sp>
        <p:nvSpPr>
          <p:cNvPr id="33" name="native-model-diffusion-title">
            <a:extLst xmlns:a="http://schemas.openxmlformats.org/drawingml/2006/main">
              <a:ext uri="{FF2B5EF4-FFF2-40B4-BE49-F238E27FC236}">
                <a16:creationId xmlns:a16="http://schemas.microsoft.com/office/drawing/2014/main" id="{E3756F9E-4F5D-4FDE-B48F-5A3C3735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63842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↓ DIFFUSION</a:t>
            </a:r>
          </a:p>
        </p:txBody>
      </p:sp>
      <p:sp>
        <p:nvSpPr>
          <p:cNvPr id="34" name="native-model-diffusion-body">
            <a:extLst xmlns:a="http://schemas.openxmlformats.org/drawingml/2006/main">
              <a:ext uri="{FF2B5EF4-FFF2-40B4-BE49-F238E27FC236}">
                <a16:creationId xmlns:a16="http://schemas.microsoft.com/office/drawing/2014/main" id="{14AE9281-D22C-4599-B1DF-2464ACF5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2952750"/>
            <a:ext cx="2343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down gradient</a:t>
            </a:r>
          </a:p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no respiration energy</a:t>
            </a:r>
          </a:p>
        </p:txBody>
      </p:sp>
      <p:sp>
        <p:nvSpPr>
          <p:cNvPr id="35" name="native-model-osmosis-title">
            <a:extLst xmlns:a="http://schemas.openxmlformats.org/drawingml/2006/main">
              <a:ext uri="{FF2B5EF4-FFF2-40B4-BE49-F238E27FC236}">
                <a16:creationId xmlns:a16="http://schemas.microsoft.com/office/drawing/2014/main" id="{23075817-597F-4E6B-AC3E-715305571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21957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○ OSMOSIS</a:t>
            </a:r>
          </a:p>
        </p:txBody>
      </p:sp>
      <p:sp>
        <p:nvSpPr>
          <p:cNvPr id="36" name="native-model-osmosis-body">
            <a:extLst xmlns:a="http://schemas.openxmlformats.org/drawingml/2006/main">
              <a:ext uri="{FF2B5EF4-FFF2-40B4-BE49-F238E27FC236}">
                <a16:creationId xmlns:a16="http://schemas.microsoft.com/office/drawing/2014/main" id="{E5BED2AE-9ED5-4E44-9151-22A2ED2B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533900"/>
            <a:ext cx="2343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water · membrane</a:t>
            </a:r>
          </a:p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no respiration energy</a:t>
            </a:r>
          </a:p>
        </p:txBody>
      </p:sp>
      <p:sp>
        <p:nvSpPr>
          <p:cNvPr id="37" name="native-model-active-title">
            <a:extLst xmlns:a="http://schemas.openxmlformats.org/drawingml/2006/main">
              <a:ext uri="{FF2B5EF4-FFF2-40B4-BE49-F238E27FC236}">
                <a16:creationId xmlns:a16="http://schemas.microsoft.com/office/drawing/2014/main" id="{3EB574AA-BE2B-4CDF-B41B-9CB3237F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219575"/>
            <a:ext cx="23431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↑ ACTIVE TRANSPORT</a:t>
            </a:r>
          </a:p>
        </p:txBody>
      </p:sp>
      <p:sp>
        <p:nvSpPr>
          <p:cNvPr id="38" name="native-model-active-body">
            <a:extLst xmlns:a="http://schemas.openxmlformats.org/drawingml/2006/main">
              <a:ext uri="{FF2B5EF4-FFF2-40B4-BE49-F238E27FC236}">
                <a16:creationId xmlns:a16="http://schemas.microsoft.com/office/drawing/2014/main" id="{46C014B4-58D2-49DF-A1EF-A163BA1C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533900"/>
            <a:ext cx="2343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against gradient</a:t>
            </a:r>
          </a:p>
          <a:p xmlns:a="http://schemas.openxmlformats.org/drawingml/2006/main">
            <a:pPr algn="l">
              <a:defRPr sz="13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needs respiration energy</a:t>
            </a:r>
          </a:p>
        </p:txBody>
      </p:sp>
    </p:spTree>
    <p:extLst>
      <p:ext uri="{BB962C8B-B14F-4D97-AF65-F5344CB8AC3E}">
        <p14:creationId xmlns:p14="http://schemas.microsoft.com/office/powerpoint/2010/main" val="41057183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7D7355E5-6512-48E1-A2C1-B68726490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522C17F-8D0F-4568-BBAE-BEA7DDDC1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0">
            <a:extLst xmlns:a="http://schemas.openxmlformats.org/drawingml/2006/main">
              <a:ext uri="{FF2B5EF4-FFF2-40B4-BE49-F238E27FC236}">
                <a16:creationId xmlns:a16="http://schemas.microsoft.com/office/drawing/2014/main" id="{D9A027A9-6C76-4C57-B012-3276F3C54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11">
            <a:extLst xmlns:a="http://schemas.openxmlformats.org/drawingml/2006/main">
              <a:ext uri="{FF2B5EF4-FFF2-40B4-BE49-F238E27FC236}">
                <a16:creationId xmlns:a16="http://schemas.microsoft.com/office/drawing/2014/main" id="{F4978421-464D-442C-B0DE-C689D4935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2">
            <a:extLst xmlns:a="http://schemas.openxmlformats.org/drawingml/2006/main">
              <a:ext uri="{FF2B5EF4-FFF2-40B4-BE49-F238E27FC236}">
                <a16:creationId xmlns:a16="http://schemas.microsoft.com/office/drawing/2014/main" id="{2EEB3CF3-6233-41D6-8E4E-6F04F9F93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48B8E167-41F9-4555-80ED-5A83605E7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875a00200f74a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B0FA66-CC30-43D0-AB3A-A007F8BB8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bc3e6d463ee48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9D2CA9-1BA0-40FC-8FDC-4FAD26A6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c51a525fc0048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DB7D46-7E8E-42A8-A923-1A2363CFE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347acb4d4a5d48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8AF233-19ED-4D39-903B-EDE715660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f8a23d3821894a3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2E8E4F-F5E8-4625-A910-2C80537AF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5807c7921614c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D548A7-F00E-4546-B626-B0DFB432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eb92d5bfe254b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B7BE8B-9D6C-48AC-AA64-3FE6284C6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dcfd3fe47484dd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7FF0FEA-A845-49BE-9E42-E8B01A00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e28dd57b56a48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0E620D-A6E6-42E5-BC84-D95ECA07C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3">
            <a:extLst xmlns:a="http://schemas.openxmlformats.org/drawingml/2006/main">
              <a:ext uri="{FF2B5EF4-FFF2-40B4-BE49-F238E27FC236}">
                <a16:creationId xmlns:a16="http://schemas.microsoft.com/office/drawing/2014/main" id="{21CE1186-DCED-45D0-BEEC-0045B08A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link is strongest: magnification ↔ unit conversion, osmosis ↔ percentage change in mass, or active transport ↔ respiration?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F7676DF9-25FF-46ED-8438-F4C7D667E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99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4">
            <a:extLst xmlns:a="http://schemas.openxmlformats.org/drawingml/2006/main">
              <a:ext uri="{FF2B5EF4-FFF2-40B4-BE49-F238E27FC236}">
                <a16:creationId xmlns:a16="http://schemas.microsoft.com/office/drawing/2014/main" id="{0B3DBCEE-3CF8-4A3F-9DAA-9B605F290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0765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Only the first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8D03B746-834E-4029-8523-1C82A7EDE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5">
            <a:extLst xmlns:a="http://schemas.openxmlformats.org/drawingml/2006/main">
              <a:ext uri="{FF2B5EF4-FFF2-40B4-BE49-F238E27FC236}">
                <a16:creationId xmlns:a16="http://schemas.microsoft.com/office/drawing/2014/main" id="{27BF4D88-CF16-4C89-A394-A8C0A0AFB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99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Only the second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4EC0392B-6DC6-443F-9744-2A8C0F5BD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767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6">
            <a:extLst xmlns:a="http://schemas.openxmlformats.org/drawingml/2006/main">
              <a:ext uri="{FF2B5EF4-FFF2-40B4-BE49-F238E27FC236}">
                <a16:creationId xmlns:a16="http://schemas.microsoft.com/office/drawing/2014/main" id="{DE0C9BB9-EDCF-4665-8B4D-4E18C920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1433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Only the third</a:t>
            </a:r>
          </a:p>
        </p:txBody>
      </p:sp>
      <p:sp>
        <p:nvSpPr>
          <p:cNvPr id="23" name="choice">
            <a:extLst xmlns:a="http://schemas.openxmlformats.org/drawingml/2006/main">
              <a:ext uri="{FF2B5EF4-FFF2-40B4-BE49-F238E27FC236}">
                <a16:creationId xmlns:a16="http://schemas.microsoft.com/office/drawing/2014/main" id="{299A4C59-97EE-4AB7-935A-65D0BF149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0100"/>
            <a:ext cx="10668000" cy="466725"/>
          </a:xfrm>
          <a:prstGeom xmlns:a="http://schemas.openxmlformats.org/drawingml/2006/main" prst="roundRect">
            <a:avLst>
              <a:gd name="adj" fmla="val 20408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4" name="copy-17">
            <a:extLst xmlns:a="http://schemas.openxmlformats.org/drawingml/2006/main">
              <a:ext uri="{FF2B5EF4-FFF2-40B4-BE49-F238E27FC236}">
                <a16:creationId xmlns:a16="http://schemas.microsoft.com/office/drawing/2014/main" id="{E44123A5-1540-4E2C-8635-811A7585E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767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  All three are valid links</a:t>
            </a:r>
          </a:p>
        </p:txBody>
      </p:sp>
      <p:sp>
        <p:nvSpPr>
          <p:cNvPr id="25" name="goto:8">
            <a:hlinkClick xmlns:r="http://schemas.openxmlformats.org/officeDocument/2006/relationships" xmlns:a="http://schemas.openxmlformats.org/drawingml/2006/main" r:id="Rfc29c4624ee942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988429-A003-4E40-9C16-AF0D95567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1474003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4E1D3DE3-CAD6-47F3-BFDA-689D294FE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A011B28E-6989-425F-AF6C-3E708A23A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8">
            <a:extLst xmlns:a="http://schemas.openxmlformats.org/drawingml/2006/main">
              <a:ext uri="{FF2B5EF4-FFF2-40B4-BE49-F238E27FC236}">
                <a16:creationId xmlns:a16="http://schemas.microsoft.com/office/drawing/2014/main" id="{BAFAE67B-1629-4481-84E7-D5A2C85B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19">
            <a:extLst xmlns:a="http://schemas.openxmlformats.org/drawingml/2006/main">
              <a:ext uri="{FF2B5EF4-FFF2-40B4-BE49-F238E27FC236}">
                <a16:creationId xmlns:a16="http://schemas.microsoft.com/office/drawing/2014/main" id="{A4AF48F9-3219-4734-A840-89B815DA1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20">
            <a:extLst xmlns:a="http://schemas.openxmlformats.org/drawingml/2006/main">
              <a:ext uri="{FF2B5EF4-FFF2-40B4-BE49-F238E27FC236}">
                <a16:creationId xmlns:a16="http://schemas.microsoft.com/office/drawing/2014/main" id="{3CA6B28C-8D2C-4341-9A1D-693EA90D4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007ECF5-F3DC-4596-9CC8-95B8E0449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956388d7d514ee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CE56707-A960-452F-90B9-F5FD9CCC3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00b308a82c645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01ACF1-B4E4-411B-980B-152CA2F66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72a050b29084d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5B1516-1193-40D2-8AEE-470B872ED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1b81cf767f041e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4A21A0-C61E-4E71-BB17-8226F4F1C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487214dfd9147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FAB1A98-6939-4DDC-B212-DAAACA05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3cb0d77c02741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D92AE1-C70D-4A48-9F1C-18CBBD947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2a330d4283d4e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65D261-9482-4EAE-9B71-46202C170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f693131721e4e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A663350-B8E1-420A-8200-63624E41B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ece008a72ec4c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4AEFAE-93BE-4D10-97BA-07F26719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21">
            <a:extLst xmlns:a="http://schemas.openxmlformats.org/drawingml/2006/main">
              <a:ext uri="{FF2B5EF4-FFF2-40B4-BE49-F238E27FC236}">
                <a16:creationId xmlns:a16="http://schemas.microsoft.com/office/drawing/2014/main" id="{033B4021-8E09-483B-BA9C-9767C3864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22">
            <a:extLst xmlns:a="http://schemas.openxmlformats.org/drawingml/2006/main">
              <a:ext uri="{FF2B5EF4-FFF2-40B4-BE49-F238E27FC236}">
                <a16:creationId xmlns:a16="http://schemas.microsoft.com/office/drawing/2014/main" id="{64564F04-E4E1-4857-993F-87683148A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Retrieve an idea before opening its support card.</a:t>
            </a:r>
          </a:p>
        </p:txBody>
      </p:sp>
      <p:sp>
        <p:nvSpPr>
          <p:cNvPr id="18" name="copy-23">
            <a:extLst xmlns:a="http://schemas.openxmlformats.org/drawingml/2006/main">
              <a:ext uri="{FF2B5EF4-FFF2-40B4-BE49-F238E27FC236}">
                <a16:creationId xmlns:a16="http://schemas.microsoft.com/office/drawing/2014/main" id="{65872BA1-7495-443B-B45B-AB6F99971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24">
            <a:extLst xmlns:a="http://schemas.openxmlformats.org/drawingml/2006/main">
              <a:ext uri="{FF2B5EF4-FFF2-40B4-BE49-F238E27FC236}">
                <a16:creationId xmlns:a16="http://schemas.microsoft.com/office/drawing/2014/main" id="{313542D9-0D49-4EF6-9F0B-DDE54983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Link concepts using a reason, not only a line between labels.</a:t>
            </a:r>
          </a:p>
        </p:txBody>
      </p:sp>
      <p:sp>
        <p:nvSpPr>
          <p:cNvPr id="20" name="copy-25">
            <a:extLst xmlns:a="http://schemas.openxmlformats.org/drawingml/2006/main">
              <a:ext uri="{FF2B5EF4-FFF2-40B4-BE49-F238E27FC236}">
                <a16:creationId xmlns:a16="http://schemas.microsoft.com/office/drawing/2014/main" id="{C16AF8EA-6862-4F7E-A459-0D366A27C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26">
            <a:extLst xmlns:a="http://schemas.openxmlformats.org/drawingml/2006/main">
              <a:ext uri="{FF2B5EF4-FFF2-40B4-BE49-F238E27FC236}">
                <a16:creationId xmlns:a16="http://schemas.microsoft.com/office/drawing/2014/main" id="{86D75C3F-8C1D-4711-8894-73E6C79F1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any mistake to choose what to practise next.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7BA8DAE2-251F-4A25-9957-5A2F53E06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367588a1434944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00314E-1306-4295-B688-6D6CCBDF5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d8c296ab38e14e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5F9CF57-62A5-4D83-825C-BE69E896E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24CFEB58-5A8F-44BC-B181-4C0A4BE83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Build a connected explanation</a:t>
            </a:r>
          </a:p>
        </p:txBody>
      </p:sp>
      <p:sp>
        <p:nvSpPr>
          <p:cNvPr id="28" name="verb-0">
            <a:extLst xmlns:a="http://schemas.openxmlformats.org/drawingml/2006/main">
              <a:ext uri="{FF2B5EF4-FFF2-40B4-BE49-F238E27FC236}">
                <a16:creationId xmlns:a16="http://schemas.microsoft.com/office/drawing/2014/main" id="{1FC719F5-83C9-4DE5-8CF4-CB7B65286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59080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Recall</a:t>
            </a:r>
          </a:p>
        </p:txBody>
      </p:sp>
      <p:sp>
        <p:nvSpPr>
          <p:cNvPr id="29" name="meaning-0">
            <a:extLst xmlns:a="http://schemas.openxmlformats.org/drawingml/2006/main">
              <a:ext uri="{FF2B5EF4-FFF2-40B4-BE49-F238E27FC236}">
                <a16:creationId xmlns:a16="http://schemas.microsoft.com/office/drawing/2014/main" id="{86CC6B64-B68C-483A-A24B-5E930971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59080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Name the idea</a:t>
            </a:r>
          </a:p>
        </p:txBody>
      </p:sp>
      <p:sp>
        <p:nvSpPr>
          <p:cNvPr id="30" name="verb-1">
            <a:extLst xmlns:a="http://schemas.openxmlformats.org/drawingml/2006/main">
              <a:ext uri="{FF2B5EF4-FFF2-40B4-BE49-F238E27FC236}">
                <a16:creationId xmlns:a16="http://schemas.microsoft.com/office/drawing/2014/main" id="{D27E5117-DD32-4E9E-9462-40AA33117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209925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Connect</a:t>
            </a:r>
          </a:p>
        </p:txBody>
      </p:sp>
      <p:sp>
        <p:nvSpPr>
          <p:cNvPr id="31" name="meaning-1">
            <a:extLst xmlns:a="http://schemas.openxmlformats.org/drawingml/2006/main">
              <a:ext uri="{FF2B5EF4-FFF2-40B4-BE49-F238E27FC236}">
                <a16:creationId xmlns:a16="http://schemas.microsoft.com/office/drawing/2014/main" id="{5C138395-F747-4E5A-B82A-168793529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209925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Give a reason</a:t>
            </a:r>
          </a:p>
        </p:txBody>
      </p:sp>
      <p:sp>
        <p:nvSpPr>
          <p:cNvPr id="32" name="verb-2">
            <a:extLst xmlns:a="http://schemas.openxmlformats.org/drawingml/2006/main">
              <a:ext uri="{FF2B5EF4-FFF2-40B4-BE49-F238E27FC236}">
                <a16:creationId xmlns:a16="http://schemas.microsoft.com/office/drawing/2014/main" id="{87D72003-F5C8-43A1-9F13-ABE62DDD5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2905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Improve</a:t>
            </a:r>
          </a:p>
        </p:txBody>
      </p:sp>
      <p:sp>
        <p:nvSpPr>
          <p:cNvPr id="33" name="meaning-2">
            <a:extLst xmlns:a="http://schemas.openxmlformats.org/drawingml/2006/main">
              <a:ext uri="{FF2B5EF4-FFF2-40B4-BE49-F238E27FC236}">
                <a16:creationId xmlns:a16="http://schemas.microsoft.com/office/drawing/2014/main" id="{9EE36694-05D4-40AA-8F3F-E7DC57A94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82905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Repair one step</a:t>
            </a:r>
          </a:p>
        </p:txBody>
      </p:sp>
    </p:spTree>
    <p:extLst>
      <p:ext uri="{BB962C8B-B14F-4D97-AF65-F5344CB8AC3E}">
        <p14:creationId xmlns:p14="http://schemas.microsoft.com/office/powerpoint/2010/main" val="4723882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35B0CEA2-CFB9-4420-ACF2-35AF735F0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F0DCCF5-F301-4816-9E1A-B3B0666AA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27">
            <a:extLst xmlns:a="http://schemas.openxmlformats.org/drawingml/2006/main">
              <a:ext uri="{FF2B5EF4-FFF2-40B4-BE49-F238E27FC236}">
                <a16:creationId xmlns:a16="http://schemas.microsoft.com/office/drawing/2014/main" id="{986EC172-6386-40EE-BC7E-655EC6A47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28">
            <a:extLst xmlns:a="http://schemas.openxmlformats.org/drawingml/2006/main">
              <a:ext uri="{FF2B5EF4-FFF2-40B4-BE49-F238E27FC236}">
                <a16:creationId xmlns:a16="http://schemas.microsoft.com/office/drawing/2014/main" id="{409DD805-444C-47D2-8799-C10B312A0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29">
            <a:extLst xmlns:a="http://schemas.openxmlformats.org/drawingml/2006/main">
              <a:ext uri="{FF2B5EF4-FFF2-40B4-BE49-F238E27FC236}">
                <a16:creationId xmlns:a16="http://schemas.microsoft.com/office/drawing/2014/main" id="{2CC2C0D4-2544-4109-A39E-E80244F2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49B3623-FCD5-4007-BFE3-D57DDF2B9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73fa6eea2ba47c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CA62E2-8AB9-4DF7-8DAE-CB4EE912D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6550aa2ee7e4d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7C5C345-B096-4D26-9015-6D142158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931dfae527641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C7E727-B0A9-48A3-92DC-658C8B21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5d640669d33a44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F0E6F3-DC67-4766-8023-6DF4CD578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9fb92bfe5ff43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E80AB9-2B41-4830-8EAD-F7F750553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d4f8e6597b945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2B51E97-FD32-4F45-9692-27D10F72F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e31a59e21ac48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66D95A-EE34-4360-A1A2-88AD43478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10d37e42ebe4d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18A7CD-A237-4FE9-960F-DD4CDFBEC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34922d5b2fa49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C24F60-3D2F-462D-B5CA-9D5FA0EFD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0">
            <a:extLst xmlns:a="http://schemas.openxmlformats.org/drawingml/2006/main">
              <a:ext uri="{FF2B5EF4-FFF2-40B4-BE49-F238E27FC236}">
                <a16:creationId xmlns:a16="http://schemas.microsoft.com/office/drawing/2014/main" id="{437CBB07-AAD9-4A05-8EDD-E06BFE9AB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connection is scientifically justified?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394dc0a65c8747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7A31DA7-2786-4E16-BE0B-E45B6B3BE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A thinner alveolar wall shortens diffusion distance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b7d33ab8893a418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5C8849-4935-49D5-B671-76D938EBB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Higher magnification always increases resolution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1f760e97d2de4f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630799-50C5-4468-8087-94C105D1B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An anomaly must be deleted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c1bdc88d4e8b4a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B44944-3752-4A6C-AEC3-88C937F4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Active transport is fast osmosis</a:t>
            </a:r>
          </a:p>
        </p:txBody>
      </p:sp>
      <p:sp>
        <p:nvSpPr>
          <p:cNvPr id="21" name="copy-31">
            <a:extLst xmlns:a="http://schemas.openxmlformats.org/drawingml/2006/main">
              <a:ext uri="{FF2B5EF4-FFF2-40B4-BE49-F238E27FC236}">
                <a16:creationId xmlns:a16="http://schemas.microsoft.com/office/drawing/2014/main" id="{E50CAA32-9FA5-4828-8473-0527AEA1B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880c9235231b44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47D923F-8552-4AAE-8A76-BEE728D50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8735764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A77F456F-7995-4ADD-A97B-F274C90A6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67F8F7D-0E87-44C0-8C4F-6726805AF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32">
            <a:extLst xmlns:a="http://schemas.openxmlformats.org/drawingml/2006/main">
              <a:ext uri="{FF2B5EF4-FFF2-40B4-BE49-F238E27FC236}">
                <a16:creationId xmlns:a16="http://schemas.microsoft.com/office/drawing/2014/main" id="{1BD07132-6687-4ACE-9CB0-9C5F57802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33">
            <a:extLst xmlns:a="http://schemas.openxmlformats.org/drawingml/2006/main">
              <a:ext uri="{FF2B5EF4-FFF2-40B4-BE49-F238E27FC236}">
                <a16:creationId xmlns:a16="http://schemas.microsoft.com/office/drawing/2014/main" id="{658DADEF-DB08-47AF-BB99-E3B25DC96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34">
            <a:extLst xmlns:a="http://schemas.openxmlformats.org/drawingml/2006/main">
              <a:ext uri="{FF2B5EF4-FFF2-40B4-BE49-F238E27FC236}">
                <a16:creationId xmlns:a16="http://schemas.microsoft.com/office/drawing/2014/main" id="{A359FACC-1C29-4AF3-B005-F8A19BCBD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F83EC96-A966-49A2-9E43-AE4591092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6e52befa8594b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129D1B8-A151-4AE2-8216-83DE8F1C4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60f14880bab4f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2F4DEB-993E-42C3-B7E3-D91C0A04E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48b96da78e040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5D7E1C2-4BD8-42AC-8DD6-7E4CCA6BE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fbfcbd8df894f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26EEC2-9A91-45BD-B873-8A82328E5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f5b0060364e499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1853B4-5822-43D8-9A12-6706A3440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f9adc36627743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07E032-7972-4FB2-8B31-47B146DA9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12ed36a4b1e44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97F66FA-67B3-4092-9687-822DCD0A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86e9b3d41d044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82629F-1936-4623-BA4C-91888D804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fa4f35fc0d844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580C9D-EF14-4C8D-A00B-02449F290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35">
            <a:extLst xmlns:a="http://schemas.openxmlformats.org/drawingml/2006/main">
              <a:ext uri="{FF2B5EF4-FFF2-40B4-BE49-F238E27FC236}">
                <a16:creationId xmlns:a16="http://schemas.microsoft.com/office/drawing/2014/main" id="{22BF4DBF-0293-4A10-BC4C-52B5763A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36">
            <a:extLst xmlns:a="http://schemas.openxmlformats.org/drawingml/2006/main">
              <a:ext uri="{FF2B5EF4-FFF2-40B4-BE49-F238E27FC236}">
                <a16:creationId xmlns:a16="http://schemas.microsoft.com/office/drawing/2014/main" id="{8F6705B1-0F21-4FB6-9448-909DABBE9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Microscopy links to magnification, units, scale and measurement uncertainty.</a:t>
            </a:r>
          </a:p>
        </p:txBody>
      </p:sp>
      <p:sp>
        <p:nvSpPr>
          <p:cNvPr id="18" name="copy-37">
            <a:extLst xmlns:a="http://schemas.openxmlformats.org/drawingml/2006/main">
              <a:ext uri="{FF2B5EF4-FFF2-40B4-BE49-F238E27FC236}">
                <a16:creationId xmlns:a16="http://schemas.microsoft.com/office/drawing/2014/main" id="{735555D2-167F-4C0A-A73C-E8A8D04A4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38">
            <a:extLst xmlns:a="http://schemas.openxmlformats.org/drawingml/2006/main">
              <a:ext uri="{FF2B5EF4-FFF2-40B4-BE49-F238E27FC236}">
                <a16:creationId xmlns:a16="http://schemas.microsoft.com/office/drawing/2014/main" id="{1EDDA06C-3D42-422B-B5C6-5CCD74026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Transport links to gradients, membranes, surface area, distance and energy.</a:t>
            </a:r>
          </a:p>
        </p:txBody>
      </p:sp>
      <p:sp>
        <p:nvSpPr>
          <p:cNvPr id="20" name="copy-39">
            <a:extLst xmlns:a="http://schemas.openxmlformats.org/drawingml/2006/main">
              <a:ext uri="{FF2B5EF4-FFF2-40B4-BE49-F238E27FC236}">
                <a16:creationId xmlns:a16="http://schemas.microsoft.com/office/drawing/2014/main" id="{0C2CA2B1-E036-4539-BDC3-E251FCFCA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40">
            <a:extLst xmlns:a="http://schemas.openxmlformats.org/drawingml/2006/main">
              <a:ext uri="{FF2B5EF4-FFF2-40B4-BE49-F238E27FC236}">
                <a16:creationId xmlns:a16="http://schemas.microsoft.com/office/drawing/2014/main" id="{547B4D4B-497C-47F9-BA6C-763259D11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Practicals link variables to raw data, calculations, graphs, conclusions and evaluation.</a:t>
            </a:r>
          </a:p>
        </p:txBody>
      </p:sp>
      <p:pic>
        <p:nvPicPr>
          <p:cNvPr id="46" name="W7L1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3571eb1cd5452c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6849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685FA33F-A467-452D-B3EB-8CBF5D311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385C140-0894-4E54-B883-D1BD1203A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41">
            <a:extLst xmlns:a="http://schemas.openxmlformats.org/drawingml/2006/main">
              <a:ext uri="{FF2B5EF4-FFF2-40B4-BE49-F238E27FC236}">
                <a16:creationId xmlns:a16="http://schemas.microsoft.com/office/drawing/2014/main" id="{0291BE1B-F5A4-4A66-BF12-70CC07C88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42">
            <a:extLst xmlns:a="http://schemas.openxmlformats.org/drawingml/2006/main">
              <a:ext uri="{FF2B5EF4-FFF2-40B4-BE49-F238E27FC236}">
                <a16:creationId xmlns:a16="http://schemas.microsoft.com/office/drawing/2014/main" id="{B904ACCC-035C-4BB5-97F3-3175A1601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43">
            <a:extLst xmlns:a="http://schemas.openxmlformats.org/drawingml/2006/main">
              <a:ext uri="{FF2B5EF4-FFF2-40B4-BE49-F238E27FC236}">
                <a16:creationId xmlns:a16="http://schemas.microsoft.com/office/drawing/2014/main" id="{BC3D65C0-45EC-440E-B4BF-806BEACFC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Repair the knowledge map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CF7B73B-026E-456F-8D36-3B3FB51F2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924d50255ee48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FD922E-0199-451F-A1AA-CC5758DC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f25ea6404af4b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454001-2172-4971-AD9D-D98367FC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1814102213c45c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7A3E232-D4C0-40F5-B2C6-341E085DF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a4d9c52e7ae4e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18865D-5BFD-4F51-B21C-D93C43AD9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7ae2886fb2849d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AE0C74-DA3C-4747-B300-7423FF48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3f0467f0d4e493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905A930-3143-47E2-9779-4BEDD2CCC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06ab16abc8645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0DE368-DFA7-4150-B7DB-39B9895B8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1500f4d1dfa465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81CE91E-9BD9-48DF-9485-65B389E64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a72c909a3b64c6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D30D5A-1E4F-4D6C-A0C2-52C1277EE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44">
            <a:extLst xmlns:a="http://schemas.openxmlformats.org/drawingml/2006/main">
              <a:ext uri="{FF2B5EF4-FFF2-40B4-BE49-F238E27FC236}">
                <a16:creationId xmlns:a16="http://schemas.microsoft.com/office/drawing/2014/main" id="{9EFA22D3-D9D3-421A-AF38-7187FBF6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two ideas. Connect them using because or whereas. Your partner checks the science.</a:t>
            </a:r>
          </a:p>
        </p:txBody>
      </p:sp>
      <p:sp>
        <p:nvSpPr>
          <p:cNvPr id="17" name="copy-45">
            <a:extLst xmlns:a="http://schemas.openxmlformats.org/drawingml/2006/main">
              <a:ext uri="{FF2B5EF4-FFF2-40B4-BE49-F238E27FC236}">
                <a16:creationId xmlns:a16="http://schemas.microsoft.com/office/drawing/2014/main" id="{C47B4B8E-9C08-43AD-9829-15ED9AE26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46">
            <a:extLst xmlns:a="http://schemas.openxmlformats.org/drawingml/2006/main">
              <a:ext uri="{FF2B5EF4-FFF2-40B4-BE49-F238E27FC236}">
                <a16:creationId xmlns:a16="http://schemas.microsoft.com/office/drawing/2014/main" id="{B089F680-62CA-4639-980E-CAE638F0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Magnification     Units     Resolution</a:t>
            </a:r>
          </a:p>
        </p:txBody>
      </p:sp>
      <p:sp>
        <p:nvSpPr>
          <p:cNvPr id="19" name="copy-47">
            <a:extLst xmlns:a="http://schemas.openxmlformats.org/drawingml/2006/main">
              <a:ext uri="{FF2B5EF4-FFF2-40B4-BE49-F238E27FC236}">
                <a16:creationId xmlns:a16="http://schemas.microsoft.com/office/drawing/2014/main" id="{CC8438B3-BF4C-4F38-B8F2-F496304F0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48">
            <a:extLst xmlns:a="http://schemas.openxmlformats.org/drawingml/2006/main">
              <a:ext uri="{FF2B5EF4-FFF2-40B4-BE49-F238E27FC236}">
                <a16:creationId xmlns:a16="http://schemas.microsoft.com/office/drawing/2014/main" id="{7CC62423-B97D-409C-96F3-2A7E75B7F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Osmosis     Membrane     Percentage change</a:t>
            </a:r>
          </a:p>
        </p:txBody>
      </p:sp>
      <p:sp>
        <p:nvSpPr>
          <p:cNvPr id="21" name="copy-49">
            <a:extLst xmlns:a="http://schemas.openxmlformats.org/drawingml/2006/main">
              <a:ext uri="{FF2B5EF4-FFF2-40B4-BE49-F238E27FC236}">
                <a16:creationId xmlns:a16="http://schemas.microsoft.com/office/drawing/2014/main" id="{DFF4A55B-6A18-4651-8AA6-7BA3782EC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50">
            <a:extLst xmlns:a="http://schemas.openxmlformats.org/drawingml/2006/main">
              <a:ext uri="{FF2B5EF4-FFF2-40B4-BE49-F238E27FC236}">
                <a16:creationId xmlns:a16="http://schemas.microsoft.com/office/drawing/2014/main" id="{AFBC0A90-52A4-4144-BD15-AD0B64FE6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Active transport     Respiration     Uptake</a:t>
            </a:r>
          </a:p>
        </p:txBody>
      </p:sp>
      <p:sp>
        <p:nvSpPr>
          <p:cNvPr id="23" name="goto:10">
            <a:hlinkClick xmlns:r="http://schemas.openxmlformats.org/officeDocument/2006/relationships" xmlns:a="http://schemas.openxmlformats.org/drawingml/2006/main" r:id="Rbe7634b52811427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B5D5F53-06E1-4A04-BE3C-B7979C76B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8241608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07AF66B2-8E50-46A4-9000-9F156C3F6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7BCE177-4759-498E-9961-18FBE39AE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51">
            <a:extLst xmlns:a="http://schemas.openxmlformats.org/drawingml/2006/main">
              <a:ext uri="{FF2B5EF4-FFF2-40B4-BE49-F238E27FC236}">
                <a16:creationId xmlns:a16="http://schemas.microsoft.com/office/drawing/2014/main" id="{BD9576C2-27DD-4E38-BB28-45ED99F78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52">
            <a:extLst xmlns:a="http://schemas.openxmlformats.org/drawingml/2006/main">
              <a:ext uri="{FF2B5EF4-FFF2-40B4-BE49-F238E27FC236}">
                <a16:creationId xmlns:a16="http://schemas.microsoft.com/office/drawing/2014/main" id="{889ABB25-F0E2-403A-9BA1-3C949CD7B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53">
            <a:extLst xmlns:a="http://schemas.openxmlformats.org/drawingml/2006/main">
              <a:ext uri="{FF2B5EF4-FFF2-40B4-BE49-F238E27FC236}">
                <a16:creationId xmlns:a16="http://schemas.microsoft.com/office/drawing/2014/main" id="{57C57217-1AAF-45F4-9748-C89BA03C2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F29CFFA-01A1-49E8-9356-63EE1FE3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2747c83793304b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3AABC8-1B47-499C-AAC0-68991F413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6ba4f686e774c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93DC32-0AD6-4CF9-A681-BC8CA7249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653f3d914de4d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5E1476-03D8-4E74-A0BA-FE3AB4CFB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ac87494c27df4d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5B8C781-573D-4CFF-8696-FAA3E17F4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239a6498aa24b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3E6062-BA0D-4355-BE08-FED299519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ffbced3f3514a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B13AAB-E6B0-4C00-BF6F-9A6AE5007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df336460024424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BFD0BF-756D-46F1-8F96-2ACBB1AF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f9864a6765a4b8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18480F-F832-4850-8A39-1D588F68F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c460a0f556a4c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0877C8-EFD7-42A1-98B3-65037C483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54">
            <a:extLst xmlns:a="http://schemas.openxmlformats.org/drawingml/2006/main">
              <a:ext uri="{FF2B5EF4-FFF2-40B4-BE49-F238E27FC236}">
                <a16:creationId xmlns:a16="http://schemas.microsoft.com/office/drawing/2014/main" id="{042B6955-71DE-4234-8DD5-286C796DB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Create a connected explanation using at least five of these ideas: magnification, micrometre, diffusion, concentration gradient, osmosis, percentage change, active transport, respiration, anomaly and control variable. Explain each link rather than listing terms.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B62B6EA4-86A9-491B-84A6-694EB9850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55">
            <a:extLst xmlns:a="http://schemas.openxmlformats.org/drawingml/2006/main">
              <a:ext uri="{FF2B5EF4-FFF2-40B4-BE49-F238E27FC236}">
                <a16:creationId xmlns:a16="http://schemas.microsoft.com/office/drawing/2014/main" id="{2316EC6F-F40E-4E79-B256-579B8EDD8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56">
            <a:extLst xmlns:a="http://schemas.openxmlformats.org/drawingml/2006/main">
              <a:ext uri="{FF2B5EF4-FFF2-40B4-BE49-F238E27FC236}">
                <a16:creationId xmlns:a16="http://schemas.microsoft.com/office/drawing/2014/main" id="{F690B54E-66A0-4289-B26C-BC5FE7430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two ideas. Link them with “because” or “whereas”. For a cell adaptation, name the feature and what it helps the cell do.</a:t>
            </a:r>
          </a:p>
        </p:txBody>
      </p:sp>
      <p:sp>
        <p:nvSpPr>
          <p:cNvPr id="20" name="copy-57">
            <a:extLst xmlns:a="http://schemas.openxmlformats.org/drawingml/2006/main">
              <a:ext uri="{FF2B5EF4-FFF2-40B4-BE49-F238E27FC236}">
                <a16:creationId xmlns:a16="http://schemas.microsoft.com/office/drawing/2014/main" id="{92F9D04E-E67D-42A1-A404-2C9484C00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0ae4303b677040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79277F-8FB9-4F1F-A679-16035C625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37a77f8c71134d2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29DBFD-BCF4-477C-B35E-A0183C27D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150007667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967EF4EE-F9C9-442D-931E-8D0E7FBE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3B0FCF5-0B96-4C2A-89B9-F1D01F1A2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58">
            <a:extLst xmlns:a="http://schemas.openxmlformats.org/drawingml/2006/main">
              <a:ext uri="{FF2B5EF4-FFF2-40B4-BE49-F238E27FC236}">
                <a16:creationId xmlns:a16="http://schemas.microsoft.com/office/drawing/2014/main" id="{83EACA94-6F61-4BCE-8BBD-A7F3C1C65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59">
            <a:extLst xmlns:a="http://schemas.openxmlformats.org/drawingml/2006/main">
              <a:ext uri="{FF2B5EF4-FFF2-40B4-BE49-F238E27FC236}">
                <a16:creationId xmlns:a16="http://schemas.microsoft.com/office/drawing/2014/main" id="{9480AAD7-E279-4B81-A192-8FB3767EE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60">
            <a:extLst xmlns:a="http://schemas.openxmlformats.org/drawingml/2006/main">
              <a:ext uri="{FF2B5EF4-FFF2-40B4-BE49-F238E27FC236}">
                <a16:creationId xmlns:a16="http://schemas.microsoft.com/office/drawing/2014/main" id="{EB06DF4B-EF0F-4D39-A350-A09596974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914D379-7D43-4D56-8062-9E2D3E8D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717c8c6474040b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7FD89A-1BA6-4141-A9A7-6C4053AFF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1daae9d878e44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46FDCB-B9B3-4674-87EF-78413AAA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50686c59b4b8437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25FED19-A2C8-46E9-A61B-91FDA5F9A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6c96734ac4b436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DA3988-231B-4B58-A9D1-E564B34C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5731fe328cb4a2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4AD020-BBA3-4383-8B1B-E0EF7CBA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c7ccab62a7c4e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97A9706-5F06-46CA-9654-4C5553699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115697115f744da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92FB76-80CF-411E-9CA5-BAE60B540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a896e19b4de477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52A77E-6644-4507-9729-55BBB7BA1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01a2319e086b480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9A087CF-33B3-4401-A32F-9167DACA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61">
            <a:extLst xmlns:a="http://schemas.openxmlformats.org/drawingml/2006/main">
              <a:ext uri="{FF2B5EF4-FFF2-40B4-BE49-F238E27FC236}">
                <a16:creationId xmlns:a16="http://schemas.microsoft.com/office/drawing/2014/main" id="{5AF948C2-883F-47FC-94F8-BE82B4FF3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single connection do you now need to practise next, and what evidence led you to choose it?</a:t>
            </a:r>
          </a:p>
        </p:txBody>
      </p:sp>
      <p:sp>
        <p:nvSpPr>
          <p:cNvPr id="17" name="copy-62">
            <a:extLst xmlns:a="http://schemas.openxmlformats.org/drawingml/2006/main">
              <a:ext uri="{FF2B5EF4-FFF2-40B4-BE49-F238E27FC236}">
                <a16:creationId xmlns:a16="http://schemas.microsoft.com/office/drawing/2014/main" id="{E7A83320-DD5C-4D0F-A2A6-C4027A38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63">
            <a:extLst xmlns:a="http://schemas.openxmlformats.org/drawingml/2006/main">
              <a:ext uri="{FF2B5EF4-FFF2-40B4-BE49-F238E27FC236}">
                <a16:creationId xmlns:a16="http://schemas.microsoft.com/office/drawing/2014/main" id="{E248369E-B2D5-4AA9-B00A-41DCB001F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64">
            <a:extLst xmlns:a="http://schemas.openxmlformats.org/drawingml/2006/main">
              <a:ext uri="{FF2B5EF4-FFF2-40B4-BE49-F238E27FC236}">
                <a16:creationId xmlns:a16="http://schemas.microsoft.com/office/drawing/2014/main" id="{7EC4002F-376A-45E6-9A9B-153A87DD3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65">
            <a:extLst xmlns:a="http://schemas.openxmlformats.org/drawingml/2006/main">
              <a:ext uri="{FF2B5EF4-FFF2-40B4-BE49-F238E27FC236}">
                <a16:creationId xmlns:a16="http://schemas.microsoft.com/office/drawing/2014/main" id="{AB5CA828-CAC5-4118-B5B6-2DA96A828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66">
            <a:extLst xmlns:a="http://schemas.openxmlformats.org/drawingml/2006/main">
              <a:ext uri="{FF2B5EF4-FFF2-40B4-BE49-F238E27FC236}">
                <a16:creationId xmlns:a16="http://schemas.microsoft.com/office/drawing/2014/main" id="{8374BBD5-BC9D-4E39-9DE3-F121C5FBD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67">
            <a:extLst xmlns:a="http://schemas.openxmlformats.org/drawingml/2006/main">
              <a:ext uri="{FF2B5EF4-FFF2-40B4-BE49-F238E27FC236}">
                <a16:creationId xmlns:a16="http://schemas.microsoft.com/office/drawing/2014/main" id="{E946CD44-6A0B-42F1-92EC-D5FAC362A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7445149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7E213BD6-A5D4-4575-AA66-368FD7AE8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769F0F1-23F4-4FCE-AF69-89D7C55FE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68">
            <a:extLst xmlns:a="http://schemas.openxmlformats.org/drawingml/2006/main">
              <a:ext uri="{FF2B5EF4-FFF2-40B4-BE49-F238E27FC236}">
                <a16:creationId xmlns:a16="http://schemas.microsoft.com/office/drawing/2014/main" id="{65F18E06-E18F-4243-8E8D-575ECC69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W7L1</a:t>
            </a:r>
          </a:p>
        </p:txBody>
      </p:sp>
      <p:sp>
        <p:nvSpPr>
          <p:cNvPr id="4" name="copy-69">
            <a:extLst xmlns:a="http://schemas.openxmlformats.org/drawingml/2006/main">
              <a:ext uri="{FF2B5EF4-FFF2-40B4-BE49-F238E27FC236}">
                <a16:creationId xmlns:a16="http://schemas.microsoft.com/office/drawing/2014/main" id="{F686A98B-02FA-42EB-9B67-212581B4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70">
            <a:extLst xmlns:a="http://schemas.openxmlformats.org/drawingml/2006/main">
              <a:ext uri="{FF2B5EF4-FFF2-40B4-BE49-F238E27FC236}">
                <a16:creationId xmlns:a16="http://schemas.microsoft.com/office/drawing/2014/main" id="{7A219115-8DA6-43E9-B35D-42B3B8593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4021750-7BA6-4C3C-A75A-78E26348C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16d86c495254f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0D0071-E3EE-43B7-B502-7AF7EBB7B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a3bd05a25d14f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ED95F1-43A2-4EA2-B3B4-3262F17A9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57618e06b8542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CD187D-CBA2-451C-9910-803AAB50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0bfe376621c47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E361E4-0CB9-4DBE-8150-C704EDF37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b50d814dd664b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65268F-1791-4A97-B484-F8A0128E0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37f29f850c842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B31FD9-4504-40CE-9088-D46AA4689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02735734b80497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450B87-81E9-42BE-815C-10C46DE34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5ba491b67c146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DE35B0A-1608-4D7C-B2BE-9E030B77F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8bbaae86eb948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5D834E0-9556-4E18-8C5C-541CDFDD0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1">
            <a:extLst xmlns:a="http://schemas.openxmlformats.org/drawingml/2006/main">
              <a:ext uri="{FF2B5EF4-FFF2-40B4-BE49-F238E27FC236}">
                <a16:creationId xmlns:a16="http://schemas.microsoft.com/office/drawing/2014/main" id="{2563C1E4-C3E2-4761-979C-8FB103403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72">
            <a:extLst xmlns:a="http://schemas.openxmlformats.org/drawingml/2006/main">
              <a:ext uri="{FF2B5EF4-FFF2-40B4-BE49-F238E27FC236}">
                <a16:creationId xmlns:a16="http://schemas.microsoft.com/office/drawing/2014/main" id="{DAAA815F-819F-456A-A62D-C81A2C5BD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 = I ÷ A.</a:t>
            </a:r>
          </a:p>
        </p:txBody>
      </p:sp>
      <p:sp>
        <p:nvSpPr>
          <p:cNvPr id="18" name="copy-73">
            <a:extLst xmlns:a="http://schemas.openxmlformats.org/drawingml/2006/main">
              <a:ext uri="{FF2B5EF4-FFF2-40B4-BE49-F238E27FC236}">
                <a16:creationId xmlns:a16="http://schemas.microsoft.com/office/drawing/2014/main" id="{2B999C3E-55F4-420F-A44F-9ED75E647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74">
            <a:extLst xmlns:a="http://schemas.openxmlformats.org/drawingml/2006/main">
              <a:ext uri="{FF2B5EF4-FFF2-40B4-BE49-F238E27FC236}">
                <a16:creationId xmlns:a16="http://schemas.microsoft.com/office/drawing/2014/main" id="{8BDF93D4-BDEE-4E63-8500-6BC1F19AE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Osmosis: water through a partially permeable membrane without energy from respiration. Active transport: against-gradient movement using that energy.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0C969E5D-D5A8-4D54-A3ED-326AE3A05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75">
            <a:extLst xmlns:a="http://schemas.openxmlformats.org/drawingml/2006/main">
              <a:ext uri="{FF2B5EF4-FFF2-40B4-BE49-F238E27FC236}">
                <a16:creationId xmlns:a16="http://schemas.microsoft.com/office/drawing/2014/main" id="{9F309A08-32DD-4CB1-8F41-229BAB095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All three are valid links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040e2f623f704a5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3806666-DF5D-4C5B-907F-1295941EC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37039789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2026-09-06T23:12:48.2990000Z</dcterms:created>
  <dcterms:modified xsi:type="dcterms:W3CDTF">2026-09-06T23:12:48.2990000Z</dcterms:modified>
</coreProperties>
</file>