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56da087c6bfb423a" /><Relationship Type="http://schemas.openxmlformats.org/officeDocument/2006/relationships/extended-properties" Target="/docProps/app.xml" Id="R2fffaff953164979" /><Relationship Type="http://schemas.openxmlformats.org/officeDocument/2006/relationships/officeDocument" Target="/ppt/presentation.xml" Id="R6b19a9b175c545e4" /></Relationships>
</file>

<file path=ppt/presentation.xml><?xml version="1.0" encoding="utf-8"?>
<p:presentation xmlns:p="http://schemas.openxmlformats.org/presentationml/2006/main">
  <p:sldMasterIdLst>
    <p:sldMasterId xmlns:r="http://schemas.openxmlformats.org/officeDocument/2006/relationships" id="2147483648" r:id="R898cb57dce9b4844"/>
  </p:sldMasterIdLst>
  <p:notesMasterIdLst>
    <p:notesMasterId xmlns:r="http://schemas.openxmlformats.org/officeDocument/2006/relationships" r:id="Rde232ce47a574683"/>
  </p:notesMasterIdLst>
  <p:sldIdLst>
    <p:sldId xmlns:r="http://schemas.openxmlformats.org/officeDocument/2006/relationships" id="256" r:id="R9efab3f0f9624d4f"/>
    <p:sldId xmlns:r="http://schemas.openxmlformats.org/officeDocument/2006/relationships" id="257" r:id="Rf365004441e14161"/>
    <p:sldId xmlns:r="http://schemas.openxmlformats.org/officeDocument/2006/relationships" id="258" r:id="R779d06d01daa432b"/>
    <p:sldId xmlns:r="http://schemas.openxmlformats.org/officeDocument/2006/relationships" id="259" r:id="Rfafdc09e0acc46f9"/>
    <p:sldId xmlns:r="http://schemas.openxmlformats.org/officeDocument/2006/relationships" id="260" r:id="R9721c0c134224319"/>
    <p:sldId xmlns:r="http://schemas.openxmlformats.org/officeDocument/2006/relationships" id="261" r:id="R0859e1eea94b4657"/>
    <p:sldId xmlns:r="http://schemas.openxmlformats.org/officeDocument/2006/relationships" id="262" r:id="Ra3cebdf4dc5643e1"/>
    <p:sldId xmlns:r="http://schemas.openxmlformats.org/officeDocument/2006/relationships" id="263" r:id="Ra37635c5fcca4863"/>
    <p:sldId xmlns:r="http://schemas.openxmlformats.org/officeDocument/2006/relationships" id="264" r:id="R8249893219aa46df"/>
    <p:sldId xmlns:r="http://schemas.openxmlformats.org/officeDocument/2006/relationships" id="265" r:id="R2449f0b7c6ce4b4a"/>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8c9db135c0a64996" /><Relationship Type="http://schemas.openxmlformats.org/officeDocument/2006/relationships/slideMaster" Target="/ppt/slideMasters/slideMaster1.xml" Id="R898cb57dce9b4844" /><Relationship Type="http://schemas.openxmlformats.org/officeDocument/2006/relationships/notesMaster" Target="/ppt/notesMasters/notesMaster1.xml" Id="Rde232ce47a574683" /><Relationship Type="http://schemas.openxmlformats.org/officeDocument/2006/relationships/presProps" Target="/ppt/presProps.xml" Id="R466765d4cb514e6a" /><Relationship Type="http://schemas.openxmlformats.org/officeDocument/2006/relationships/tableStyles" Target="/ppt/tableStyles.xml" Id="Rb228051813e0487b" /><Relationship Type="http://schemas.openxmlformats.org/officeDocument/2006/relationships/slide" Target="/ppt/slides/slide1.xml" Id="R9efab3f0f9624d4f" /><Relationship Type="http://schemas.openxmlformats.org/officeDocument/2006/relationships/slide" Target="/ppt/slides/slide2.xml" Id="Rf365004441e14161" /><Relationship Type="http://schemas.openxmlformats.org/officeDocument/2006/relationships/slide" Target="/ppt/slides/slide3.xml" Id="R779d06d01daa432b" /><Relationship Type="http://schemas.openxmlformats.org/officeDocument/2006/relationships/slide" Target="/ppt/slides/slide4.xml" Id="Rfafdc09e0acc46f9" /><Relationship Type="http://schemas.openxmlformats.org/officeDocument/2006/relationships/slide" Target="/ppt/slides/slide5.xml" Id="R9721c0c134224319" /><Relationship Type="http://schemas.openxmlformats.org/officeDocument/2006/relationships/slide" Target="/ppt/slides/slide6.xml" Id="R0859e1eea94b4657" /><Relationship Type="http://schemas.openxmlformats.org/officeDocument/2006/relationships/slide" Target="/ppt/slides/slide7.xml" Id="Ra3cebdf4dc5643e1" /><Relationship Type="http://schemas.openxmlformats.org/officeDocument/2006/relationships/slide" Target="/ppt/slides/slide8.xml" Id="Ra37635c5fcca4863" /><Relationship Type="http://schemas.openxmlformats.org/officeDocument/2006/relationships/slide" Target="/ppt/slides/slide9.xml" Id="R8249893219aa46df" /><Relationship Type="http://schemas.openxmlformats.org/officeDocument/2006/relationships/slide" Target="/ppt/slides/slide10.xml" Id="R2449f0b7c6ce4b4a"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30bf6ac0794c4068"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639c8ae17b0647a6" /><Relationship Type="http://schemas.openxmlformats.org/officeDocument/2006/relationships/notesMaster" Target="/ppt/notesMasters/notesMaster1.xml" Id="R1830b060fea74273"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3a7b563b66994a24" /><Relationship Type="http://schemas.openxmlformats.org/officeDocument/2006/relationships/notesMaster" Target="/ppt/notesMasters/notesMaster1.xml" Id="R623ad0ed89bc4cd5" /></Relationships>
</file>

<file path=ppt/notesSlides/_rels/notesSlide2.xml.rels>&#65279;<?xml version="1.0" encoding="utf-8"?><Relationships xmlns="http://schemas.openxmlformats.org/package/2006/relationships"><Relationship Type="http://schemas.openxmlformats.org/officeDocument/2006/relationships/slide" Target="/ppt/slides/slide2.xml" Id="R8ad6dfb692cf440a" /><Relationship Type="http://schemas.openxmlformats.org/officeDocument/2006/relationships/notesMaster" Target="/ppt/notesMasters/notesMaster1.xml" Id="Rc028a8bc98f2453e" /></Relationships>
</file>

<file path=ppt/notesSlides/_rels/notesSlide3.xml.rels>&#65279;<?xml version="1.0" encoding="utf-8"?><Relationships xmlns="http://schemas.openxmlformats.org/package/2006/relationships"><Relationship Type="http://schemas.openxmlformats.org/officeDocument/2006/relationships/slide" Target="/ppt/slides/slide3.xml" Id="Redfc66cde66b4ffa" /><Relationship Type="http://schemas.openxmlformats.org/officeDocument/2006/relationships/notesMaster" Target="/ppt/notesMasters/notesMaster1.xml" Id="R3605a883603b4c95" /></Relationships>
</file>

<file path=ppt/notesSlides/_rels/notesSlide4.xml.rels>&#65279;<?xml version="1.0" encoding="utf-8"?><Relationships xmlns="http://schemas.openxmlformats.org/package/2006/relationships"><Relationship Type="http://schemas.openxmlformats.org/officeDocument/2006/relationships/slide" Target="/ppt/slides/slide4.xml" Id="Ra1cd116cb53f4a84" /><Relationship Type="http://schemas.openxmlformats.org/officeDocument/2006/relationships/notesMaster" Target="/ppt/notesMasters/notesMaster1.xml" Id="Re55e9b7603a0471c" /></Relationships>
</file>

<file path=ppt/notesSlides/_rels/notesSlide5.xml.rels>&#65279;<?xml version="1.0" encoding="utf-8"?><Relationships xmlns="http://schemas.openxmlformats.org/package/2006/relationships"><Relationship Type="http://schemas.openxmlformats.org/officeDocument/2006/relationships/slide" Target="/ppt/slides/slide5.xml" Id="Rb25d5f3bcc7545c1" /><Relationship Type="http://schemas.openxmlformats.org/officeDocument/2006/relationships/notesMaster" Target="/ppt/notesMasters/notesMaster1.xml" Id="R77ef6cd837fa4a6f" /></Relationships>
</file>

<file path=ppt/notesSlides/_rels/notesSlide6.xml.rels>&#65279;<?xml version="1.0" encoding="utf-8"?><Relationships xmlns="http://schemas.openxmlformats.org/package/2006/relationships"><Relationship Type="http://schemas.openxmlformats.org/officeDocument/2006/relationships/slide" Target="/ppt/slides/slide6.xml" Id="R031e7188e8ca4a61" /><Relationship Type="http://schemas.openxmlformats.org/officeDocument/2006/relationships/notesMaster" Target="/ppt/notesMasters/notesMaster1.xml" Id="R9a4c2a2307f24b00" /></Relationships>
</file>

<file path=ppt/notesSlides/_rels/notesSlide7.xml.rels>&#65279;<?xml version="1.0" encoding="utf-8"?><Relationships xmlns="http://schemas.openxmlformats.org/package/2006/relationships"><Relationship Type="http://schemas.openxmlformats.org/officeDocument/2006/relationships/slide" Target="/ppt/slides/slide7.xml" Id="R9f88c15240bf4243" /><Relationship Type="http://schemas.openxmlformats.org/officeDocument/2006/relationships/notesMaster" Target="/ppt/notesMasters/notesMaster1.xml" Id="R54579eb1f4af41eb" /></Relationships>
</file>

<file path=ppt/notesSlides/_rels/notesSlide8.xml.rels>&#65279;<?xml version="1.0" encoding="utf-8"?><Relationships xmlns="http://schemas.openxmlformats.org/package/2006/relationships"><Relationship Type="http://schemas.openxmlformats.org/officeDocument/2006/relationships/slide" Target="/ppt/slides/slide8.xml" Id="Rd7421f14fd4b47bc" /><Relationship Type="http://schemas.openxmlformats.org/officeDocument/2006/relationships/notesMaster" Target="/ppt/notesMasters/notesMaster1.xml" Id="R880804b1bef34a92" /></Relationships>
</file>

<file path=ppt/notesSlides/_rels/notesSlide9.xml.rels>&#65279;<?xml version="1.0" encoding="utf-8"?><Relationships xmlns="http://schemas.openxmlformats.org/package/2006/relationships"><Relationship Type="http://schemas.openxmlformats.org/officeDocument/2006/relationships/slide" Target="/ppt/slides/slide9.xml" Id="R4b93664d35694ac8" /><Relationship Type="http://schemas.openxmlformats.org/officeDocument/2006/relationships/notesMaster" Target="/ppt/notesMasters/notesMaster1.xml" Id="R64f88a2bee624d45"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Workshop reference — 0 minutes within the source's 40-minute lesson.</a:t>
            </a:r>
          </a:p>
          <a:p xmlns:a="http://schemas.openxmlformats.org/drawingml/2006/main">
            <a:r>
              <a:t>Wednesday P2, 10:10-10:50. Reference screen only; start the 32-minute workshop immediately. No additional starter or lesson time.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Exit Ticket — 4 minutes within the source's 40-minute lesson.</a:t>
            </a:r>
          </a:p>
          <a:p xmlns:a="http://schemas.openxmlformats.org/drawingml/2006/main">
            <a:r>
              <a:t>Answers in teacher notes: food gives energy and nutrients for growth/repair and body functions; variety supplies a wider range of nutrients; beans/lentils provide protein plus carbohydrate/fibre. Water essential but no food energy. Accept evidence-linked speech/sign/pointing and record support.</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retrieve — 4 minutes within the source's 40-minute lesson.</a:t>
            </a:r>
          </a:p>
          <a:p xmlns:a="http://schemas.openxmlformats.org/drawingml/2006/main">
            <a:r>
              <a:t>Four-minute preparation. Six revisit foods: bread, potato, beans, lentils, carrot, apple; water card. Adult can read or cut. No real food, personal meal reporting or portion calculations.</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First five minutes of source 20-minute investigation. Bread provides starchy carbohydrate and other nutrients; water has transport/temperature roles but no food energy. The fictional model is limited in range. Do not call a child’s lunch bad; discuss only this constructed case.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Next five minutes. Example add beans/lentils for protein growth/repair and carrot/apple for vitamins/minerals/fibre. Multiple valid sets; no prescribed personal meal plan or exact portions. A food may supply several nutrients.</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Next five minutes. Beans or lentils can replace the meat as a protein source in this simplified model. Rice and vegetables remain. No requirement to disclose beliefs, religion or diet; fictitious requirement suffices.</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Final five minutes of 20-minute phase. Both supply protein and additional nutrients. Pupils can point to information table or dictate. Do not claim exact nutritional equivalence per gram or that one model covers all bodily needs.</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check — 2 minutes within the source's 40-minute lesson.</a:t>
            </a:r>
          </a:p>
          <a:p xmlns:a="http://schemas.openxmlformats.org/drawingml/2006/main">
            <a:r>
              <a:t>Two-minute check within source workshop. Preference may be valid in life, but this task’s evidence must connect food and body function. Keep original choice even if reason needs revision.</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improve — 6 minutes within the source's 40-minute lesson.</a:t>
            </a:r>
          </a:p>
          <a:p xmlns:a="http://schemas.openxmlformats.org/drawingml/2006/main">
            <a:r>
              <a:t>Source final six minutes includes revision and tidy. Example vague “healthy” becomes “lentils provide protein for growth and repair.” Pupil can dictate exact meaning. Retain both versions; no photographs/public sharing required.</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Lundy Loop — 4 minutes within the source's 40-minute lesson.</a:t>
            </a:r>
          </a:p>
          <a:p xmlns:a="http://schemas.openxmlformats.org/drawingml/2006/main">
            <a:r>
              <a:t>Four minutes within the source lesson. Receive an actual observation or access request; do not force a peer audience. Name what can change now, make the change where possible and check whether it helped. The adult receives and names back the science shown as well as access feedback.</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24b5687175274d43"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3029d380a19d4754" /><Relationship Type="http://schemas.openxmlformats.org/officeDocument/2006/relationships/slideLayout" Target="/ppt/slideLayouts/slideLayout1.xml" Id="Rc34d3768d5e6471c"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c34d3768d5e6471c"/>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661aa7277b8f49fc" /><Relationship Type="http://schemas.openxmlformats.org/officeDocument/2006/relationships/image" Target="/ppt/media/image.jpeg" Id="Ref08433745c74964" /><Relationship Type="http://schemas.openxmlformats.org/officeDocument/2006/relationships/image" Target="/ppt/media/image.png" Id="Rc631852cee1c4e8f" /><Relationship Type="http://schemas.openxmlformats.org/officeDocument/2006/relationships/notesSlide" Target="/ppt/notesSlides/notesSlide1.xml" Id="Rfd28ea7afc454d66"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83cb391b6f7944f3" /><Relationship Type="http://schemas.openxmlformats.org/officeDocument/2006/relationships/image" Target="/ppt/media/image.jpeg" Id="Rfbc54cc6f084446a" /><Relationship Type="http://schemas.openxmlformats.org/officeDocument/2006/relationships/notesSlide" Target="/ppt/notesSlides/notesSlide10.xml" Id="Rdad1aa8709264982"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43d155e7350c4742" /><Relationship Type="http://schemas.openxmlformats.org/officeDocument/2006/relationships/image" Target="/ppt/media/image.jpeg" Id="Rdefb310fb7874d1a" /><Relationship Type="http://schemas.openxmlformats.org/officeDocument/2006/relationships/notesSlide" Target="/ppt/notesSlides/notesSlide2.xml" Id="R2096e44b469f401f"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50589cea477f444d" /><Relationship Type="http://schemas.openxmlformats.org/officeDocument/2006/relationships/image" Target="/ppt/media/image.jpeg" Id="R0fe22c59cac44b7f" /><Relationship Type="http://schemas.openxmlformats.org/officeDocument/2006/relationships/image" Target="/ppt/media/image2.png" Id="R73904293f2704684" /><Relationship Type="http://schemas.openxmlformats.org/officeDocument/2006/relationships/image" Target="/ppt/media/image3.png" Id="Rd1e94438be314789" /><Relationship Type="http://schemas.openxmlformats.org/officeDocument/2006/relationships/notesSlide" Target="/ppt/notesSlides/notesSlide3.xml" Id="R9b69954b513d4e05"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33d1980555e24f75" /><Relationship Type="http://schemas.openxmlformats.org/officeDocument/2006/relationships/image" Target="/ppt/media/image.jpeg" Id="Rdb3955eb2db04090" /><Relationship Type="http://schemas.openxmlformats.org/officeDocument/2006/relationships/image" Target="/ppt/media/image4.png" Id="R96105565e62b44b2" /><Relationship Type="http://schemas.openxmlformats.org/officeDocument/2006/relationships/image" Target="/ppt/media/image5.png" Id="Rff4a5ce3243a4995" /><Relationship Type="http://schemas.openxmlformats.org/officeDocument/2006/relationships/notesSlide" Target="/ppt/notesSlides/notesSlide4.xml" Id="R1c57ad43928d4534"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16e3ee3192f44955" /><Relationship Type="http://schemas.openxmlformats.org/officeDocument/2006/relationships/image" Target="/ppt/media/image.jpeg" Id="R574ee834253049b9" /><Relationship Type="http://schemas.openxmlformats.org/officeDocument/2006/relationships/image" Target="/ppt/media/image6.png" Id="R552bfcab29274bcb" /><Relationship Type="http://schemas.openxmlformats.org/officeDocument/2006/relationships/notesSlide" Target="/ppt/notesSlides/notesSlide5.xml" Id="R73f3cbeeb749412e"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dbd0394b10444349" /><Relationship Type="http://schemas.openxmlformats.org/officeDocument/2006/relationships/image" Target="/ppt/media/image.jpeg" Id="R2e2ef30f66ec4d4a" /><Relationship Type="http://schemas.openxmlformats.org/officeDocument/2006/relationships/notesSlide" Target="/ppt/notesSlides/notesSlide6.xml" Id="R67c1436307db489b"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95c33cb423894a55" /><Relationship Type="http://schemas.openxmlformats.org/officeDocument/2006/relationships/image" Target="/ppt/media/image.jpeg" Id="R513d22519fb8467b" /><Relationship Type="http://schemas.openxmlformats.org/officeDocument/2006/relationships/notesSlide" Target="/ppt/notesSlides/notesSlide7.xml" Id="Rbce0054867f6442e"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cc5a2065267a45c2" /><Relationship Type="http://schemas.openxmlformats.org/officeDocument/2006/relationships/image" Target="/ppt/media/image.jpeg" Id="R75144c9aac7a4339" /><Relationship Type="http://schemas.openxmlformats.org/officeDocument/2006/relationships/notesSlide" Target="/ppt/notesSlides/notesSlide8.xml" Id="Ra5fb983f315d4a18"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59b28dca0e584c15" /><Relationship Type="http://schemas.openxmlformats.org/officeDocument/2006/relationships/image" Target="/ppt/media/image.jpeg" Id="R2cae981c111441b4" /><Relationship Type="http://schemas.openxmlformats.org/officeDocument/2006/relationships/notesSlide" Target="/ppt/notesSlides/notesSlide9.xml" Id="R2615ed4c3b4a4e08" /></Relationships>
</file>

<file path=ppt/slides/slide1.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F209E7AA-7A66-4045-96CC-2575DF704815}"/>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E0BE4CB3-0A45-4589-8567-6A2FB11ECA5F}"/>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ef08433745c74964"/>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DFED5C3F-4785-4FAA-9B9D-FD7549EDEAEC}"/>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Food-jobs evidence mission</a:t>
            </a:r>
          </a:p>
        </p:txBody>
      </p:sp>
      <p:sp>
        <p:nvSpPr>
          <p:cNvPr id="5" name="footer-line">
            <a:extLst xmlns:a="http://schemas.openxmlformats.org/drawingml/2006/main">
              <a:ext uri="{FF2B5EF4-FFF2-40B4-BE49-F238E27FC236}">
                <a16:creationId xmlns:a16="http://schemas.microsoft.com/office/drawing/2014/main" id="{FED49A8B-E9EE-494E-B8DB-0B4F64E452E4}"/>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87BC68E6-B8EE-4D4B-938D-719C81ED9CA8}"/>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B</a:t>
            </a:r>
          </a:p>
        </p:txBody>
      </p:sp>
      <p:sp>
        <p:nvSpPr>
          <p:cNvPr id="7" name="page">
            <a:extLst xmlns:a="http://schemas.openxmlformats.org/drawingml/2006/main">
              <a:ext uri="{FF2B5EF4-FFF2-40B4-BE49-F238E27FC236}">
                <a16:creationId xmlns:a16="http://schemas.microsoft.com/office/drawing/2014/main" id="{F60043FD-BB60-4115-8554-888F9CB33847}"/>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01</a:t>
            </a:r>
          </a:p>
        </p:txBody>
      </p:sp>
      <p:sp>
        <p:nvSpPr>
          <p:cNvPr id="8" name="subtitle">
            <a:extLst xmlns:a="http://schemas.openxmlformats.org/drawingml/2006/main">
              <a:ext uri="{FF2B5EF4-FFF2-40B4-BE49-F238E27FC236}">
                <a16:creationId xmlns:a16="http://schemas.microsoft.com/office/drawing/2014/main" id="{386D2203-96B3-4141-B8BB-B1BC2F3231CD}"/>
              </a:ext>
            </a:extLst>
          </p:cNvPr>
          <p:cNvSpPr>
            <a:spLocks xmlns:a="http://schemas.openxmlformats.org/drawingml/2006/main" noGrp="1"/>
          </p:cNvSpPr>
          <p:nvPr/>
        </p:nvSpPr>
        <p:spPr>
          <a:xfrm xmlns:a="http://schemas.openxmlformats.org/drawingml/2006/main">
            <a:off x="609600" y="2400300"/>
            <a:ext cx="6191250" cy="1409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450" b="1">
                <a:solidFill>
                  <a:srgbClr val="28685E"/>
                </a:solidFill>
                <a:latin typeface="Arial"/>
                <a:ea typeface="Arial"/>
                <a:cs typeface="Arial"/>
              </a:defRPr>
            </a:pPr>
            <a:r>
              <a:rPr sz="3450" b="1">
                <a:solidFill>
                  <a:srgbClr val="28685E"/>
                </a:solidFill>
                <a:latin typeface="Arial"/>
                <a:ea typeface="Arial"/>
                <a:cs typeface="Arial"/>
              </a:rPr>
              <a:t>Choose. Explain. Revise.</a:t>
            </a:r>
          </a:p>
        </p:txBody>
      </p:sp>
      <p:sp>
        <p:nvSpPr>
          <p:cNvPr id="9" name="body">
            <a:extLst xmlns:a="http://schemas.openxmlformats.org/drawingml/2006/main">
              <a:ext uri="{FF2B5EF4-FFF2-40B4-BE49-F238E27FC236}">
                <a16:creationId xmlns:a16="http://schemas.microsoft.com/office/drawing/2014/main" id="{4394E606-7B23-45E5-BC8A-707FEA1194CF}"/>
              </a:ext>
            </a:extLst>
          </p:cNvPr>
          <p:cNvSpPr>
            <a:spLocks xmlns:a="http://schemas.openxmlformats.org/drawingml/2006/main" noGrp="1"/>
          </p:cNvSpPr>
          <p:nvPr/>
        </p:nvSpPr>
        <p:spPr>
          <a:xfrm xmlns:a="http://schemas.openxmlformats.org/drawingml/2006/main">
            <a:off x="609600" y="4286250"/>
            <a:ext cx="6667500" cy="1314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I can use food information to improve a fictional model.</a:t>
            </a:r>
          </a:p>
        </p:txBody>
      </p:sp>
      <p:pic>
        <p:nvPicPr>
          <p:cNvPr id="22" name=""/>
          <p:cNvPicPr>
            <a:picLocks xmlns:a="http://schemas.openxmlformats.org/drawingml/2006/main" noChangeAspect="1"/>
          </p:cNvPicPr>
          <p:nvPr/>
        </p:nvPicPr>
        <p:blipFill>
          <a:blip xmlns:r="http://schemas.openxmlformats.org/officeDocument/2006/relationships" xmlns:a="http://schemas.openxmlformats.org/drawingml/2006/main" r:embed="Rc631852cee1c4e8f"/>
          <a:stretch xmlns:a="http://schemas.openxmlformats.org/drawingml/2006/main"/>
        </p:blipFill>
        <p:spPr>
          <a:xfrm xmlns:a="http://schemas.openxmlformats.org/drawingml/2006/main">
            <a:off x="7620000" y="2578298"/>
            <a:ext cx="3714750" cy="2368153"/>
          </a:xfrm>
          <a:prstGeom xmlns:a="http://schemas.openxmlformats.org/drawingml/2006/main" prst="rect">
            <a:avLst/>
          </a:prstGeom>
        </p:spPr>
      </p:pic>
    </p:spTree>
    <p:extLst>
      <p:ext uri="{BB962C8B-B14F-4D97-AF65-F5344CB8AC3E}">
        <p14:creationId xmlns:p14="http://schemas.microsoft.com/office/powerpoint/2010/main" val="593350286"/>
      </p:ext>
    </p:extLst>
  </p:cSld>
</p:sld>
</file>

<file path=ppt/slides/slide10.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413FD70D-6F46-43C5-8B41-2DBCBD9CDF98}"/>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F0D479ED-5CA3-4431-8613-49A44E1EC837}"/>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fbc54cc6f084446a"/>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28F7CAA2-5DDE-4CFC-9562-BF9810E334C9}"/>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Explain a food job</a:t>
            </a:r>
          </a:p>
        </p:txBody>
      </p:sp>
      <p:sp>
        <p:nvSpPr>
          <p:cNvPr id="5" name="footer-line">
            <a:extLst xmlns:a="http://schemas.openxmlformats.org/drawingml/2006/main">
              <a:ext uri="{FF2B5EF4-FFF2-40B4-BE49-F238E27FC236}">
                <a16:creationId xmlns:a16="http://schemas.microsoft.com/office/drawing/2014/main" id="{6F65F416-4084-4B4F-B3D1-39AA32A24A41}"/>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70FB912E-C693-42F5-A1E2-E4C4F7B36957}"/>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B</a:t>
            </a:r>
          </a:p>
        </p:txBody>
      </p:sp>
      <p:sp>
        <p:nvSpPr>
          <p:cNvPr id="7" name="page">
            <a:extLst xmlns:a="http://schemas.openxmlformats.org/drawingml/2006/main">
              <a:ext uri="{FF2B5EF4-FFF2-40B4-BE49-F238E27FC236}">
                <a16:creationId xmlns:a16="http://schemas.microsoft.com/office/drawing/2014/main" id="{200C4FF1-342F-4D0F-8A4D-D7B41A5AD3F8}"/>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10</a:t>
            </a:r>
          </a:p>
        </p:txBody>
      </p:sp>
      <p:sp>
        <p:nvSpPr>
          <p:cNvPr id="8" name="line-0">
            <a:extLst xmlns:a="http://schemas.openxmlformats.org/drawingml/2006/main">
              <a:ext uri="{FF2B5EF4-FFF2-40B4-BE49-F238E27FC236}">
                <a16:creationId xmlns:a16="http://schemas.microsoft.com/office/drawing/2014/main" id="{09CDF048-5C0A-4215-8F8C-928B63DAF4CC}"/>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Supported: name one body job of food.</a:t>
            </a:r>
          </a:p>
        </p:txBody>
      </p:sp>
      <p:sp>
        <p:nvSpPr>
          <p:cNvPr id="9" name="line-1">
            <a:extLst xmlns:a="http://schemas.openxmlformats.org/drawingml/2006/main">
              <a:ext uri="{FF2B5EF4-FFF2-40B4-BE49-F238E27FC236}">
                <a16:creationId xmlns:a16="http://schemas.microsoft.com/office/drawing/2014/main" id="{A2A9D7A1-07BA-4F9B-A17E-D069EE4E7F8B}"/>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Standard: explain why variety matters.</a:t>
            </a:r>
          </a:p>
        </p:txBody>
      </p:sp>
      <p:sp>
        <p:nvSpPr>
          <p:cNvPr id="10" name="line-2">
            <a:extLst xmlns:a="http://schemas.openxmlformats.org/drawingml/2006/main">
              <a:ext uri="{FF2B5EF4-FFF2-40B4-BE49-F238E27FC236}">
                <a16:creationId xmlns:a16="http://schemas.microsoft.com/office/drawing/2014/main" id="{AA51279C-87D2-4CED-9A6C-0CF85D26C26D}"/>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Stretch: can one food help several jobs?</a:t>
            </a:r>
          </a:p>
        </p:txBody>
      </p:sp>
    </p:spTree>
    <p:extLst>
      <p:ext uri="{BB962C8B-B14F-4D97-AF65-F5344CB8AC3E}">
        <p14:creationId xmlns:p14="http://schemas.microsoft.com/office/powerpoint/2010/main" val="917226513"/>
      </p:ext>
    </p:extLst>
  </p:cSld>
</p:sld>
</file>

<file path=ppt/slides/slide2.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D6478683-1118-4EB4-B35D-2ED0107A96E0}"/>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2F3276D8-6B73-45B1-982A-10D2E3D34ED0}"/>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defb310fb7874d1a"/>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E87FAB21-B2D7-43F5-BC16-B92C5A7BE5C3}"/>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Retrieve the food-job cards</a:t>
            </a:r>
          </a:p>
        </p:txBody>
      </p:sp>
      <p:sp>
        <p:nvSpPr>
          <p:cNvPr id="5" name="footer-line">
            <a:extLst xmlns:a="http://schemas.openxmlformats.org/drawingml/2006/main">
              <a:ext uri="{FF2B5EF4-FFF2-40B4-BE49-F238E27FC236}">
                <a16:creationId xmlns:a16="http://schemas.microsoft.com/office/drawing/2014/main" id="{C7CB2EC2-2FF4-4711-8ECF-67526C9E1798}"/>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B7D54A30-7BE3-4089-BD01-94CE675F3F1B}"/>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B</a:t>
            </a:r>
          </a:p>
        </p:txBody>
      </p:sp>
      <p:sp>
        <p:nvSpPr>
          <p:cNvPr id="7" name="page">
            <a:extLst xmlns:a="http://schemas.openxmlformats.org/drawingml/2006/main">
              <a:ext uri="{FF2B5EF4-FFF2-40B4-BE49-F238E27FC236}">
                <a16:creationId xmlns:a16="http://schemas.microsoft.com/office/drawing/2014/main" id="{981732EC-8688-47F8-A9D3-9EB4DDD46AA6}"/>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02</a:t>
            </a:r>
          </a:p>
        </p:txBody>
      </p:sp>
      <p:sp>
        <p:nvSpPr>
          <p:cNvPr id="8" name="line-0">
            <a:extLst xmlns:a="http://schemas.openxmlformats.org/drawingml/2006/main">
              <a:ext uri="{FF2B5EF4-FFF2-40B4-BE49-F238E27FC236}">
                <a16:creationId xmlns:a16="http://schemas.microsoft.com/office/drawing/2014/main" id="{4A5A7344-D6B2-4565-9CCB-D6221AEA3A04}"/>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Find Monday’s food-job choices.</a:t>
            </a:r>
          </a:p>
        </p:txBody>
      </p:sp>
      <p:sp>
        <p:nvSpPr>
          <p:cNvPr id="9" name="line-1">
            <a:extLst xmlns:a="http://schemas.openxmlformats.org/drawingml/2006/main">
              <a:ext uri="{FF2B5EF4-FFF2-40B4-BE49-F238E27FC236}">
                <a16:creationId xmlns:a16="http://schemas.microsoft.com/office/drawing/2014/main" id="{4E40E81D-EDD8-4243-80E8-567B02E8703B}"/>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Use the information table as evidence.</a:t>
            </a:r>
          </a:p>
        </p:txBody>
      </p:sp>
      <p:sp>
        <p:nvSpPr>
          <p:cNvPr id="10" name="line-2">
            <a:extLst xmlns:a="http://schemas.openxmlformats.org/drawingml/2006/main">
              <a:ext uri="{FF2B5EF4-FFF2-40B4-BE49-F238E27FC236}">
                <a16:creationId xmlns:a16="http://schemas.microsoft.com/office/drawing/2014/main" id="{7940E6F7-2161-4FB8-8BD2-125C688AF2F3}"/>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We use made-up menus, not personal meals.</a:t>
            </a:r>
          </a:p>
        </p:txBody>
      </p:sp>
    </p:spTree>
    <p:extLst>
      <p:ext uri="{BB962C8B-B14F-4D97-AF65-F5344CB8AC3E}">
        <p14:creationId xmlns:p14="http://schemas.microsoft.com/office/powerpoint/2010/main" val="534018034"/>
      </p:ext>
    </p:extLst>
  </p:cSld>
</p:sld>
</file>

<file path=ppt/slides/slide3.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E440EEEC-FBCC-4BFF-A58E-9E3AD4E2738C}"/>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F3DBDF67-7737-4C2F-B175-39AD18D195B1}"/>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7" name=""/>
          <p:cNvPicPr>
            <a:picLocks xmlns:a="http://schemas.openxmlformats.org/drawingml/2006/main" noChangeAspect="1"/>
          </p:cNvPicPr>
          <p:nvPr/>
        </p:nvPicPr>
        <p:blipFill>
          <a:blip xmlns:r="http://schemas.openxmlformats.org/officeDocument/2006/relationships" xmlns:a="http://schemas.openxmlformats.org/drawingml/2006/main" r:embed="R0fe22c59cac44b7f"/>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E02C5995-EE29-4ABF-B8F4-760E4EA49D4D}"/>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Case 1: only bread and water</a:t>
            </a:r>
          </a:p>
        </p:txBody>
      </p:sp>
      <p:sp>
        <p:nvSpPr>
          <p:cNvPr id="5" name="footer-line">
            <a:extLst xmlns:a="http://schemas.openxmlformats.org/drawingml/2006/main">
              <a:ext uri="{FF2B5EF4-FFF2-40B4-BE49-F238E27FC236}">
                <a16:creationId xmlns:a16="http://schemas.microsoft.com/office/drawing/2014/main" id="{FDA58C4B-4DFA-4791-A911-2F0E608E02CE}"/>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F0C8D403-CA01-4028-9802-2D72FD4B8A60}"/>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B</a:t>
            </a:r>
          </a:p>
        </p:txBody>
      </p:sp>
      <p:sp>
        <p:nvSpPr>
          <p:cNvPr id="7" name="page">
            <a:extLst xmlns:a="http://schemas.openxmlformats.org/drawingml/2006/main">
              <a:ext uri="{FF2B5EF4-FFF2-40B4-BE49-F238E27FC236}">
                <a16:creationId xmlns:a16="http://schemas.microsoft.com/office/drawing/2014/main" id="{2CCC0B1D-F8A6-4321-82C9-549345E69CE7}"/>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03</a:t>
            </a:r>
          </a:p>
        </p:txBody>
      </p:sp>
      <p:sp>
        <p:nvSpPr>
          <p:cNvPr id="8" name="line-0">
            <a:extLst xmlns:a="http://schemas.openxmlformats.org/drawingml/2006/main">
              <a:ext uri="{FF2B5EF4-FFF2-40B4-BE49-F238E27FC236}">
                <a16:creationId xmlns:a16="http://schemas.microsoft.com/office/drawing/2014/main" id="{1FC385A0-418D-40AE-8EA4-9717AF5598C7}"/>
              </a:ext>
            </a:extLst>
          </p:cNvPr>
          <p:cNvSpPr>
            <a:spLocks xmlns:a="http://schemas.openxmlformats.org/drawingml/2006/main" noGrp="1"/>
          </p:cNvSpPr>
          <p:nvPr/>
        </p:nvSpPr>
        <p:spPr>
          <a:xfrm xmlns:a="http://schemas.openxmlformats.org/drawingml/2006/main">
            <a:off x="609600" y="230505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Keep the bread and water cards.</a:t>
            </a:r>
          </a:p>
        </p:txBody>
      </p:sp>
      <p:sp>
        <p:nvSpPr>
          <p:cNvPr id="9" name="line-1">
            <a:extLst xmlns:a="http://schemas.openxmlformats.org/drawingml/2006/main">
              <a:ext uri="{FF2B5EF4-FFF2-40B4-BE49-F238E27FC236}">
                <a16:creationId xmlns:a16="http://schemas.microsoft.com/office/drawing/2014/main" id="{29974C85-497C-44D3-99A6-C15738EE06C9}"/>
              </a:ext>
            </a:extLst>
          </p:cNvPr>
          <p:cNvSpPr>
            <a:spLocks xmlns:a="http://schemas.openxmlformats.org/drawingml/2006/main" noGrp="1"/>
          </p:cNvSpPr>
          <p:nvPr/>
        </p:nvSpPr>
        <p:spPr>
          <a:xfrm xmlns:a="http://schemas.openxmlformats.org/drawingml/2006/main">
            <a:off x="609600" y="335280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jobs do they help with?</a:t>
            </a:r>
          </a:p>
        </p:txBody>
      </p:sp>
      <p:sp>
        <p:nvSpPr>
          <p:cNvPr id="10" name="line-2">
            <a:extLst xmlns:a="http://schemas.openxmlformats.org/drawingml/2006/main">
              <a:ext uri="{FF2B5EF4-FFF2-40B4-BE49-F238E27FC236}">
                <a16:creationId xmlns:a16="http://schemas.microsoft.com/office/drawing/2014/main" id="{3D145D2A-071D-4E6D-9061-DFE539D42592}"/>
              </a:ext>
            </a:extLst>
          </p:cNvPr>
          <p:cNvSpPr>
            <a:spLocks xmlns:a="http://schemas.openxmlformats.org/drawingml/2006/main" noGrp="1"/>
          </p:cNvSpPr>
          <p:nvPr/>
        </p:nvSpPr>
        <p:spPr>
          <a:xfrm xmlns:a="http://schemas.openxmlformats.org/drawingml/2006/main">
            <a:off x="609600" y="440055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Which body needs are not well represented?</a:t>
            </a:r>
          </a:p>
        </p:txBody>
      </p:sp>
      <p:pic>
        <p:nvPicPr>
          <p:cNvPr id="25" name=""/>
          <p:cNvPicPr>
            <a:picLocks xmlns:a="http://schemas.openxmlformats.org/drawingml/2006/main" noChangeAspect="1"/>
          </p:cNvPicPr>
          <p:nvPr/>
        </p:nvPicPr>
        <p:blipFill>
          <a:blip xmlns:r="http://schemas.openxmlformats.org/officeDocument/2006/relationships" xmlns:a="http://schemas.openxmlformats.org/drawingml/2006/main" r:embed="R73904293f2704684"/>
          <a:stretch xmlns:a="http://schemas.openxmlformats.org/drawingml/2006/main"/>
        </p:blipFill>
        <p:spPr>
          <a:xfrm xmlns:a="http://schemas.openxmlformats.org/drawingml/2006/main">
            <a:off x="9226762" y="2381250"/>
            <a:ext cx="1263227" cy="1524000"/>
          </a:xfrm>
          <a:prstGeom xmlns:a="http://schemas.openxmlformats.org/drawingml/2006/main" prst="rect">
            <a:avLst/>
          </a:prstGeom>
        </p:spPr>
      </p:pic>
      <p:pic>
        <p:nvPicPr>
          <p:cNvPr id="26" name=""/>
          <p:cNvPicPr>
            <a:picLocks xmlns:a="http://schemas.openxmlformats.org/drawingml/2006/main" noChangeAspect="1"/>
          </p:cNvPicPr>
          <p:nvPr/>
        </p:nvPicPr>
        <p:blipFill>
          <a:blip xmlns:r="http://schemas.openxmlformats.org/officeDocument/2006/relationships" xmlns:a="http://schemas.openxmlformats.org/drawingml/2006/main" r:embed="Rd1e94438be314789"/>
          <a:stretch xmlns:a="http://schemas.openxmlformats.org/drawingml/2006/main"/>
        </p:blipFill>
        <p:spPr>
          <a:xfrm xmlns:a="http://schemas.openxmlformats.org/drawingml/2006/main">
            <a:off x="9306348" y="4095750"/>
            <a:ext cx="1104053" cy="1524000"/>
          </a:xfrm>
          <a:prstGeom xmlns:a="http://schemas.openxmlformats.org/drawingml/2006/main" prst="rect">
            <a:avLst/>
          </a:prstGeom>
        </p:spPr>
      </p:pic>
    </p:spTree>
    <p:extLst>
      <p:ext uri="{BB962C8B-B14F-4D97-AF65-F5344CB8AC3E}">
        <p14:creationId xmlns:p14="http://schemas.microsoft.com/office/powerpoint/2010/main" val="46610812"/>
      </p:ext>
    </p:extLst>
  </p:cSld>
</p:sld>
</file>

<file path=ppt/slides/slide4.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41D2F2B3-2CD9-415A-BACA-B1F9DF65749D}"/>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F4AE1F25-1CBF-48E9-9DB6-EE8E472EB659}"/>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7" name=""/>
          <p:cNvPicPr>
            <a:picLocks xmlns:a="http://schemas.openxmlformats.org/drawingml/2006/main" noChangeAspect="1"/>
          </p:cNvPicPr>
          <p:nvPr/>
        </p:nvPicPr>
        <p:blipFill>
          <a:blip xmlns:r="http://schemas.openxmlformats.org/officeDocument/2006/relationships" xmlns:a="http://schemas.openxmlformats.org/drawingml/2006/main" r:embed="Rdb3955eb2db04090"/>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C1149CC0-37DA-454A-91CE-F93D8C27592F}"/>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Add variety and give evidence</a:t>
            </a:r>
          </a:p>
        </p:txBody>
      </p:sp>
      <p:sp>
        <p:nvSpPr>
          <p:cNvPr id="5" name="footer-line">
            <a:extLst xmlns:a="http://schemas.openxmlformats.org/drawingml/2006/main">
              <a:ext uri="{FF2B5EF4-FFF2-40B4-BE49-F238E27FC236}">
                <a16:creationId xmlns:a16="http://schemas.microsoft.com/office/drawing/2014/main" id="{AD65BEC8-6519-4FDF-85F6-A8D5EF43E9A0}"/>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94088518-9FBD-490A-A36A-F25D370D258E}"/>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B</a:t>
            </a:r>
          </a:p>
        </p:txBody>
      </p:sp>
      <p:sp>
        <p:nvSpPr>
          <p:cNvPr id="7" name="page">
            <a:extLst xmlns:a="http://schemas.openxmlformats.org/drawingml/2006/main">
              <a:ext uri="{FF2B5EF4-FFF2-40B4-BE49-F238E27FC236}">
                <a16:creationId xmlns:a16="http://schemas.microsoft.com/office/drawing/2014/main" id="{37C5BF45-6FB5-43CE-A2A0-0E042B7799C5}"/>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04</a:t>
            </a:r>
          </a:p>
        </p:txBody>
      </p:sp>
      <p:sp>
        <p:nvSpPr>
          <p:cNvPr id="8" name="line-0">
            <a:extLst xmlns:a="http://schemas.openxmlformats.org/drawingml/2006/main">
              <a:ext uri="{FF2B5EF4-FFF2-40B4-BE49-F238E27FC236}">
                <a16:creationId xmlns:a16="http://schemas.microsoft.com/office/drawing/2014/main" id="{06CE10A9-D5DA-4B4D-A98D-494B522DE0B8}"/>
              </a:ext>
            </a:extLst>
          </p:cNvPr>
          <p:cNvSpPr>
            <a:spLocks xmlns:a="http://schemas.openxmlformats.org/drawingml/2006/main" noGrp="1"/>
          </p:cNvSpPr>
          <p:nvPr/>
        </p:nvSpPr>
        <p:spPr>
          <a:xfrm xmlns:a="http://schemas.openxmlformats.org/drawingml/2006/main">
            <a:off x="609600" y="230505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Add a source of protein.</a:t>
            </a:r>
          </a:p>
        </p:txBody>
      </p:sp>
      <p:sp>
        <p:nvSpPr>
          <p:cNvPr id="9" name="line-1">
            <a:extLst xmlns:a="http://schemas.openxmlformats.org/drawingml/2006/main">
              <a:ext uri="{FF2B5EF4-FFF2-40B4-BE49-F238E27FC236}">
                <a16:creationId xmlns:a16="http://schemas.microsoft.com/office/drawing/2014/main" id="{B2EC4346-0F97-4F38-B30C-70AA74232FBB}"/>
              </a:ext>
            </a:extLst>
          </p:cNvPr>
          <p:cNvSpPr>
            <a:spLocks xmlns:a="http://schemas.openxmlformats.org/drawingml/2006/main" noGrp="1"/>
          </p:cNvSpPr>
          <p:nvPr/>
        </p:nvSpPr>
        <p:spPr>
          <a:xfrm xmlns:a="http://schemas.openxmlformats.org/drawingml/2006/main">
            <a:off x="609600" y="335280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Add fruit or vegetables.</a:t>
            </a:r>
          </a:p>
        </p:txBody>
      </p:sp>
      <p:sp>
        <p:nvSpPr>
          <p:cNvPr id="10" name="line-2">
            <a:extLst xmlns:a="http://schemas.openxmlformats.org/drawingml/2006/main">
              <a:ext uri="{FF2B5EF4-FFF2-40B4-BE49-F238E27FC236}">
                <a16:creationId xmlns:a16="http://schemas.microsoft.com/office/drawing/2014/main" id="{DACA63D2-B6A4-48E7-907C-D422346A996A}"/>
              </a:ext>
            </a:extLst>
          </p:cNvPr>
          <p:cNvSpPr>
            <a:spLocks xmlns:a="http://schemas.openxmlformats.org/drawingml/2006/main" noGrp="1"/>
          </p:cNvSpPr>
          <p:nvPr/>
        </p:nvSpPr>
        <p:spPr>
          <a:xfrm xmlns:a="http://schemas.openxmlformats.org/drawingml/2006/main">
            <a:off x="609600" y="440055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Explain what each addition can provide.</a:t>
            </a:r>
          </a:p>
        </p:txBody>
      </p:sp>
      <p:pic>
        <p:nvPicPr>
          <p:cNvPr id="25" name=""/>
          <p:cNvPicPr>
            <a:picLocks xmlns:a="http://schemas.openxmlformats.org/drawingml/2006/main" noChangeAspect="1"/>
          </p:cNvPicPr>
          <p:nvPr/>
        </p:nvPicPr>
        <p:blipFill>
          <a:blip xmlns:r="http://schemas.openxmlformats.org/officeDocument/2006/relationships" xmlns:a="http://schemas.openxmlformats.org/drawingml/2006/main" r:embed="R96105565e62b44b2"/>
          <a:stretch xmlns:a="http://schemas.openxmlformats.org/drawingml/2006/main"/>
        </p:blipFill>
        <p:spPr>
          <a:xfrm xmlns:a="http://schemas.openxmlformats.org/drawingml/2006/main">
            <a:off x="9275868" y="2381250"/>
            <a:ext cx="1165013" cy="1524000"/>
          </a:xfrm>
          <a:prstGeom xmlns:a="http://schemas.openxmlformats.org/drawingml/2006/main" prst="rect">
            <a:avLst/>
          </a:prstGeom>
        </p:spPr>
      </p:pic>
      <p:pic>
        <p:nvPicPr>
          <p:cNvPr id="26" name=""/>
          <p:cNvPicPr>
            <a:picLocks xmlns:a="http://schemas.openxmlformats.org/drawingml/2006/main" noChangeAspect="1"/>
          </p:cNvPicPr>
          <p:nvPr/>
        </p:nvPicPr>
        <p:blipFill>
          <a:blip xmlns:r="http://schemas.openxmlformats.org/officeDocument/2006/relationships" xmlns:a="http://schemas.openxmlformats.org/drawingml/2006/main" r:embed="Rff4a5ce3243a4995"/>
          <a:stretch xmlns:a="http://schemas.openxmlformats.org/drawingml/2006/main"/>
        </p:blipFill>
        <p:spPr>
          <a:xfrm xmlns:a="http://schemas.openxmlformats.org/drawingml/2006/main">
            <a:off x="8663081" y="4095750"/>
            <a:ext cx="2390588" cy="1524000"/>
          </a:xfrm>
          <a:prstGeom xmlns:a="http://schemas.openxmlformats.org/drawingml/2006/main" prst="rect">
            <a:avLst/>
          </a:prstGeom>
        </p:spPr>
      </p:pic>
    </p:spTree>
    <p:extLst>
      <p:ext uri="{BB962C8B-B14F-4D97-AF65-F5344CB8AC3E}">
        <p14:creationId xmlns:p14="http://schemas.microsoft.com/office/powerpoint/2010/main" val="1979561424"/>
      </p:ext>
    </p:extLst>
  </p:cSld>
</p:sld>
</file>

<file path=ppt/slides/slide5.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4220416A-0EA3-4C8E-9B22-8C2020C0AE0C}"/>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DDA76E28-5207-4797-A3DF-9A2E3CA2E049}"/>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574ee834253049b9"/>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40A3709D-1561-4C1F-9339-507D70BB135E}"/>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Case 2: change the protein source</a:t>
            </a:r>
          </a:p>
        </p:txBody>
      </p:sp>
      <p:sp>
        <p:nvSpPr>
          <p:cNvPr id="5" name="footer-line">
            <a:extLst xmlns:a="http://schemas.openxmlformats.org/drawingml/2006/main">
              <a:ext uri="{FF2B5EF4-FFF2-40B4-BE49-F238E27FC236}">
                <a16:creationId xmlns:a16="http://schemas.microsoft.com/office/drawing/2014/main" id="{AC9B315D-EFFE-4572-BB8B-60093A94E8FB}"/>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B10F3781-1908-4B18-8235-63F201BC666A}"/>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B</a:t>
            </a:r>
          </a:p>
        </p:txBody>
      </p:sp>
      <p:sp>
        <p:nvSpPr>
          <p:cNvPr id="7" name="page">
            <a:extLst xmlns:a="http://schemas.openxmlformats.org/drawingml/2006/main">
              <a:ext uri="{FF2B5EF4-FFF2-40B4-BE49-F238E27FC236}">
                <a16:creationId xmlns:a16="http://schemas.microsoft.com/office/drawing/2014/main" id="{84A0412B-EFBF-48F0-8738-687CC6D0678A}"/>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05</a:t>
            </a:r>
          </a:p>
        </p:txBody>
      </p:sp>
      <p:sp>
        <p:nvSpPr>
          <p:cNvPr id="8" name="line-0">
            <a:extLst xmlns:a="http://schemas.openxmlformats.org/drawingml/2006/main">
              <a:ext uri="{FF2B5EF4-FFF2-40B4-BE49-F238E27FC236}">
                <a16:creationId xmlns:a16="http://schemas.microsoft.com/office/drawing/2014/main" id="{F7BC5071-367D-4682-96B9-3DD938C75222}"/>
              </a:ext>
            </a:extLst>
          </p:cNvPr>
          <p:cNvSpPr>
            <a:spLocks xmlns:a="http://schemas.openxmlformats.org/drawingml/2006/main" noGrp="1"/>
          </p:cNvSpPr>
          <p:nvPr/>
        </p:nvSpPr>
        <p:spPr>
          <a:xfrm xmlns:a="http://schemas.openxmlformats.org/drawingml/2006/main">
            <a:off x="609600" y="230505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Start model: meat, rice and vegetables.</a:t>
            </a:r>
          </a:p>
        </p:txBody>
      </p:sp>
      <p:sp>
        <p:nvSpPr>
          <p:cNvPr id="9" name="line-1">
            <a:extLst xmlns:a="http://schemas.openxmlformats.org/drawingml/2006/main">
              <a:ext uri="{FF2B5EF4-FFF2-40B4-BE49-F238E27FC236}">
                <a16:creationId xmlns:a16="http://schemas.microsoft.com/office/drawing/2014/main" id="{C615B6C0-CF7D-4CF2-88F6-D20DF934C3F5}"/>
              </a:ext>
            </a:extLst>
          </p:cNvPr>
          <p:cNvSpPr>
            <a:spLocks xmlns:a="http://schemas.openxmlformats.org/drawingml/2006/main" noGrp="1"/>
          </p:cNvSpPr>
          <p:nvPr/>
        </p:nvSpPr>
        <p:spPr>
          <a:xfrm xmlns:a="http://schemas.openxmlformats.org/drawingml/2006/main">
            <a:off x="609600" y="335280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Now make the model meat-free.</a:t>
            </a:r>
          </a:p>
        </p:txBody>
      </p:sp>
      <p:sp>
        <p:nvSpPr>
          <p:cNvPr id="10" name="line-2">
            <a:extLst xmlns:a="http://schemas.openxmlformats.org/drawingml/2006/main">
              <a:ext uri="{FF2B5EF4-FFF2-40B4-BE49-F238E27FC236}">
                <a16:creationId xmlns:a16="http://schemas.microsoft.com/office/drawing/2014/main" id="{838CE36A-C29A-4816-A582-7E54A7C67D6B}"/>
              </a:ext>
            </a:extLst>
          </p:cNvPr>
          <p:cNvSpPr>
            <a:spLocks xmlns:a="http://schemas.openxmlformats.org/drawingml/2006/main" noGrp="1"/>
          </p:cNvSpPr>
          <p:nvPr/>
        </p:nvSpPr>
        <p:spPr>
          <a:xfrm xmlns:a="http://schemas.openxmlformats.org/drawingml/2006/main">
            <a:off x="609600" y="440055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Which card can replace meat’s protein role?</a:t>
            </a:r>
          </a:p>
        </p:txBody>
      </p:sp>
      <p:pic>
        <p:nvPicPr>
          <p:cNvPr id="24" name=""/>
          <p:cNvPicPr>
            <a:picLocks xmlns:a="http://schemas.openxmlformats.org/drawingml/2006/main" noChangeAspect="1"/>
          </p:cNvPicPr>
          <p:nvPr/>
        </p:nvPicPr>
        <p:blipFill>
          <a:blip xmlns:r="http://schemas.openxmlformats.org/officeDocument/2006/relationships" xmlns:a="http://schemas.openxmlformats.org/drawingml/2006/main" r:embed="R552bfcab29274bcb"/>
          <a:stretch xmlns:a="http://schemas.openxmlformats.org/drawingml/2006/main"/>
        </p:blipFill>
        <p:spPr>
          <a:xfrm xmlns:a="http://schemas.openxmlformats.org/drawingml/2006/main">
            <a:off x="8614172" y="2686050"/>
            <a:ext cx="2488406" cy="2714625"/>
          </a:xfrm>
          <a:prstGeom xmlns:a="http://schemas.openxmlformats.org/drawingml/2006/main" prst="rect">
            <a:avLst/>
          </a:prstGeom>
        </p:spPr>
      </p:pic>
    </p:spTree>
    <p:extLst>
      <p:ext uri="{BB962C8B-B14F-4D97-AF65-F5344CB8AC3E}">
        <p14:creationId xmlns:p14="http://schemas.microsoft.com/office/powerpoint/2010/main" val="1517592921"/>
      </p:ext>
    </p:extLst>
  </p:cSld>
</p:sld>
</file>

<file path=ppt/slides/slide6.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94541B6B-267A-4F6B-A44A-5D7D986CCABF}"/>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FDAF7257-8344-4DF6-B9A0-C6291308BC9D}"/>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2e2ef30f66ec4d4a"/>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9C46C3B8-0082-4AFC-BC8F-C3D7BD293AA1}"/>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Compare two workable choices</a:t>
            </a:r>
          </a:p>
        </p:txBody>
      </p:sp>
      <p:sp>
        <p:nvSpPr>
          <p:cNvPr id="5" name="footer-line">
            <a:extLst xmlns:a="http://schemas.openxmlformats.org/drawingml/2006/main">
              <a:ext uri="{FF2B5EF4-FFF2-40B4-BE49-F238E27FC236}">
                <a16:creationId xmlns:a16="http://schemas.microsoft.com/office/drawing/2014/main" id="{B10D1429-3AF7-4681-B069-831EA80146C5}"/>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09776C6A-D8EA-48EB-86BC-D38520019E31}"/>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B</a:t>
            </a:r>
          </a:p>
        </p:txBody>
      </p:sp>
      <p:sp>
        <p:nvSpPr>
          <p:cNvPr id="7" name="page">
            <a:extLst xmlns:a="http://schemas.openxmlformats.org/drawingml/2006/main">
              <a:ext uri="{FF2B5EF4-FFF2-40B4-BE49-F238E27FC236}">
                <a16:creationId xmlns:a16="http://schemas.microsoft.com/office/drawing/2014/main" id="{72F9D4A6-C36B-4AB4-87C3-398302401C0E}"/>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06</a:t>
            </a:r>
          </a:p>
        </p:txBody>
      </p:sp>
      <p:sp>
        <p:nvSpPr>
          <p:cNvPr id="8" name="line-0">
            <a:extLst xmlns:a="http://schemas.openxmlformats.org/drawingml/2006/main">
              <a:ext uri="{FF2B5EF4-FFF2-40B4-BE49-F238E27FC236}">
                <a16:creationId xmlns:a16="http://schemas.microsoft.com/office/drawing/2014/main" id="{C9ECA4B0-F210-4EC6-9218-A919A5985181}"/>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Try a beans version and a lentils version.</a:t>
            </a:r>
          </a:p>
        </p:txBody>
      </p:sp>
      <p:sp>
        <p:nvSpPr>
          <p:cNvPr id="9" name="line-1">
            <a:extLst xmlns:a="http://schemas.openxmlformats.org/drawingml/2006/main">
              <a:ext uri="{FF2B5EF4-FFF2-40B4-BE49-F238E27FC236}">
                <a16:creationId xmlns:a16="http://schemas.microsoft.com/office/drawing/2014/main" id="{A0EDBD83-6A5F-412F-9FE9-6888073108C2}"/>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Which body job does each help with?</a:t>
            </a:r>
          </a:p>
        </p:txBody>
      </p:sp>
      <p:sp>
        <p:nvSpPr>
          <p:cNvPr id="10" name="line-2">
            <a:extLst xmlns:a="http://schemas.openxmlformats.org/drawingml/2006/main">
              <a:ext uri="{FF2B5EF4-FFF2-40B4-BE49-F238E27FC236}">
                <a16:creationId xmlns:a16="http://schemas.microsoft.com/office/drawing/2014/main" id="{1B511459-15FA-4345-A000-43B89C23A549}"/>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How are the choices alike and different?</a:t>
            </a:r>
          </a:p>
        </p:txBody>
      </p:sp>
    </p:spTree>
    <p:extLst>
      <p:ext uri="{BB962C8B-B14F-4D97-AF65-F5344CB8AC3E}">
        <p14:creationId xmlns:p14="http://schemas.microsoft.com/office/powerpoint/2010/main" val="1835065988"/>
      </p:ext>
    </p:extLst>
  </p:cSld>
</p:sld>
</file>

<file path=ppt/slides/slide7.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C9C24333-0F63-4019-B5E1-84B27921E914}"/>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3BB9997E-2EF6-4CD8-8D39-7B98551AF6C7}"/>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513d22519fb8467b"/>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DB919DA8-E6E5-4B10-9235-AC59EBD03DE6}"/>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Pause: check the reason</a:t>
            </a:r>
          </a:p>
        </p:txBody>
      </p:sp>
      <p:sp>
        <p:nvSpPr>
          <p:cNvPr id="5" name="footer-line">
            <a:extLst xmlns:a="http://schemas.openxmlformats.org/drawingml/2006/main">
              <a:ext uri="{FF2B5EF4-FFF2-40B4-BE49-F238E27FC236}">
                <a16:creationId xmlns:a16="http://schemas.microsoft.com/office/drawing/2014/main" id="{B032B9EB-CD2A-4B98-A640-6A7CC321B07D}"/>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D11A56D7-8BC7-4F2C-B5D5-601F08DBB196}"/>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B</a:t>
            </a:r>
          </a:p>
        </p:txBody>
      </p:sp>
      <p:sp>
        <p:nvSpPr>
          <p:cNvPr id="7" name="page">
            <a:extLst xmlns:a="http://schemas.openxmlformats.org/drawingml/2006/main">
              <a:ext uri="{FF2B5EF4-FFF2-40B4-BE49-F238E27FC236}">
                <a16:creationId xmlns:a16="http://schemas.microsoft.com/office/drawing/2014/main" id="{EC215490-3F6C-4381-AD76-8488D335BA56}"/>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07</a:t>
            </a:r>
          </a:p>
        </p:txBody>
      </p:sp>
      <p:sp>
        <p:nvSpPr>
          <p:cNvPr id="8" name="line-0">
            <a:extLst xmlns:a="http://schemas.openxmlformats.org/drawingml/2006/main">
              <a:ext uri="{FF2B5EF4-FFF2-40B4-BE49-F238E27FC236}">
                <a16:creationId xmlns:a16="http://schemas.microsoft.com/office/drawing/2014/main" id="{ED521A2C-C24D-45B2-934E-03C6EF190CCB}"/>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Does the reason name a body job?</a:t>
            </a:r>
          </a:p>
        </p:txBody>
      </p:sp>
      <p:sp>
        <p:nvSpPr>
          <p:cNvPr id="9" name="line-1">
            <a:extLst xmlns:a="http://schemas.openxmlformats.org/drawingml/2006/main">
              <a:ext uri="{FF2B5EF4-FFF2-40B4-BE49-F238E27FC236}">
                <a16:creationId xmlns:a16="http://schemas.microsoft.com/office/drawing/2014/main" id="{CE0BA881-368F-4EB7-BF6B-A7FD9632DDC3}"/>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Check it against the food information.</a:t>
            </a:r>
          </a:p>
        </p:txBody>
      </p:sp>
      <p:sp>
        <p:nvSpPr>
          <p:cNvPr id="10" name="line-2">
            <a:extLst xmlns:a="http://schemas.openxmlformats.org/drawingml/2006/main">
              <a:ext uri="{FF2B5EF4-FFF2-40B4-BE49-F238E27FC236}">
                <a16:creationId xmlns:a16="http://schemas.microsoft.com/office/drawing/2014/main" id="{99443290-8BBC-47BA-BBE5-B7CBA24682B7}"/>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“I like it” does not show its nutrient job.</a:t>
            </a:r>
          </a:p>
        </p:txBody>
      </p:sp>
    </p:spTree>
    <p:extLst>
      <p:ext uri="{BB962C8B-B14F-4D97-AF65-F5344CB8AC3E}">
        <p14:creationId xmlns:p14="http://schemas.microsoft.com/office/powerpoint/2010/main" val="714195002"/>
      </p:ext>
    </p:extLst>
  </p:cSld>
</p:sld>
</file>

<file path=ppt/slides/slide8.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EF1247AF-A2E9-415F-A59C-0937ED09D995}"/>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9DA0CE50-2D13-4D24-BD8E-27450975AD1F}"/>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75144c9aac7a4339"/>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3C3D4CF3-CA0D-4708-84CD-13CDC412A212}"/>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Improve one choice or explanation</a:t>
            </a:r>
          </a:p>
        </p:txBody>
      </p:sp>
      <p:sp>
        <p:nvSpPr>
          <p:cNvPr id="5" name="footer-line">
            <a:extLst xmlns:a="http://schemas.openxmlformats.org/drawingml/2006/main">
              <a:ext uri="{FF2B5EF4-FFF2-40B4-BE49-F238E27FC236}">
                <a16:creationId xmlns:a16="http://schemas.microsoft.com/office/drawing/2014/main" id="{25DA4066-938A-4F7F-849D-94ECC6E6658B}"/>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B3D310B6-EC04-4129-9515-BF35A22B1BDB}"/>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B</a:t>
            </a:r>
          </a:p>
        </p:txBody>
      </p:sp>
      <p:sp>
        <p:nvSpPr>
          <p:cNvPr id="7" name="page">
            <a:extLst xmlns:a="http://schemas.openxmlformats.org/drawingml/2006/main">
              <a:ext uri="{FF2B5EF4-FFF2-40B4-BE49-F238E27FC236}">
                <a16:creationId xmlns:a16="http://schemas.microsoft.com/office/drawing/2014/main" id="{B44BB087-EE6D-4B2E-B7C1-6D230C2BF585}"/>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08</a:t>
            </a:r>
          </a:p>
        </p:txBody>
      </p:sp>
      <p:sp>
        <p:nvSpPr>
          <p:cNvPr id="8" name="line-0">
            <a:extLst xmlns:a="http://schemas.openxmlformats.org/drawingml/2006/main">
              <a:ext uri="{FF2B5EF4-FFF2-40B4-BE49-F238E27FC236}">
                <a16:creationId xmlns:a16="http://schemas.microsoft.com/office/drawing/2014/main" id="{B6914530-8C56-4A5E-ADC9-83CE1C7886E2}"/>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Keep the first version of a case.</a:t>
            </a:r>
          </a:p>
        </p:txBody>
      </p:sp>
      <p:sp>
        <p:nvSpPr>
          <p:cNvPr id="9" name="line-1">
            <a:extLst xmlns:a="http://schemas.openxmlformats.org/drawingml/2006/main">
              <a:ext uri="{FF2B5EF4-FFF2-40B4-BE49-F238E27FC236}">
                <a16:creationId xmlns:a16="http://schemas.microsoft.com/office/drawing/2014/main" id="{8BC41E23-0522-421B-B1AA-3C1C55458C1A}"/>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Change one choice or make the reason clearer.</a:t>
            </a:r>
          </a:p>
        </p:txBody>
      </p:sp>
      <p:sp>
        <p:nvSpPr>
          <p:cNvPr id="10" name="line-2">
            <a:extLst xmlns:a="http://schemas.openxmlformats.org/drawingml/2006/main">
              <a:ext uri="{FF2B5EF4-FFF2-40B4-BE49-F238E27FC236}">
                <a16:creationId xmlns:a16="http://schemas.microsoft.com/office/drawing/2014/main" id="{846A824E-B63A-4B61-A3BA-DB795EC4006C}"/>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Show what the food provides.</a:t>
            </a:r>
          </a:p>
        </p:txBody>
      </p:sp>
      <p:sp>
        <p:nvSpPr>
          <p:cNvPr id="11" name="line-3">
            <a:extLst xmlns:a="http://schemas.openxmlformats.org/drawingml/2006/main">
              <a:ext uri="{FF2B5EF4-FFF2-40B4-BE49-F238E27FC236}">
                <a16:creationId xmlns:a16="http://schemas.microsoft.com/office/drawing/2014/main" id="{D1EACC59-8AC4-4A62-8F0C-6D1B0F1C669A}"/>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Save both versions and tidy the cards.</a:t>
            </a:r>
          </a:p>
        </p:txBody>
      </p:sp>
    </p:spTree>
    <p:extLst>
      <p:ext uri="{BB962C8B-B14F-4D97-AF65-F5344CB8AC3E}">
        <p14:creationId xmlns:p14="http://schemas.microsoft.com/office/powerpoint/2010/main" val="694432732"/>
      </p:ext>
    </p:extLst>
  </p:cSld>
</p:sld>
</file>

<file path=ppt/slides/slide9.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E265DD60-4549-4E60-A7A8-016A06538B8F}"/>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B3ACBB91-153C-447C-B6F9-95F7B92C83EF}"/>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2cae981c111441b4"/>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FE7F83BF-7DDF-4EF3-8997-7AA578340413}"/>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Your voice can change the lesson</a:t>
            </a:r>
          </a:p>
        </p:txBody>
      </p:sp>
      <p:sp>
        <p:nvSpPr>
          <p:cNvPr id="5" name="footer-line">
            <a:extLst xmlns:a="http://schemas.openxmlformats.org/drawingml/2006/main">
              <a:ext uri="{FF2B5EF4-FFF2-40B4-BE49-F238E27FC236}">
                <a16:creationId xmlns:a16="http://schemas.microsoft.com/office/drawing/2014/main" id="{03D1A3E1-802C-499A-8702-AF43D89C4B16}"/>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9E5B5553-2608-4640-B518-30B823BDCFBA}"/>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B</a:t>
            </a:r>
          </a:p>
        </p:txBody>
      </p:sp>
      <p:sp>
        <p:nvSpPr>
          <p:cNvPr id="7" name="page">
            <a:extLst xmlns:a="http://schemas.openxmlformats.org/drawingml/2006/main">
              <a:ext uri="{FF2B5EF4-FFF2-40B4-BE49-F238E27FC236}">
                <a16:creationId xmlns:a16="http://schemas.microsoft.com/office/drawing/2014/main" id="{07B51A24-4610-44C1-B2A9-FB6ADDF5EB0F}"/>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09</a:t>
            </a:r>
          </a:p>
        </p:txBody>
      </p:sp>
      <p:sp>
        <p:nvSpPr>
          <p:cNvPr id="8" name="line-0">
            <a:extLst xmlns:a="http://schemas.openxmlformats.org/drawingml/2006/main">
              <a:ext uri="{FF2B5EF4-FFF2-40B4-BE49-F238E27FC236}">
                <a16:creationId xmlns:a16="http://schemas.microsoft.com/office/drawing/2014/main" id="{F66591CF-4C36-498C-B2A1-1A43254DFAF2}"/>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helped you join in?</a:t>
            </a:r>
          </a:p>
        </p:txBody>
      </p:sp>
      <p:sp>
        <p:nvSpPr>
          <p:cNvPr id="9" name="line-1">
            <a:extLst xmlns:a="http://schemas.openxmlformats.org/drawingml/2006/main">
              <a:ext uri="{FF2B5EF4-FFF2-40B4-BE49-F238E27FC236}">
                <a16:creationId xmlns:a16="http://schemas.microsoft.com/office/drawing/2014/main" id="{9F2CD302-CA65-40C5-9F4F-EC4AC3026C8C}"/>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could make the next activity easier?</a:t>
            </a:r>
          </a:p>
        </p:txBody>
      </p:sp>
      <p:sp>
        <p:nvSpPr>
          <p:cNvPr id="10" name="line-2">
            <a:extLst xmlns:a="http://schemas.openxmlformats.org/drawingml/2006/main">
              <a:ext uri="{FF2B5EF4-FFF2-40B4-BE49-F238E27FC236}">
                <a16:creationId xmlns:a16="http://schemas.microsoft.com/office/drawing/2014/main" id="{2583D738-B699-4A77-BF72-757304171631}"/>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Point, sign, speak, write or pass privately.</a:t>
            </a:r>
          </a:p>
        </p:txBody>
      </p:sp>
      <p:sp>
        <p:nvSpPr>
          <p:cNvPr id="11" name="line-3">
            <a:extLst xmlns:a="http://schemas.openxmlformats.org/drawingml/2006/main">
              <a:ext uri="{FF2B5EF4-FFF2-40B4-BE49-F238E27FC236}">
                <a16:creationId xmlns:a16="http://schemas.microsoft.com/office/drawing/2014/main" id="{26DB3139-0872-4A26-89A8-ACA15A17132D}"/>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Adult: agree one change and explain any limit.</a:t>
            </a:r>
          </a:p>
        </p:txBody>
      </p:sp>
    </p:spTree>
    <p:extLst>
      <p:ext uri="{BB962C8B-B14F-4D97-AF65-F5344CB8AC3E}">
        <p14:creationId xmlns:p14="http://schemas.microsoft.com/office/powerpoint/2010/main" val="390003497"/>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2026-09-06T23:07:38.0030000Z</dcterms:created>
  <dcterms:modified xsi:type="dcterms:W3CDTF">2026-09-06T23:07:38.0030000Z</dcterms:modified>
</coreProperties>
</file>