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cabe4d8b7674245" /><Relationship Type="http://schemas.openxmlformats.org/officeDocument/2006/relationships/extended-properties" Target="/docProps/app.xml" Id="R4ea02cbc60424ed6" /><Relationship Type="http://schemas.openxmlformats.org/officeDocument/2006/relationships/officeDocument" Target="/ppt/presentation.xml" Id="Rded4ff45c9c14e1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11cb708f3e348d6"/>
  </p:sldMasterIdLst>
  <p:notesMasterIdLst>
    <p:notesMasterId xmlns:r="http://schemas.openxmlformats.org/officeDocument/2006/relationships" r:id="Rd36b262a92ea425c"/>
  </p:notesMasterIdLst>
  <p:sldIdLst>
    <p:sldId xmlns:r="http://schemas.openxmlformats.org/officeDocument/2006/relationships" id="256" r:id="Rbec8b64334ff4604"/>
    <p:sldId xmlns:r="http://schemas.openxmlformats.org/officeDocument/2006/relationships" id="257" r:id="R90eee8f631544c76"/>
    <p:sldId xmlns:r="http://schemas.openxmlformats.org/officeDocument/2006/relationships" id="258" r:id="R97fb9ab1e0174980"/>
    <p:sldId xmlns:r="http://schemas.openxmlformats.org/officeDocument/2006/relationships" id="259" r:id="R9ef966ccaefc4112"/>
    <p:sldId xmlns:r="http://schemas.openxmlformats.org/officeDocument/2006/relationships" id="260" r:id="R18f497e52ab442ba"/>
    <p:sldId xmlns:r="http://schemas.openxmlformats.org/officeDocument/2006/relationships" id="261" r:id="R83ee60fd3a9846c2"/>
    <p:sldId xmlns:r="http://schemas.openxmlformats.org/officeDocument/2006/relationships" id="262" r:id="Rf6190f5cf9be41ad"/>
    <p:sldId xmlns:r="http://schemas.openxmlformats.org/officeDocument/2006/relationships" id="263" r:id="R67eb248038b942eb"/>
    <p:sldId xmlns:r="http://schemas.openxmlformats.org/officeDocument/2006/relationships" id="264" r:id="R8a0f1d81a7c64381"/>
    <p:sldId xmlns:r="http://schemas.openxmlformats.org/officeDocument/2006/relationships" id="265" r:id="Ra2b49f71e7a94715"/>
    <p:sldId xmlns:r="http://schemas.openxmlformats.org/officeDocument/2006/relationships" id="266" r:id="R14632293b0ae4bce"/>
    <p:sldId xmlns:r="http://schemas.openxmlformats.org/officeDocument/2006/relationships" id="267" r:id="R16ca5637ca4d435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f353c2e337c45a5" /><Relationship Type="http://schemas.openxmlformats.org/officeDocument/2006/relationships/slideMaster" Target="/ppt/slideMasters/slideMaster1.xml" Id="Re11cb708f3e348d6" /><Relationship Type="http://schemas.openxmlformats.org/officeDocument/2006/relationships/notesMaster" Target="/ppt/notesMasters/notesMaster1.xml" Id="Rd36b262a92ea425c" /><Relationship Type="http://schemas.openxmlformats.org/officeDocument/2006/relationships/presProps" Target="/ppt/presProps.xml" Id="R58258110adf44efb" /><Relationship Type="http://schemas.openxmlformats.org/officeDocument/2006/relationships/tableStyles" Target="/ppt/tableStyles.xml" Id="Re2250c94bb214347" /><Relationship Type="http://schemas.openxmlformats.org/officeDocument/2006/relationships/slide" Target="/ppt/slides/slide1.xml" Id="Rbec8b64334ff4604" /><Relationship Type="http://schemas.openxmlformats.org/officeDocument/2006/relationships/slide" Target="/ppt/slides/slide2.xml" Id="R90eee8f631544c76" /><Relationship Type="http://schemas.openxmlformats.org/officeDocument/2006/relationships/slide" Target="/ppt/slides/slide3.xml" Id="R97fb9ab1e0174980" /><Relationship Type="http://schemas.openxmlformats.org/officeDocument/2006/relationships/slide" Target="/ppt/slides/slide4.xml" Id="R9ef966ccaefc4112" /><Relationship Type="http://schemas.openxmlformats.org/officeDocument/2006/relationships/slide" Target="/ppt/slides/slide5.xml" Id="R18f497e52ab442ba" /><Relationship Type="http://schemas.openxmlformats.org/officeDocument/2006/relationships/slide" Target="/ppt/slides/slide6.xml" Id="R83ee60fd3a9846c2" /><Relationship Type="http://schemas.openxmlformats.org/officeDocument/2006/relationships/slide" Target="/ppt/slides/slide7.xml" Id="Rf6190f5cf9be41ad" /><Relationship Type="http://schemas.openxmlformats.org/officeDocument/2006/relationships/slide" Target="/ppt/slides/slide8.xml" Id="R67eb248038b942eb" /><Relationship Type="http://schemas.openxmlformats.org/officeDocument/2006/relationships/slide" Target="/ppt/slides/slide9.xml" Id="R8a0f1d81a7c64381" /><Relationship Type="http://schemas.openxmlformats.org/officeDocument/2006/relationships/slide" Target="/ppt/slides/slide10.xml" Id="Ra2b49f71e7a94715" /><Relationship Type="http://schemas.openxmlformats.org/officeDocument/2006/relationships/slide" Target="/ppt/slides/slide11.xml" Id="R14632293b0ae4bce" /><Relationship Type="http://schemas.openxmlformats.org/officeDocument/2006/relationships/slide" Target="/ppt/slides/slide12.xml" Id="R16ca5637ca4d435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159eb6f941f45c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658a79e4dde4c40" /><Relationship Type="http://schemas.openxmlformats.org/officeDocument/2006/relationships/notesMaster" Target="/ppt/notesMasters/notesMaster1.xml" Id="R63874a156a414b2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ec180e3230214144" /><Relationship Type="http://schemas.openxmlformats.org/officeDocument/2006/relationships/notesMaster" Target="/ppt/notesMasters/notesMaster1.xml" Id="Rd0c5a63b38374e9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4c4d765ec5747e1" /><Relationship Type="http://schemas.openxmlformats.org/officeDocument/2006/relationships/notesMaster" Target="/ppt/notesMasters/notesMaster1.xml" Id="R460e64fe050d4a3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8cd2b60cfed4b7f" /><Relationship Type="http://schemas.openxmlformats.org/officeDocument/2006/relationships/notesMaster" Target="/ppt/notesMasters/notesMaster1.xml" Id="R671196d2b44b454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03ecca5199e411f" /><Relationship Type="http://schemas.openxmlformats.org/officeDocument/2006/relationships/notesMaster" Target="/ppt/notesMasters/notesMaster1.xml" Id="R5216d3bbdb374ec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7fa73f9ca5749c0" /><Relationship Type="http://schemas.openxmlformats.org/officeDocument/2006/relationships/notesMaster" Target="/ppt/notesMasters/notesMaster1.xml" Id="Ra5fdfe177dc844a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830ac3095ff48d2" /><Relationship Type="http://schemas.openxmlformats.org/officeDocument/2006/relationships/notesMaster" Target="/ppt/notesMasters/notesMaster1.xml" Id="R86d1bc06f8b9470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10a395a2a474339" /><Relationship Type="http://schemas.openxmlformats.org/officeDocument/2006/relationships/notesMaster" Target="/ppt/notesMasters/notesMaster1.xml" Id="Rcc04ba7866bb4f1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e3e7e22b8404417" /><Relationship Type="http://schemas.openxmlformats.org/officeDocument/2006/relationships/notesMaster" Target="/ppt/notesMasters/notesMaster1.xml" Id="R9438f11967c64e8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ffd6ad480a3400f" /><Relationship Type="http://schemas.openxmlformats.org/officeDocument/2006/relationships/notesMaster" Target="/ppt/notesMasters/notesMaster1.xml" Id="Ra46d69b807e947c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d06be25bdc24d6c" /><Relationship Type="http://schemas.openxmlformats.org/officeDocument/2006/relationships/notesMaster" Target="/ppt/notesMasters/notesMaster1.xml" Id="R6673eb83f0ca45b2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f1146ae7f4749a9" /><Relationship Type="http://schemas.openxmlformats.org/officeDocument/2006/relationships/notesMaster" Target="/ppt/notesMasters/notesMaster1.xml" Id="R5a096a2181b546b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4. Whose history is included?.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Use dated evidence to challenge an overgeneralisation about diverse British history.</a:t>
            </a:r>
          </a:p>
          <a:p xmlns:a="http://schemas.openxmlformats.org/drawingml/2006/main">
            <a:r>
              <a:t>Support: Read the three date cards and use a simple earlier/later line. Scribe the pupil's chosen claim.</a:t>
            </a:r>
          </a:p>
          <a:p xmlns:a="http://schemas.openxmlformats.org/drawingml/2006/main">
            <a:r>
              <a:t>Stretch: Compare a visual record and a published book: how do their purposes change the questions each helps answer?</a:t>
            </a:r>
          </a:p>
          <a:p xmlns:a="http://schemas.openxmlformats.org/drawingml/2006/main">
            <a:r>
              <a:t>Misconceptions: One source cannot count a whole population or represent every experience. A gap in our selected cards is not proof that no people lived here in that period. A later summary is not the original artefact it describes.</a:t>
            </a:r>
          </a:p>
          <a:p xmlns:a="http://schemas.openxmlformats.org/drawingml/2006/main">
            <a:r>
              <a:t>Answer guidance: Chronology J 1511, O 1789, W 1948. Both J and O independently challenge a start-date of 1948.</a:t>
            </a:r>
          </a:p>
          <a:p xmlns:a="http://schemas.openxmlformats.org/drawingml/2006/main">
            <a:r>
              <a:t>J supports a Black presence at the Tudor court. O supports a Black writer publishing and campaigning in eighteenth-century Britain. W records a particular later journey.</a:t>
            </a:r>
          </a:p>
          <a:p xmlns:a="http://schemas.openxmlformats.org/drawingml/2006/main">
            <a:r>
              <a:t>Neither J nor O counts the population; W is one page from one voyage. The secondary cards must not be called primary sources.</a:t>
            </a:r>
          </a:p>
          <a:p xmlns:a="http://schemas.openxmlformats.org/drawingml/2006/main">
            <a:r>
              <a:t>Hinge A. Accept well-supported alternative wording and comparisons of source purposes.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https://madebymatt.uk/Lessons/Humanities_Teesside/GROW_W1-W8_2026-27/GROW_HUM_W4_Diverse_British_History.html</a:t>
            </a:r>
          </a:p>
          <a:p xmlns:a="http://schemas.openxmlformats.org/drawingml/2006/main">
            <a:r>
              <a:t>https://www.nationalarchives.gov.uk/explore-the-collection/stories/john-blanke/</a:t>
            </a:r>
          </a:p>
          <a:p xmlns:a="http://schemas.openxmlformats.org/drawingml/2006/main">
            <a:r>
              <a:t>https://www.londonmuseum.org.uk/collections/london-stories/olaudah-equiano-writer-abolitionist/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01a655069d432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7ee2a275ef844ab" /><Relationship Type="http://schemas.openxmlformats.org/officeDocument/2006/relationships/slideLayout" Target="/ppt/slideLayouts/slideLayout1.xml" Id="R8f0b1ec077c14e6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f0b1ec077c14e6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5821fcea3a4322" /><Relationship Type="http://schemas.openxmlformats.org/officeDocument/2006/relationships/image" Target="/ppt/media/image.jpeg" Id="R0a9448fbc0a84001" /><Relationship Type="http://schemas.openxmlformats.org/officeDocument/2006/relationships/notesSlide" Target="/ppt/notesSlides/notesSlide1.xml" Id="R6b0464596484475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4d8698c71b4b50" /><Relationship Type="http://schemas.openxmlformats.org/officeDocument/2006/relationships/image" Target="/ppt/media/image.jpeg" Id="Rd9e51645786b4290" /><Relationship Type="http://schemas.openxmlformats.org/officeDocument/2006/relationships/notesSlide" Target="/ppt/notesSlides/notesSlide10.xml" Id="R6beb1197ef4549f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3fa053d5574996" /><Relationship Type="http://schemas.openxmlformats.org/officeDocument/2006/relationships/image" Target="/ppt/media/image.jpeg" Id="Rec97afa016174041" /><Relationship Type="http://schemas.openxmlformats.org/officeDocument/2006/relationships/notesSlide" Target="/ppt/notesSlides/notesSlide11.xml" Id="Rc5b26f2fec9d4d9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445cc5c67b4004" /><Relationship Type="http://schemas.openxmlformats.org/officeDocument/2006/relationships/image" Target="/ppt/media/image.jpeg" Id="Raa912af76002459f" /><Relationship Type="http://schemas.openxmlformats.org/officeDocument/2006/relationships/notesSlide" Target="/ppt/notesSlides/notesSlide12.xml" Id="R6ec104517b2b488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0245c47d094416" /><Relationship Type="http://schemas.openxmlformats.org/officeDocument/2006/relationships/image" Target="/ppt/media/image.jpeg" Id="Rc905cadccb034b46" /><Relationship Type="http://schemas.openxmlformats.org/officeDocument/2006/relationships/notesSlide" Target="/ppt/notesSlides/notesSlide2.xml" Id="R5e59e9725a94409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7af70c61cf48d8" /><Relationship Type="http://schemas.openxmlformats.org/officeDocument/2006/relationships/image" Target="/ppt/media/image.jpeg" Id="R317202fef30c4164" /><Relationship Type="http://schemas.openxmlformats.org/officeDocument/2006/relationships/notesSlide" Target="/ppt/notesSlides/notesSlide3.xml" Id="R35bdf4b035f04a8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d05ada9c2148e2" /><Relationship Type="http://schemas.openxmlformats.org/officeDocument/2006/relationships/image" Target="/ppt/media/image.jpeg" Id="R91846e8116134bf2" /><Relationship Type="http://schemas.openxmlformats.org/officeDocument/2006/relationships/image" Target="/ppt/media/image2.jpeg" Id="R008e481726e64e05" /><Relationship Type="http://schemas.openxmlformats.org/officeDocument/2006/relationships/notesSlide" Target="/ppt/notesSlides/notesSlide4.xml" Id="Rf0037ff3fbf945e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badb9cc89e427b" /><Relationship Type="http://schemas.openxmlformats.org/officeDocument/2006/relationships/image" Target="/ppt/media/image.jpeg" Id="R4a12b875bc644f2f" /><Relationship Type="http://schemas.openxmlformats.org/officeDocument/2006/relationships/notesSlide" Target="/ppt/notesSlides/notesSlide5.xml" Id="Rfeed48757c6a46d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d6ef929a254a1e" /><Relationship Type="http://schemas.openxmlformats.org/officeDocument/2006/relationships/image" Target="/ppt/media/image.jpeg" Id="R2146100b050543d6" /><Relationship Type="http://schemas.openxmlformats.org/officeDocument/2006/relationships/notesSlide" Target="/ppt/notesSlides/notesSlide6.xml" Id="Re7f006d9bd06474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11011dfcd7460a" /><Relationship Type="http://schemas.openxmlformats.org/officeDocument/2006/relationships/image" Target="/ppt/media/image.jpeg" Id="R3ce4df6435d141ba" /><Relationship Type="http://schemas.openxmlformats.org/officeDocument/2006/relationships/notesSlide" Target="/ppt/notesSlides/notesSlide7.xml" Id="R135758428e88411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60080886904aac" /><Relationship Type="http://schemas.openxmlformats.org/officeDocument/2006/relationships/image" Target="/ppt/media/image.jpeg" Id="Radd1b0640f184ffd" /><Relationship Type="http://schemas.openxmlformats.org/officeDocument/2006/relationships/notesSlide" Target="/ppt/notesSlides/notesSlide8.xml" Id="Rec37dec3d9504dc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a076d811c54a0c" /><Relationship Type="http://schemas.openxmlformats.org/officeDocument/2006/relationships/image" Target="/ppt/media/image.jpeg" Id="R2813198fa9ae4d44" /><Relationship Type="http://schemas.openxmlformats.org/officeDocument/2006/relationships/notesSlide" Target="/ppt/notesSlides/notesSlide9.xml" Id="R4e3de329c7f8439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a9448fbc0a8400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Whose history is included?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shows a long Black presence in Britain?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dated evidence to challenge an overgeneralisation about diverse British history.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9e51645786b429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ORDER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CAREFUL CLAIM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J: 1511; O: 1789; W: 1948.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Evidence of people before 1948; no total count.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97afa01617404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a912af76002459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pre-1948 example.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a limit of one card.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905cadccb034b4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Put 1511, 1789 and 1948 in order.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Does one ship mark the start of all migration?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prediction before reading.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7202fef30c416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CHRONOLOGY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CLAIM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in time.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Source: something we study.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we say happened.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Limit: what evidence cannot show.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1846e8116134bf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One record, a careful claim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Source W records a journey in 1948.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Our other cards show earlier Black British histories.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08e481726e64e05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a12b875bc644f2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CLAIM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THE EVIDENCE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Black history in Britain starts in 1948.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J: 1511. O: 1789. The claim is too broad.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46100b050543d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J, O and W.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them by the printed date.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which card best challenges the claim.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ce4df6435d141b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follows from Source J?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A Black trumpeter is recorded in Tudor England.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We know every Black person's Tudor experience.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the claim that fits.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d1b0640f184ff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Order three evidence cards.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Write a claim supported by one card.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Add one limit to your claim.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813198fa9ae4d4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4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2026-09-07T10:25:28.7780000Z</dcterms:created>
  <dcterms:modified xsi:type="dcterms:W3CDTF">2026-09-07T10:25:28.7780000Z</dcterms:modified>
</coreProperties>
</file>