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58310902af1412b" /><Relationship Type="http://schemas.openxmlformats.org/officeDocument/2006/relationships/extended-properties" Target="/docProps/app.xml" Id="R934d1318988642a5" /><Relationship Type="http://schemas.openxmlformats.org/officeDocument/2006/relationships/officeDocument" Target="/ppt/presentation.xml" Id="R25f58ecd5295493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2a178a9f28f40d1"/>
  </p:sldMasterIdLst>
  <p:notesMasterIdLst>
    <p:notesMasterId xmlns:r="http://schemas.openxmlformats.org/officeDocument/2006/relationships" r:id="R7abfa0123d904bd6"/>
  </p:notesMasterIdLst>
  <p:sldIdLst>
    <p:sldId xmlns:r="http://schemas.openxmlformats.org/officeDocument/2006/relationships" id="256" r:id="R87a654358f0940da"/>
    <p:sldId xmlns:r="http://schemas.openxmlformats.org/officeDocument/2006/relationships" id="257" r:id="Rfb7c430a37e64e2e"/>
    <p:sldId xmlns:r="http://schemas.openxmlformats.org/officeDocument/2006/relationships" id="258" r:id="R3371d7302a534621"/>
    <p:sldId xmlns:r="http://schemas.openxmlformats.org/officeDocument/2006/relationships" id="259" r:id="R66d4e2709bb5409c"/>
    <p:sldId xmlns:r="http://schemas.openxmlformats.org/officeDocument/2006/relationships" id="260" r:id="Raf644ca3835548c4"/>
    <p:sldId xmlns:r="http://schemas.openxmlformats.org/officeDocument/2006/relationships" id="261" r:id="R6c6b135ea8b249d5"/>
    <p:sldId xmlns:r="http://schemas.openxmlformats.org/officeDocument/2006/relationships" id="262" r:id="Rf3a458f74daa4013"/>
    <p:sldId xmlns:r="http://schemas.openxmlformats.org/officeDocument/2006/relationships" id="263" r:id="R726dde993ec7480c"/>
    <p:sldId xmlns:r="http://schemas.openxmlformats.org/officeDocument/2006/relationships" id="264" r:id="R9be26f3215394e6b"/>
    <p:sldId xmlns:r="http://schemas.openxmlformats.org/officeDocument/2006/relationships" id="265" r:id="R030f2d4cab4b445e"/>
    <p:sldId xmlns:r="http://schemas.openxmlformats.org/officeDocument/2006/relationships" id="266" r:id="R57947dbf9ea74440"/>
    <p:sldId xmlns:r="http://schemas.openxmlformats.org/officeDocument/2006/relationships" id="267" r:id="R91b0d8a0acfe437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8355dcc3a5c4a09" /><Relationship Type="http://schemas.openxmlformats.org/officeDocument/2006/relationships/slideMaster" Target="/ppt/slideMasters/slideMaster1.xml" Id="R62a178a9f28f40d1" /><Relationship Type="http://schemas.openxmlformats.org/officeDocument/2006/relationships/notesMaster" Target="/ppt/notesMasters/notesMaster1.xml" Id="R7abfa0123d904bd6" /><Relationship Type="http://schemas.openxmlformats.org/officeDocument/2006/relationships/presProps" Target="/ppt/presProps.xml" Id="Ra68d7d645815483e" /><Relationship Type="http://schemas.openxmlformats.org/officeDocument/2006/relationships/tableStyles" Target="/ppt/tableStyles.xml" Id="Ra821137f6fe84bfb" /><Relationship Type="http://schemas.openxmlformats.org/officeDocument/2006/relationships/slide" Target="/ppt/slides/slide1.xml" Id="R87a654358f0940da" /><Relationship Type="http://schemas.openxmlformats.org/officeDocument/2006/relationships/slide" Target="/ppt/slides/slide2.xml" Id="Rfb7c430a37e64e2e" /><Relationship Type="http://schemas.openxmlformats.org/officeDocument/2006/relationships/slide" Target="/ppt/slides/slide3.xml" Id="R3371d7302a534621" /><Relationship Type="http://schemas.openxmlformats.org/officeDocument/2006/relationships/slide" Target="/ppt/slides/slide4.xml" Id="R66d4e2709bb5409c" /><Relationship Type="http://schemas.openxmlformats.org/officeDocument/2006/relationships/slide" Target="/ppt/slides/slide5.xml" Id="Raf644ca3835548c4" /><Relationship Type="http://schemas.openxmlformats.org/officeDocument/2006/relationships/slide" Target="/ppt/slides/slide6.xml" Id="R6c6b135ea8b249d5" /><Relationship Type="http://schemas.openxmlformats.org/officeDocument/2006/relationships/slide" Target="/ppt/slides/slide7.xml" Id="Rf3a458f74daa4013" /><Relationship Type="http://schemas.openxmlformats.org/officeDocument/2006/relationships/slide" Target="/ppt/slides/slide8.xml" Id="R726dde993ec7480c" /><Relationship Type="http://schemas.openxmlformats.org/officeDocument/2006/relationships/slide" Target="/ppt/slides/slide9.xml" Id="R9be26f3215394e6b" /><Relationship Type="http://schemas.openxmlformats.org/officeDocument/2006/relationships/slide" Target="/ppt/slides/slide10.xml" Id="R030f2d4cab4b445e" /><Relationship Type="http://schemas.openxmlformats.org/officeDocument/2006/relationships/slide" Target="/ppt/slides/slide11.xml" Id="R57947dbf9ea74440" /><Relationship Type="http://schemas.openxmlformats.org/officeDocument/2006/relationships/slide" Target="/ppt/slides/slide12.xml" Id="R91b0d8a0acfe437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0920e4a01a349b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971614ed1b54c11" /><Relationship Type="http://schemas.openxmlformats.org/officeDocument/2006/relationships/notesMaster" Target="/ppt/notesMasters/notesMaster1.xml" Id="R41a355dc0e8f42e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59bc1a96df64990" /><Relationship Type="http://schemas.openxmlformats.org/officeDocument/2006/relationships/notesMaster" Target="/ppt/notesMasters/notesMaster1.xml" Id="R616c1f36c0e64de2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0f48a398b7748d2" /><Relationship Type="http://schemas.openxmlformats.org/officeDocument/2006/relationships/notesMaster" Target="/ppt/notesMasters/notesMaster1.xml" Id="Red770653ff854597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c7e5771fa8a545c0" /><Relationship Type="http://schemas.openxmlformats.org/officeDocument/2006/relationships/notesMaster" Target="/ppt/notesMasters/notesMaster1.xml" Id="R524e3d519bbf45d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79752d461d545bb" /><Relationship Type="http://schemas.openxmlformats.org/officeDocument/2006/relationships/notesMaster" Target="/ppt/notesMasters/notesMaster1.xml" Id="R418aef675dc340d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4712d9083c643c1" /><Relationship Type="http://schemas.openxmlformats.org/officeDocument/2006/relationships/notesMaster" Target="/ppt/notesMasters/notesMaster1.xml" Id="Rd59bce590293481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54295610517488f" /><Relationship Type="http://schemas.openxmlformats.org/officeDocument/2006/relationships/notesMaster" Target="/ppt/notesMasters/notesMaster1.xml" Id="R1e3d1e8c00ae43b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b4d4856869d4b32" /><Relationship Type="http://schemas.openxmlformats.org/officeDocument/2006/relationships/notesMaster" Target="/ppt/notesMasters/notesMaster1.xml" Id="R9878e69134df44c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8f495759c4542e9" /><Relationship Type="http://schemas.openxmlformats.org/officeDocument/2006/relationships/notesMaster" Target="/ppt/notesMasters/notesMaster1.xml" Id="Rd6934c9d916e42e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e8a117ef8664ec1" /><Relationship Type="http://schemas.openxmlformats.org/officeDocument/2006/relationships/notesMaster" Target="/ppt/notesMasters/notesMaster1.xml" Id="R409299f291de46b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b4a52cbf0764afb" /><Relationship Type="http://schemas.openxmlformats.org/officeDocument/2006/relationships/notesMaster" Target="/ppt/notesMasters/notesMaster1.xml" Id="Rc692c608f732475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808cdd4c37e4a4b" /><Relationship Type="http://schemas.openxmlformats.org/officeDocument/2006/relationships/notesMaster" Target="/ppt/notesMasters/notesMaster1.xml" Id="Re1bbe3ff38e04c5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6. Plan an account.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Plan a structured account with a judgement, evidence, explanation and conclusion.</a:t>
            </a:r>
          </a:p>
          <a:p xmlns:a="http://schemas.openxmlformats.org/drawingml/2006/main">
            <a:r>
              <a:t>Support: Choose two points and use the claim/evidence/explanation frame with pupil-directed scribing.</a:t>
            </a:r>
          </a:p>
          <a:p xmlns:a="http://schemas.openxmlformats.org/drawingml/2006/main">
            <a:r>
              <a:t>Stretch: Add a counter-view and explain why your overall judgement remains qualified rather than absolute.</a:t>
            </a:r>
          </a:p>
          <a:p xmlns:a="http://schemas.openxmlformats.org/drawingml/2006/main">
            <a:r>
              <a:t>Misconceptions: A sequence of copied facts is not an explained account. An image, table or primary source is not automatically strongest; strength depends on the question. No source proves more than it records.</a:t>
            </a:r>
          </a:p>
          <a:p xmlns:a="http://schemas.openxmlformats.org/drawingml/2006/main">
            <a:r>
              <a:t>Answer guidance: Matches: W recorded arrivals; B collective action and employment; R law and limits; J/O earlier Black presence. More than one theme may legitimately use a card if explained.</a:t>
            </a:r>
          </a:p>
          <a:p xmlns:a="http://schemas.openxmlformats.org/drawingml/2006/main">
            <a:r>
              <a:t>Model plan: Britain has a long and changing Black history. Point 1 J/O pre-date 1948; point 2 W records skilled passengers; point 3 B/R show campaigning and legal changes against discrimination. Conclusion: migration contributed to society, while rights also required action and remained incomplete.</a:t>
            </a:r>
          </a:p>
          <a:p xmlns:a="http://schemas.openxmlformats.org/drawingml/2006/main">
            <a:r>
              <a:t>Hinge B explains the consequence for access to work. A is a date fact only.</a:t>
            </a:r>
          </a:p>
          <a:p xmlns:a="http://schemas.openxmlformats.org/drawingml/2006/main">
            <a:r>
              <a:t>Require an explanation for each selected detail and keep plan for Week 7. Accept two supported points; do not require a fixed word count.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https://madebymatt.uk/Lessons/Humanities_Teesside/GROW_W1-W8_2026-27/GROW_HUM_W6_Planning_An_Account.html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c080822c4ac427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2b10875d90c4fa8" /><Relationship Type="http://schemas.openxmlformats.org/officeDocument/2006/relationships/slideLayout" Target="/ppt/slideLayouts/slideLayout1.xml" Id="R4aa808c1b0d0460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aa808c1b0d0460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02397d58454357" /><Relationship Type="http://schemas.openxmlformats.org/officeDocument/2006/relationships/image" Target="/ppt/media/image.jpeg" Id="Rad319ef1e4324365" /><Relationship Type="http://schemas.openxmlformats.org/officeDocument/2006/relationships/notesSlide" Target="/ppt/notesSlides/notesSlide1.xml" Id="Rd4b15b7d751e4b9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e12d887ebf43ab" /><Relationship Type="http://schemas.openxmlformats.org/officeDocument/2006/relationships/image" Target="/ppt/media/image.jpeg" Id="R30f99a4584a340d7" /><Relationship Type="http://schemas.openxmlformats.org/officeDocument/2006/relationships/notesSlide" Target="/ppt/notesSlides/notesSlide10.xml" Id="Rbfc3a2fec9604ca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93a981f1664679" /><Relationship Type="http://schemas.openxmlformats.org/officeDocument/2006/relationships/image" Target="/ppt/media/image.jpeg" Id="R84fe9f3b2c4d4176" /><Relationship Type="http://schemas.openxmlformats.org/officeDocument/2006/relationships/notesSlide" Target="/ppt/notesSlides/notesSlide11.xml" Id="Rfcd75aad1610489f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24967e3f0149cb" /><Relationship Type="http://schemas.openxmlformats.org/officeDocument/2006/relationships/image" Target="/ppt/media/image.jpeg" Id="Rf66b8ce245ed4844" /><Relationship Type="http://schemas.openxmlformats.org/officeDocument/2006/relationships/notesSlide" Target="/ppt/notesSlides/notesSlide12.xml" Id="Rbdfcea8906c1438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614ff89dd248ef" /><Relationship Type="http://schemas.openxmlformats.org/officeDocument/2006/relationships/image" Target="/ppt/media/image.jpeg" Id="R5c5f4f13c5c74e7e" /><Relationship Type="http://schemas.openxmlformats.org/officeDocument/2006/relationships/notesSlide" Target="/ppt/notesSlides/notesSlide2.xml" Id="Rb8ecb688a3b344d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052424a3cc41fd" /><Relationship Type="http://schemas.openxmlformats.org/officeDocument/2006/relationships/image" Target="/ppt/media/image.jpeg" Id="Rb24d030ca5ce4bb7" /><Relationship Type="http://schemas.openxmlformats.org/officeDocument/2006/relationships/notesSlide" Target="/ppt/notesSlides/notesSlide3.xml" Id="R24f718bb92014bf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092a2225e2401c" /><Relationship Type="http://schemas.openxmlformats.org/officeDocument/2006/relationships/image" Target="/ppt/media/image.jpeg" Id="R6fa7c3c0b79d407f" /><Relationship Type="http://schemas.openxmlformats.org/officeDocument/2006/relationships/image" Target="/ppt/media/image2.jpeg" Id="R73c1a5673bc74487" /><Relationship Type="http://schemas.openxmlformats.org/officeDocument/2006/relationships/notesSlide" Target="/ppt/notesSlides/notesSlide4.xml" Id="R3bf88b4789a6418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9cba52eab64923" /><Relationship Type="http://schemas.openxmlformats.org/officeDocument/2006/relationships/image" Target="/ppt/media/image.jpeg" Id="R5dcac73dcb8e44f6" /><Relationship Type="http://schemas.openxmlformats.org/officeDocument/2006/relationships/notesSlide" Target="/ppt/notesSlides/notesSlide5.xml" Id="Rae079f71b29b4e9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a7a07095f241d5" /><Relationship Type="http://schemas.openxmlformats.org/officeDocument/2006/relationships/image" Target="/ppt/media/image.jpeg" Id="Raa7e709fbe404837" /><Relationship Type="http://schemas.openxmlformats.org/officeDocument/2006/relationships/notesSlide" Target="/ppt/notesSlides/notesSlide6.xml" Id="Raa0802752a44413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39e62261b34fd5" /><Relationship Type="http://schemas.openxmlformats.org/officeDocument/2006/relationships/image" Target="/ppt/media/image.jpeg" Id="Refe9ebd375c64738" /><Relationship Type="http://schemas.openxmlformats.org/officeDocument/2006/relationships/notesSlide" Target="/ppt/notesSlides/notesSlide7.xml" Id="R3350c4b06bdf45a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05b90194954ee4" /><Relationship Type="http://schemas.openxmlformats.org/officeDocument/2006/relationships/image" Target="/ppt/media/image.jpeg" Id="R3f38bcf0d0e046a3" /><Relationship Type="http://schemas.openxmlformats.org/officeDocument/2006/relationships/notesSlide" Target="/ppt/notesSlides/notesSlide8.xml" Id="Rcf9ad5bc9ef34dd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0844afe8634e91" /><Relationship Type="http://schemas.openxmlformats.org/officeDocument/2006/relationships/image" Target="/ppt/media/image.jpeg" Id="R0eab9057929f43f1" /><Relationship Type="http://schemas.openxmlformats.org/officeDocument/2006/relationships/notesSlide" Target="/ppt/notesSlides/notesSlide9.xml" Id="Re1057cc650a64a1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d319ef1e432436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Plan an account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did migration and action shape Britain?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Plan a structured account with a judgement, evidence, explanation and conclusion.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0f99a4584a340d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USEFUL PLAN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A USEFUL CHECK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Claim + card + explanation for each point.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Could a partner write from it?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fe9f3b2c4d417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6b8ce245ed484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your opening judgement.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source supports your strongest point?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c5f4f13c5c74e7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makes evidence useful?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card from our enquiry.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question before choosing facts.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24d030ca5ce4bb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CLAIM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answer.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Evidence: a supporting detail.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why it matters.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Conclusion: return to the question.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fa7c3c0b79d407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evidence for a purpose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passenger list supports a point about recorded arrivals.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cannot support every point about later life.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3c1a5673bc74487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dcac73dcb8e44f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POINT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EVIDENCE + EXPLANATION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Britain has a long Black history.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 and O pre-date 1948, so one ship is not the beginning.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a7e709fbe40483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 W to journeys; B to collective action.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 R to law; J and O to earlier presence.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two points best answer our question?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fe9ebd375c6473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sentence explains the evidence?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The boycott ended in 1963.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Ending the colour bar widened access to bus jobs.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say why.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38bcf0d0e046a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Plan a judgement and three points.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 each point to a source card.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each detail; add a conclusion.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eab9057929f43f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2026-09-07T10:25:30.9630000Z</dcterms:created>
  <dcterms:modified xsi:type="dcterms:W3CDTF">2026-09-07T10:25:30.9630000Z</dcterms:modified>
</coreProperties>
</file>