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7bf50edf5614b01" /><Relationship Type="http://schemas.openxmlformats.org/officeDocument/2006/relationships/extended-properties" Target="/docProps/app.xml" Id="Rf84827a07960445e" /><Relationship Type="http://schemas.openxmlformats.org/officeDocument/2006/relationships/officeDocument" Target="/ppt/presentation.xml" Id="R3a23d775caa945c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0a229c69d0848c6"/>
  </p:sldMasterIdLst>
  <p:notesMasterIdLst>
    <p:notesMasterId xmlns:r="http://schemas.openxmlformats.org/officeDocument/2006/relationships" r:id="R9d2359d0944140b7"/>
  </p:notesMasterIdLst>
  <p:sldIdLst>
    <p:sldId xmlns:r="http://schemas.openxmlformats.org/officeDocument/2006/relationships" id="256" r:id="Re7cfc3b125e14227"/>
    <p:sldId xmlns:r="http://schemas.openxmlformats.org/officeDocument/2006/relationships" id="257" r:id="R4401895578304348"/>
    <p:sldId xmlns:r="http://schemas.openxmlformats.org/officeDocument/2006/relationships" id="258" r:id="Rebe866a3d8d345ed"/>
    <p:sldId xmlns:r="http://schemas.openxmlformats.org/officeDocument/2006/relationships" id="259" r:id="Ra924c1edb9824ece"/>
    <p:sldId xmlns:r="http://schemas.openxmlformats.org/officeDocument/2006/relationships" id="260" r:id="R58ffc89b09dc46fd"/>
    <p:sldId xmlns:r="http://schemas.openxmlformats.org/officeDocument/2006/relationships" id="261" r:id="Rb94c2755f9cd46f6"/>
    <p:sldId xmlns:r="http://schemas.openxmlformats.org/officeDocument/2006/relationships" id="262" r:id="Rb5ce52d485c143b4"/>
    <p:sldId xmlns:r="http://schemas.openxmlformats.org/officeDocument/2006/relationships" id="263" r:id="Raf5e1cee221041fa"/>
    <p:sldId xmlns:r="http://schemas.openxmlformats.org/officeDocument/2006/relationships" id="264" r:id="Rde619abf8b924e41"/>
    <p:sldId xmlns:r="http://schemas.openxmlformats.org/officeDocument/2006/relationships" id="265" r:id="R0f4356dee01a4a80"/>
    <p:sldId xmlns:r="http://schemas.openxmlformats.org/officeDocument/2006/relationships" id="266" r:id="R84d2f02923084090"/>
    <p:sldId xmlns:r="http://schemas.openxmlformats.org/officeDocument/2006/relationships" id="267" r:id="Rf3782fb51ba34fd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e1ad425eacd41f0" /><Relationship Type="http://schemas.openxmlformats.org/officeDocument/2006/relationships/slideMaster" Target="/ppt/slideMasters/slideMaster1.xml" Id="R20a229c69d0848c6" /><Relationship Type="http://schemas.openxmlformats.org/officeDocument/2006/relationships/notesMaster" Target="/ppt/notesMasters/notesMaster1.xml" Id="R9d2359d0944140b7" /><Relationship Type="http://schemas.openxmlformats.org/officeDocument/2006/relationships/presProps" Target="/ppt/presProps.xml" Id="Re53648619aea488f" /><Relationship Type="http://schemas.openxmlformats.org/officeDocument/2006/relationships/tableStyles" Target="/ppt/tableStyles.xml" Id="R1b48daa83bc64110" /><Relationship Type="http://schemas.openxmlformats.org/officeDocument/2006/relationships/slide" Target="/ppt/slides/slide1.xml" Id="Re7cfc3b125e14227" /><Relationship Type="http://schemas.openxmlformats.org/officeDocument/2006/relationships/slide" Target="/ppt/slides/slide2.xml" Id="R4401895578304348" /><Relationship Type="http://schemas.openxmlformats.org/officeDocument/2006/relationships/slide" Target="/ppt/slides/slide3.xml" Id="Rebe866a3d8d345ed" /><Relationship Type="http://schemas.openxmlformats.org/officeDocument/2006/relationships/slide" Target="/ppt/slides/slide4.xml" Id="Ra924c1edb9824ece" /><Relationship Type="http://schemas.openxmlformats.org/officeDocument/2006/relationships/slide" Target="/ppt/slides/slide5.xml" Id="R58ffc89b09dc46fd" /><Relationship Type="http://schemas.openxmlformats.org/officeDocument/2006/relationships/slide" Target="/ppt/slides/slide6.xml" Id="Rb94c2755f9cd46f6" /><Relationship Type="http://schemas.openxmlformats.org/officeDocument/2006/relationships/slide" Target="/ppt/slides/slide7.xml" Id="Rb5ce52d485c143b4" /><Relationship Type="http://schemas.openxmlformats.org/officeDocument/2006/relationships/slide" Target="/ppt/slides/slide8.xml" Id="Raf5e1cee221041fa" /><Relationship Type="http://schemas.openxmlformats.org/officeDocument/2006/relationships/slide" Target="/ppt/slides/slide9.xml" Id="Rde619abf8b924e41" /><Relationship Type="http://schemas.openxmlformats.org/officeDocument/2006/relationships/slide" Target="/ppt/slides/slide10.xml" Id="R0f4356dee01a4a80" /><Relationship Type="http://schemas.openxmlformats.org/officeDocument/2006/relationships/slide" Target="/ppt/slides/slide11.xml" Id="R84d2f02923084090" /><Relationship Type="http://schemas.openxmlformats.org/officeDocument/2006/relationships/slide" Target="/ppt/slides/slide12.xml" Id="Rf3782fb51ba34fd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a6406f6cfe14ee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9db6f57670a4f60" /><Relationship Type="http://schemas.openxmlformats.org/officeDocument/2006/relationships/notesMaster" Target="/ppt/notesMasters/notesMaster1.xml" Id="R195a6b000d4c4e8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14893b63363a4915" /><Relationship Type="http://schemas.openxmlformats.org/officeDocument/2006/relationships/notesMaster" Target="/ppt/notesMasters/notesMaster1.xml" Id="Ra7454f7dbfda430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98a8f227e6b49cd" /><Relationship Type="http://schemas.openxmlformats.org/officeDocument/2006/relationships/notesMaster" Target="/ppt/notesMasters/notesMaster1.xml" Id="Rd1492cc31d004710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bc98cc46d2e24462" /><Relationship Type="http://schemas.openxmlformats.org/officeDocument/2006/relationships/notesMaster" Target="/ppt/notesMasters/notesMaster1.xml" Id="R5e0d2390c9c04c7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03d6579209542ca" /><Relationship Type="http://schemas.openxmlformats.org/officeDocument/2006/relationships/notesMaster" Target="/ppt/notesMasters/notesMaster1.xml" Id="R63c9547d3b53408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7332eb0ee124196" /><Relationship Type="http://schemas.openxmlformats.org/officeDocument/2006/relationships/notesMaster" Target="/ppt/notesMasters/notesMaster1.xml" Id="R32bfbc9ad0584f4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1428c95d90a4bb4" /><Relationship Type="http://schemas.openxmlformats.org/officeDocument/2006/relationships/notesMaster" Target="/ppt/notesMasters/notesMaster1.xml" Id="Reca4e2b38dda473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b4e9faff2af4ca2" /><Relationship Type="http://schemas.openxmlformats.org/officeDocument/2006/relationships/notesMaster" Target="/ppt/notesMasters/notesMaster1.xml" Id="R2888addc18be49a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f1c196732b24bf0" /><Relationship Type="http://schemas.openxmlformats.org/officeDocument/2006/relationships/notesMaster" Target="/ppt/notesMasters/notesMaster1.xml" Id="Rcc1d5af3348b46e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812f2397bbf465c" /><Relationship Type="http://schemas.openxmlformats.org/officeDocument/2006/relationships/notesMaster" Target="/ppt/notesMasters/notesMaster1.xml" Id="R9a9a99e549384d0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403671321464416" /><Relationship Type="http://schemas.openxmlformats.org/officeDocument/2006/relationships/notesMaster" Target="/ppt/notesMasters/notesMaster1.xml" Id="R7f8e0db76a8f484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3a6dc64b0cb43ed" /><Relationship Type="http://schemas.openxmlformats.org/officeDocument/2006/relationships/notesMaster" Target="/ppt/notesMasters/notesMaster1.xml" Id="R85de0cb7dd1d4de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7. A place in the group.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Describe a group and its shared activity, and identify one action that helps people belong.</a:t>
            </a:r>
          </a:p>
          <a:p xmlns:a="http://schemas.openxmlformats.org/drawingml/2006/main">
            <a:r>
              <a:t>Support: Offer two group cards, read the activities, and accept one match plus a chosen welcoming action.</a:t>
            </a:r>
          </a:p>
          <a:p xmlns:a="http://schemas.openxmlformats.org/drawingml/2006/main">
            <a:r>
              <a:t>Stretch: Explain how a group could change one rule so a new member can contribute in a different way.</a:t>
            </a:r>
          </a:p>
          <a:p xmlns:a="http://schemas.openxmlformats.org/drawingml/2006/main">
            <a:r>
              <a:t>Misconceptions: Belonging is not earned only by performance or productivity. A pupil who observes or pauses still matters. Do not ask pupils to discuss who would be missed if absent; keep attention on inclusion and flexible group roles.</a:t>
            </a:r>
          </a:p>
          <a:p xmlns:a="http://schemas.openxmlformats.org/drawingml/2006/main">
            <a:r>
              <a:t>Answer guidance: Groups match their printed activity. Listening, choosing a story, drawing or helping organise can be contributions. Pass remains available.</a:t>
            </a:r>
          </a:p>
          <a:p xmlns:a="http://schemas.openxmlformats.org/drawingml/2006/main">
            <a:r>
              <a:t>Hinge B. Example welcome: Would you like to listen, choose or draw?</a:t>
            </a:r>
          </a:p>
          <a:p xmlns:a="http://schemas.openxmlformats.org/drawingml/2006/main">
            <a:r>
              <a:t>Review five outcomes separately. Record achieved with support / independently / next step for each. This is a classroom review, not a qualification award.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https://madebymatt.uk/Lessons/Humanities_Teesside/BUILD_W1-W8_2026-27/BUILD_HUM_W7_Groups_We_Belong_To.html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6e9b7e0c194bb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ef7c5817b614657" /><Relationship Type="http://schemas.openxmlformats.org/officeDocument/2006/relationships/slideLayout" Target="/ppt/slideLayouts/slideLayout1.xml" Id="R88e15b832b56475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8e15b832b56475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390dd38eae4683" /><Relationship Type="http://schemas.openxmlformats.org/officeDocument/2006/relationships/image" Target="/ppt/media/image.jpeg" Id="R9e3f37afd6224311" /><Relationship Type="http://schemas.openxmlformats.org/officeDocument/2006/relationships/notesSlide" Target="/ppt/notesSlides/notesSlide1.xml" Id="R5532b75b4bd442a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84571012bb40b9" /><Relationship Type="http://schemas.openxmlformats.org/officeDocument/2006/relationships/image" Target="/ppt/media/image.jpeg" Id="R139e5f72c9094f05" /><Relationship Type="http://schemas.openxmlformats.org/officeDocument/2006/relationships/notesSlide" Target="/ppt/notesSlides/notesSlide10.xml" Id="R56b6dc92b13e4c1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eef0b9381c4595" /><Relationship Type="http://schemas.openxmlformats.org/officeDocument/2006/relationships/image" Target="/ppt/media/image.jpeg" Id="Rdd2134bad17a4407" /><Relationship Type="http://schemas.openxmlformats.org/officeDocument/2006/relationships/notesSlide" Target="/ppt/notesSlides/notesSlide11.xml" Id="Rb3407b3103e8425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80a93855ce4b32" /><Relationship Type="http://schemas.openxmlformats.org/officeDocument/2006/relationships/image" Target="/ppt/media/image.jpeg" Id="Rc7d246c2e8b34acd" /><Relationship Type="http://schemas.openxmlformats.org/officeDocument/2006/relationships/notesSlide" Target="/ppt/notesSlides/notesSlide12.xml" Id="R6d6bcc3302ad440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8ddd1fbf094238" /><Relationship Type="http://schemas.openxmlformats.org/officeDocument/2006/relationships/image" Target="/ppt/media/image.jpeg" Id="Rd23c04a9eb574da6" /><Relationship Type="http://schemas.openxmlformats.org/officeDocument/2006/relationships/notesSlide" Target="/ppt/notesSlides/notesSlide2.xml" Id="R8090724b3e1a44b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893c8dc38e45c5" /><Relationship Type="http://schemas.openxmlformats.org/officeDocument/2006/relationships/image" Target="/ppt/media/image.jpeg" Id="Rd48e6d30440a40c7" /><Relationship Type="http://schemas.openxmlformats.org/officeDocument/2006/relationships/notesSlide" Target="/ppt/notesSlides/notesSlide3.xml" Id="R255274cccbfa46f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53ebd5fa9b4718" /><Relationship Type="http://schemas.openxmlformats.org/officeDocument/2006/relationships/image" Target="/ppt/media/image.jpeg" Id="Rb430d3842ec24dd0" /><Relationship Type="http://schemas.openxmlformats.org/officeDocument/2006/relationships/image" Target="/ppt/media/image.png" Id="R1f60cb0ba1f74ef0" /><Relationship Type="http://schemas.openxmlformats.org/officeDocument/2006/relationships/notesSlide" Target="/ppt/notesSlides/notesSlide4.xml" Id="R898d9f291721419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4057e2e50a4762" /><Relationship Type="http://schemas.openxmlformats.org/officeDocument/2006/relationships/image" Target="/ppt/media/image.jpeg" Id="R23ae0fa71e134963" /><Relationship Type="http://schemas.openxmlformats.org/officeDocument/2006/relationships/notesSlide" Target="/ppt/notesSlides/notesSlide5.xml" Id="R6c9840d3a43346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dc005226c644f1" /><Relationship Type="http://schemas.openxmlformats.org/officeDocument/2006/relationships/image" Target="/ppt/media/image.jpeg" Id="Rb89ecb8e4e044c36" /><Relationship Type="http://schemas.openxmlformats.org/officeDocument/2006/relationships/notesSlide" Target="/ppt/notesSlides/notesSlide6.xml" Id="R790d2c1781194bf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c69d3cf91c4c45" /><Relationship Type="http://schemas.openxmlformats.org/officeDocument/2006/relationships/image" Target="/ppt/media/image.jpeg" Id="Ra0f14aebeece4a60" /><Relationship Type="http://schemas.openxmlformats.org/officeDocument/2006/relationships/notesSlide" Target="/ppt/notesSlides/notesSlide7.xml" Id="Rb737a6498e9d4e3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0497babd3e4ab5" /><Relationship Type="http://schemas.openxmlformats.org/officeDocument/2006/relationships/image" Target="/ppt/media/image.jpeg" Id="R7fa01328e424469d" /><Relationship Type="http://schemas.openxmlformats.org/officeDocument/2006/relationships/notesSlide" Target="/ppt/notesSlides/notesSlide8.xml" Id="R98508c3481f545e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814786a9e64109" /><Relationship Type="http://schemas.openxmlformats.org/officeDocument/2006/relationships/image" Target="/ppt/media/image.jpeg" Id="R879ca75ddab746d4" /><Relationship Type="http://schemas.openxmlformats.org/officeDocument/2006/relationships/notesSlide" Target="/ppt/notesSlides/notesSlide9.xml" Id="R215cc23f7767455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3f37afd622431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place in the group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can each person contribute?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Describe a group and its shared activity, and identify one action that helps people belong.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 may point, speak, draw or write.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39e5f72c9094f0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GROUP AND ACTIVITY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BELONGING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Choir / sing. Gardeners / care for plants.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choice of roles helps people join in.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d2134bad17a440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7d246c2e8b34ac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does your chosen group do?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welcoming action.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23c04a9eb574da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reading group shares stories.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Can a listener contribute too?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fictional group; no home story is needed.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48e6d30440a40c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GROUP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BELONGING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people linked in some way.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Contribution: something you add.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being included.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Choice: a way you may join in.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30d3842ec24dd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One group, different roles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group can make room for different contributions.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Listening, choosing and helping can all count.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f60cb0ba1f74ef0"/>
          <a:stretch xmlns:a="http://schemas.openxmlformats.org/drawingml/2006/main"/>
        </p:blipFill>
        <p:spPr>
          <a:xfrm xmlns:a="http://schemas.openxmlformats.org/drawingml/2006/main">
            <a:off x="7620000" y="2833688"/>
            <a:ext cx="3714750" cy="18573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3ae0fa71e13496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NOTICE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Group: a gardening group.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Shared activity: care for plants.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Contributions: water, label or choose what to plant.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89ecb8e4e044c3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choir to singing together.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 gardening group to caring for plants.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Name a helpful role in a reading group.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0f14aebeece4a6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rule helps people belong?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Everyone must contribute in the same way.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Agree different useful roles.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explain.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a01328e424469d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a group from the cards.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Say what it does and how a person can help.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Suggest one welcoming action.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79ca75ddab746d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what you mean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7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choice.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reason.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says what they heard.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2026-09-07T10:30:41.5630000Z</dcterms:created>
  <dcterms:modified xsi:type="dcterms:W3CDTF">2026-09-07T10:30:41.5630000Z</dcterms:modified>
</coreProperties>
</file>