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fa75fb6320345e9" /><Relationship Type="http://schemas.openxmlformats.org/officeDocument/2006/relationships/extended-properties" Target="/docProps/app.xml" Id="R5e403bd478a7423a" /><Relationship Type="http://schemas.openxmlformats.org/officeDocument/2006/relationships/officeDocument" Target="/ppt/presentation.xml" Id="R0f59faaba72a4c5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8ab504cfb5f4ecc"/>
  </p:sldMasterIdLst>
  <p:notesMasterIdLst>
    <p:notesMasterId xmlns:r="http://schemas.openxmlformats.org/officeDocument/2006/relationships" r:id="R7c51e408b8044a35"/>
  </p:notesMasterIdLst>
  <p:sldIdLst>
    <p:sldId xmlns:r="http://schemas.openxmlformats.org/officeDocument/2006/relationships" id="256" r:id="R8a398f4cacbb49a2"/>
    <p:sldId xmlns:r="http://schemas.openxmlformats.org/officeDocument/2006/relationships" id="257" r:id="R47976ac39acc411d"/>
    <p:sldId xmlns:r="http://schemas.openxmlformats.org/officeDocument/2006/relationships" id="258" r:id="R5e66b4ea8688405b"/>
    <p:sldId xmlns:r="http://schemas.openxmlformats.org/officeDocument/2006/relationships" id="259" r:id="R1ac45be79f384e4c"/>
    <p:sldId xmlns:r="http://schemas.openxmlformats.org/officeDocument/2006/relationships" id="260" r:id="Rf6c69fa8a38e4c5a"/>
    <p:sldId xmlns:r="http://schemas.openxmlformats.org/officeDocument/2006/relationships" id="261" r:id="R23a12bb08d1f4f61"/>
    <p:sldId xmlns:r="http://schemas.openxmlformats.org/officeDocument/2006/relationships" id="262" r:id="R447b0e5d7dd54d76"/>
    <p:sldId xmlns:r="http://schemas.openxmlformats.org/officeDocument/2006/relationships" id="263" r:id="R0281e64d99304bd4"/>
    <p:sldId xmlns:r="http://schemas.openxmlformats.org/officeDocument/2006/relationships" id="264" r:id="R1b75e91d5c0d4f8b"/>
    <p:sldId xmlns:r="http://schemas.openxmlformats.org/officeDocument/2006/relationships" id="265" r:id="R8670e866add74318"/>
    <p:sldId xmlns:r="http://schemas.openxmlformats.org/officeDocument/2006/relationships" id="266" r:id="Rba4565e7086944d2"/>
    <p:sldId xmlns:r="http://schemas.openxmlformats.org/officeDocument/2006/relationships" id="267" r:id="R9ecb744cbcc9428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684486dbfa7429d" /><Relationship Type="http://schemas.openxmlformats.org/officeDocument/2006/relationships/slideMaster" Target="/ppt/slideMasters/slideMaster1.xml" Id="R38ab504cfb5f4ecc" /><Relationship Type="http://schemas.openxmlformats.org/officeDocument/2006/relationships/notesMaster" Target="/ppt/notesMasters/notesMaster1.xml" Id="R7c51e408b8044a35" /><Relationship Type="http://schemas.openxmlformats.org/officeDocument/2006/relationships/presProps" Target="/ppt/presProps.xml" Id="Reff97cbedee54f34" /><Relationship Type="http://schemas.openxmlformats.org/officeDocument/2006/relationships/tableStyles" Target="/ppt/tableStyles.xml" Id="Rcb5fec337cb745c0" /><Relationship Type="http://schemas.openxmlformats.org/officeDocument/2006/relationships/slide" Target="/ppt/slides/slide1.xml" Id="R8a398f4cacbb49a2" /><Relationship Type="http://schemas.openxmlformats.org/officeDocument/2006/relationships/slide" Target="/ppt/slides/slide2.xml" Id="R47976ac39acc411d" /><Relationship Type="http://schemas.openxmlformats.org/officeDocument/2006/relationships/slide" Target="/ppt/slides/slide3.xml" Id="R5e66b4ea8688405b" /><Relationship Type="http://schemas.openxmlformats.org/officeDocument/2006/relationships/slide" Target="/ppt/slides/slide4.xml" Id="R1ac45be79f384e4c" /><Relationship Type="http://schemas.openxmlformats.org/officeDocument/2006/relationships/slide" Target="/ppt/slides/slide5.xml" Id="Rf6c69fa8a38e4c5a" /><Relationship Type="http://schemas.openxmlformats.org/officeDocument/2006/relationships/slide" Target="/ppt/slides/slide6.xml" Id="R23a12bb08d1f4f61" /><Relationship Type="http://schemas.openxmlformats.org/officeDocument/2006/relationships/slide" Target="/ppt/slides/slide7.xml" Id="R447b0e5d7dd54d76" /><Relationship Type="http://schemas.openxmlformats.org/officeDocument/2006/relationships/slide" Target="/ppt/slides/slide8.xml" Id="R0281e64d99304bd4" /><Relationship Type="http://schemas.openxmlformats.org/officeDocument/2006/relationships/slide" Target="/ppt/slides/slide9.xml" Id="R1b75e91d5c0d4f8b" /><Relationship Type="http://schemas.openxmlformats.org/officeDocument/2006/relationships/slide" Target="/ppt/slides/slide10.xml" Id="R8670e866add74318" /><Relationship Type="http://schemas.openxmlformats.org/officeDocument/2006/relationships/slide" Target="/ppt/slides/slide11.xml" Id="Rba4565e7086944d2" /><Relationship Type="http://schemas.openxmlformats.org/officeDocument/2006/relationships/slide" Target="/ppt/slides/slide12.xml" Id="R9ecb744cbcc9428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55484c5635743b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85429e771ad4f16" /><Relationship Type="http://schemas.openxmlformats.org/officeDocument/2006/relationships/notesMaster" Target="/ppt/notesMasters/notesMaster1.xml" Id="Rf9507beea2bf4d54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d01af2bbcb1401d" /><Relationship Type="http://schemas.openxmlformats.org/officeDocument/2006/relationships/notesMaster" Target="/ppt/notesMasters/notesMaster1.xml" Id="Ref12c99e57364b4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b35d029688f4dba" /><Relationship Type="http://schemas.openxmlformats.org/officeDocument/2006/relationships/notesMaster" Target="/ppt/notesMasters/notesMaster1.xml" Id="Rffca8df8adc8487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265e94d48644409" /><Relationship Type="http://schemas.openxmlformats.org/officeDocument/2006/relationships/notesMaster" Target="/ppt/notesMasters/notesMaster1.xml" Id="R1cc0f533f44342d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bf6ec9e3d994034" /><Relationship Type="http://schemas.openxmlformats.org/officeDocument/2006/relationships/notesMaster" Target="/ppt/notesMasters/notesMaster1.xml" Id="Rebd96fd96233429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9a86af8f8264f04" /><Relationship Type="http://schemas.openxmlformats.org/officeDocument/2006/relationships/notesMaster" Target="/ppt/notesMasters/notesMaster1.xml" Id="Rd19bd87c447c48f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e24ccb5a02e4ff0" /><Relationship Type="http://schemas.openxmlformats.org/officeDocument/2006/relationships/notesMaster" Target="/ppt/notesMasters/notesMaster1.xml" Id="R694abf45c58e48d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41afb0ca4ff450d" /><Relationship Type="http://schemas.openxmlformats.org/officeDocument/2006/relationships/notesMaster" Target="/ppt/notesMasters/notesMaster1.xml" Id="Rb34073ec56404cc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4798cd1bb7d45ad" /><Relationship Type="http://schemas.openxmlformats.org/officeDocument/2006/relationships/notesMaster" Target="/ppt/notesMasters/notesMaster1.xml" Id="R7d3e12a54ffd42b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b12c3ba23264daf" /><Relationship Type="http://schemas.openxmlformats.org/officeDocument/2006/relationships/notesMaster" Target="/ppt/notesMasters/notesMaster1.xml" Id="R38da5aacb4f24a9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9f9879d7e684708" /><Relationship Type="http://schemas.openxmlformats.org/officeDocument/2006/relationships/notesMaster" Target="/ppt/notesMasters/notesMaster1.xml" Id="R1709c054267549b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5157bc228a94a38" /><Relationship Type="http://schemas.openxmlformats.org/officeDocument/2006/relationships/notesMaster" Target="/ppt/notesMasters/notesMaster1.xml" Id="R6a7f4971b4f04e1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3. Places in our community.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Recognise community places and match each to a use and a helper.</a:t>
            </a:r>
          </a:p>
          <a:p xmlns:a="http://schemas.openxmlformats.org/drawingml/2006/main">
            <a:r>
              <a:t>Support: Offer two place labels and read the use aloud. Pupil points; adult records the pupil's choice.</a:t>
            </a:r>
          </a:p>
          <a:p xmlns:a="http://schemas.openxmlformats.org/drawingml/2006/main">
            <a:r>
              <a:t>Stretch: Label all six places; give two uses for one place and justify which a fictional visitor needs first.</a:t>
            </a:r>
          </a:p>
          <a:p xmlns:a="http://schemas.openxmlformats.org/drawingml/2006/main">
            <a:r>
              <a:t>Misconceptions: A place may have more than one use. A library may also host a group. Big, blue or nice describes appearance; it does not explain the use.</a:t>
            </a:r>
          </a:p>
          <a:p xmlns:a="http://schemas.openxmlformats.org/drawingml/2006/main">
            <a:r>
              <a:t>Answer guidance: Map: follow the printed labels; no personal location is required.</a:t>
            </a:r>
          </a:p>
          <a:p xmlns:a="http://schemas.openxmlformats.org/drawingml/2006/main">
            <a:r>
              <a:t>School - learning - teacher; shop - buying food - shop worker; library - borrowing books - librarian; clinic - appointments/care - nurse or doctor; park - recreation - park worker (a helper is not always present); bus stop - waiting for transport - driver when the bus arrives. Accept other sensible uses.</a:t>
            </a:r>
          </a:p>
          <a:p xmlns:a="http://schemas.openxmlformats.org/drawingml/2006/main">
            <a:r>
              <a:t>Guided A library; B shop. Hinge B explains a use. A may be true but is only a description.</a:t>
            </a:r>
          </a:p>
          <a:p xmlns:a="http://schemas.openxmlformats.org/drawingml/2006/main">
            <a:r>
              <a:t>Example: The library is useful because people can borrow books without buying each one. Accept pupil-chosen justified examples.</a:t>
            </a:r>
          </a:p>
          <a:p xmlns:a="http://schemas.openxmlformats.org/drawingml/2006/main">
            <a:r>
              <a:t>Use the original online map. The upload's aerial-map extension is optional; the core lesson does not claim to identify the real school roof.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https://madebymatt.uk/Lessons/Humanities_Teesside/BUILD_W1-W8_2026-27/BUILD_HUM_W3_Places_In_My_Community.html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a8c5d492d8b495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bec2d3980a64261" /><Relationship Type="http://schemas.openxmlformats.org/officeDocument/2006/relationships/slideLayout" Target="/ppt/slideLayouts/slideLayout1.xml" Id="R4a346d938c2c411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a346d938c2c411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d2d33148694463" /><Relationship Type="http://schemas.openxmlformats.org/officeDocument/2006/relationships/image" Target="/ppt/media/image.jpeg" Id="R87a6eebd9f19447f" /><Relationship Type="http://schemas.openxmlformats.org/officeDocument/2006/relationships/notesSlide" Target="/ppt/notesSlides/notesSlide1.xml" Id="R4327e2b7ee36479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328d6fadda437e" /><Relationship Type="http://schemas.openxmlformats.org/officeDocument/2006/relationships/image" Target="/ppt/media/image.jpeg" Id="Re79aa3d325094489" /><Relationship Type="http://schemas.openxmlformats.org/officeDocument/2006/relationships/notesSlide" Target="/ppt/notesSlides/notesSlide10.xml" Id="Rdaba176e9578453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7c8bcf1f014df5" /><Relationship Type="http://schemas.openxmlformats.org/officeDocument/2006/relationships/image" Target="/ppt/media/image.jpeg" Id="Rc5b0b281727f4e7b" /><Relationship Type="http://schemas.openxmlformats.org/officeDocument/2006/relationships/notesSlide" Target="/ppt/notesSlides/notesSlide11.xml" Id="R6bf79dd3f78a45e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1e9c4fbcd94b38" /><Relationship Type="http://schemas.openxmlformats.org/officeDocument/2006/relationships/image" Target="/ppt/media/image.jpeg" Id="R2f36370bacda46f9" /><Relationship Type="http://schemas.openxmlformats.org/officeDocument/2006/relationships/notesSlide" Target="/ppt/notesSlides/notesSlide12.xml" Id="Rfb239cc49f8448e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f232d7d6254e7f" /><Relationship Type="http://schemas.openxmlformats.org/officeDocument/2006/relationships/image" Target="/ppt/media/image.jpeg" Id="R8cba7c8dffde4323" /><Relationship Type="http://schemas.openxmlformats.org/officeDocument/2006/relationships/notesSlide" Target="/ppt/notesSlides/notesSlide2.xml" Id="Rf0824fca164f45a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1c253781b04530" /><Relationship Type="http://schemas.openxmlformats.org/officeDocument/2006/relationships/image" Target="/ppt/media/image.jpeg" Id="Rb6e1e347b052483f" /><Relationship Type="http://schemas.openxmlformats.org/officeDocument/2006/relationships/notesSlide" Target="/ppt/notesSlides/notesSlide3.xml" Id="R2e30a930ce2e472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b3026ee6874af7" /><Relationship Type="http://schemas.openxmlformats.org/officeDocument/2006/relationships/image" Target="/ppt/media/image.jpeg" Id="R50409f5d6e9843a8" /><Relationship Type="http://schemas.openxmlformats.org/officeDocument/2006/relationships/image" Target="/ppt/media/image.png" Id="Rd120d539fbf341ea" /><Relationship Type="http://schemas.openxmlformats.org/officeDocument/2006/relationships/notesSlide" Target="/ppt/notesSlides/notesSlide4.xml" Id="R63965192408546f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3cdea8a25948f6" /><Relationship Type="http://schemas.openxmlformats.org/officeDocument/2006/relationships/image" Target="/ppt/media/image.jpeg" Id="R31161aa0ff0247d7" /><Relationship Type="http://schemas.openxmlformats.org/officeDocument/2006/relationships/notesSlide" Target="/ppt/notesSlides/notesSlide5.xml" Id="R7d24ce210f7b4ce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440550a24c4958" /><Relationship Type="http://schemas.openxmlformats.org/officeDocument/2006/relationships/image" Target="/ppt/media/image.jpeg" Id="R18dee698085b4230" /><Relationship Type="http://schemas.openxmlformats.org/officeDocument/2006/relationships/notesSlide" Target="/ppt/notesSlides/notesSlide6.xml" Id="R6c5fb8a7f63a475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4fd5f3cef049f6" /><Relationship Type="http://schemas.openxmlformats.org/officeDocument/2006/relationships/image" Target="/ppt/media/image.jpeg" Id="R398e9a4026f541ea" /><Relationship Type="http://schemas.openxmlformats.org/officeDocument/2006/relationships/notesSlide" Target="/ppt/notesSlides/notesSlide7.xml" Id="Rda3f3773af1c4c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e8a3d1774f41c2" /><Relationship Type="http://schemas.openxmlformats.org/officeDocument/2006/relationships/image" Target="/ppt/media/image.jpeg" Id="R19912850e70c409c" /><Relationship Type="http://schemas.openxmlformats.org/officeDocument/2006/relationships/notesSlide" Target="/ppt/notesSlides/notesSlide8.xml" Id="R51a108512229497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004257b3d944ad" /><Relationship Type="http://schemas.openxmlformats.org/officeDocument/2006/relationships/image" Target="/ppt/media/image.jpeg" Id="R37ea4a1b3a834e0c" /><Relationship Type="http://schemas.openxmlformats.org/officeDocument/2006/relationships/notesSlide" Target="/ppt/notesSlides/notesSlide9.xml" Id="R8f9c22d23e35486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7a6eebd9f19447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Places in our community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happens in each place?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Recognise community places and match each to a use and a helper.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 may point, speak, draw or write.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79aa3d32509448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LIBRARY / SHOP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CLINIC / PARK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Borrow books / buy food.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Health appointments / space to play.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b0b281727f4e7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f36370bacda46f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place and its use.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makes a useful label?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ba7c8dffde432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the school on Map A.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might a library be for?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idea. You may point or speak.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6e1e347b052483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LABEL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MAP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name of a place.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Use: what happens there.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view from above.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Helper: a person who helps.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0409f5d6e9843a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a town from above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Map A is a made-up town.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Find a place. Read its label.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120d539fbf341ea"/>
          <a:stretch xmlns:a="http://schemas.openxmlformats.org/drawingml/2006/main"/>
        </p:blipFill>
        <p:spPr>
          <a:xfrm xmlns:a="http://schemas.openxmlformats.org/drawingml/2006/main">
            <a:off x="7620000" y="2550438"/>
            <a:ext cx="3714750" cy="2423874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161aa0ff0247d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NOTICE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label names it.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note explains its use.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Library: borrow books; a librarian can help.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dee698085b423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A: Borrow a book. B: Buy food.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library or shop for each job.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What is a clinic for? Name one helper.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98e9a4026f541e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note explains a use?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The library is a big building.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The library lends books.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or B. Explain your choice.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9912850e70c409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four places to jobs.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Add a helper to two places.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one choice using because.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7ea4a1b3a834e0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what you mean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choice.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reason.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says what they heard.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2026-09-07T10:25:20.9580000Z</dcterms:created>
  <dcterms:modified xsi:type="dcterms:W3CDTF">2026-09-07T10:25:20.9580000Z</dcterms:modified>
</coreProperties>
</file>