
<file path=[Content_Types].xml><?xml version="1.0" encoding="utf-8"?>
<Types xmlns="http://schemas.openxmlformats.org/package/2006/content-types">
  <Default Extension="xml" ContentType="application/vnd.openxmlformats-package.core-properties+xml"/>
  <Default Extension="jpeg" ContentType="image/jpeg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830a5e1ef04f42e2" /><Relationship Type="http://schemas.openxmlformats.org/officeDocument/2006/relationships/extended-properties" Target="/docProps/app.xml" Id="Rcb9355263e7c4c37" /><Relationship Type="http://schemas.openxmlformats.org/officeDocument/2006/relationships/officeDocument" Target="/ppt/presentation.xml" Id="R5cc5dbc031ec46d4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c30c9473cdde4b6c"/>
  </p:sldMasterIdLst>
  <p:notesMasterIdLst>
    <p:notesMasterId xmlns:r="http://schemas.openxmlformats.org/officeDocument/2006/relationships" r:id="Ree88fb708e3f4834"/>
  </p:notesMasterIdLst>
  <p:sldIdLst>
    <p:sldId xmlns:r="http://schemas.openxmlformats.org/officeDocument/2006/relationships" id="256" r:id="R02a7b9e418c343be"/>
    <p:sldId xmlns:r="http://schemas.openxmlformats.org/officeDocument/2006/relationships" id="257" r:id="R5d977aed1fff48fc"/>
    <p:sldId xmlns:r="http://schemas.openxmlformats.org/officeDocument/2006/relationships" id="258" r:id="Ra788464001b4409f"/>
    <p:sldId xmlns:r="http://schemas.openxmlformats.org/officeDocument/2006/relationships" id="259" r:id="R309ca42a5b3645d5"/>
    <p:sldId xmlns:r="http://schemas.openxmlformats.org/officeDocument/2006/relationships" id="260" r:id="Rc94a884b47b945d7"/>
    <p:sldId xmlns:r="http://schemas.openxmlformats.org/officeDocument/2006/relationships" id="261" r:id="R4f896b3c975e4adc"/>
    <p:sldId xmlns:r="http://schemas.openxmlformats.org/officeDocument/2006/relationships" id="262" r:id="Ra89243605d3a4081"/>
    <p:sldId xmlns:r="http://schemas.openxmlformats.org/officeDocument/2006/relationships" id="263" r:id="Rcc15038b245a4a97"/>
    <p:sldId xmlns:r="http://schemas.openxmlformats.org/officeDocument/2006/relationships" id="264" r:id="R9befe2e18ec546ea"/>
    <p:sldId xmlns:r="http://schemas.openxmlformats.org/officeDocument/2006/relationships" id="265" r:id="R8716901be1794d71"/>
    <p:sldId xmlns:r="http://schemas.openxmlformats.org/officeDocument/2006/relationships" id="266" r:id="R2db9dab2d68646f0"/>
    <p:sldId xmlns:r="http://schemas.openxmlformats.org/officeDocument/2006/relationships" id="267" r:id="R8fd87f9b62ab4649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62b5bbf1844d470b" /><Relationship Type="http://schemas.openxmlformats.org/officeDocument/2006/relationships/slideMaster" Target="/ppt/slideMasters/slideMaster1.xml" Id="Rc30c9473cdde4b6c" /><Relationship Type="http://schemas.openxmlformats.org/officeDocument/2006/relationships/notesMaster" Target="/ppt/notesMasters/notesMaster1.xml" Id="Ree88fb708e3f4834" /><Relationship Type="http://schemas.openxmlformats.org/officeDocument/2006/relationships/presProps" Target="/ppt/presProps.xml" Id="R9744407ff2a74343" /><Relationship Type="http://schemas.openxmlformats.org/officeDocument/2006/relationships/tableStyles" Target="/ppt/tableStyles.xml" Id="Ree29464b34814ded" /><Relationship Type="http://schemas.openxmlformats.org/officeDocument/2006/relationships/slide" Target="/ppt/slides/slide1.xml" Id="R02a7b9e418c343be" /><Relationship Type="http://schemas.openxmlformats.org/officeDocument/2006/relationships/slide" Target="/ppt/slides/slide2.xml" Id="R5d977aed1fff48fc" /><Relationship Type="http://schemas.openxmlformats.org/officeDocument/2006/relationships/slide" Target="/ppt/slides/slide3.xml" Id="Ra788464001b4409f" /><Relationship Type="http://schemas.openxmlformats.org/officeDocument/2006/relationships/slide" Target="/ppt/slides/slide4.xml" Id="R309ca42a5b3645d5" /><Relationship Type="http://schemas.openxmlformats.org/officeDocument/2006/relationships/slide" Target="/ppt/slides/slide5.xml" Id="Rc94a884b47b945d7" /><Relationship Type="http://schemas.openxmlformats.org/officeDocument/2006/relationships/slide" Target="/ppt/slides/slide6.xml" Id="R4f896b3c975e4adc" /><Relationship Type="http://schemas.openxmlformats.org/officeDocument/2006/relationships/slide" Target="/ppt/slides/slide7.xml" Id="Ra89243605d3a4081" /><Relationship Type="http://schemas.openxmlformats.org/officeDocument/2006/relationships/slide" Target="/ppt/slides/slide8.xml" Id="Rcc15038b245a4a97" /><Relationship Type="http://schemas.openxmlformats.org/officeDocument/2006/relationships/slide" Target="/ppt/slides/slide9.xml" Id="R9befe2e18ec546ea" /><Relationship Type="http://schemas.openxmlformats.org/officeDocument/2006/relationships/slide" Target="/ppt/slides/slide10.xml" Id="R8716901be1794d71" /><Relationship Type="http://schemas.openxmlformats.org/officeDocument/2006/relationships/slide" Target="/ppt/slides/slide11.xml" Id="R2db9dab2d68646f0" /><Relationship Type="http://schemas.openxmlformats.org/officeDocument/2006/relationships/slide" Target="/ppt/slides/slide12.xml" Id="R8fd87f9b62ab4649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494f1274fbf34b2c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8b424e7cf6a34e88" /><Relationship Type="http://schemas.openxmlformats.org/officeDocument/2006/relationships/notesMaster" Target="/ppt/notesMasters/notesMaster1.xml" Id="Rc8e0551d33e64ee9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2ab8322e39b344c3" /><Relationship Type="http://schemas.openxmlformats.org/officeDocument/2006/relationships/notesMaster" Target="/ppt/notesMasters/notesMaster1.xml" Id="Rf8d8d046a1794854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7fbab319cd194813" /><Relationship Type="http://schemas.openxmlformats.org/officeDocument/2006/relationships/notesMaster" Target="/ppt/notesMasters/notesMaster1.xml" Id="R51f5888760a747bd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5103c94a70a84a8f" /><Relationship Type="http://schemas.openxmlformats.org/officeDocument/2006/relationships/notesMaster" Target="/ppt/notesMasters/notesMaster1.xml" Id="R564664539aa64b03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b2986ec1f2f54bdf" /><Relationship Type="http://schemas.openxmlformats.org/officeDocument/2006/relationships/notesMaster" Target="/ppt/notesMasters/notesMaster1.xml" Id="R735b5d4d59804e10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62b379f634de44a1" /><Relationship Type="http://schemas.openxmlformats.org/officeDocument/2006/relationships/notesMaster" Target="/ppt/notesMasters/notesMaster1.xml" Id="Rcc1a4263a0fc4149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9af5578ea0794c82" /><Relationship Type="http://schemas.openxmlformats.org/officeDocument/2006/relationships/notesMaster" Target="/ppt/notesMasters/notesMaster1.xml" Id="Rf685082a4cfa45cd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6b939ddb5a754996" /><Relationship Type="http://schemas.openxmlformats.org/officeDocument/2006/relationships/notesMaster" Target="/ppt/notesMasters/notesMaster1.xml" Id="R775e137d8c374631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1f575518060d463d" /><Relationship Type="http://schemas.openxmlformats.org/officeDocument/2006/relationships/notesMaster" Target="/ppt/notesMasters/notesMaster1.xml" Id="Rd54c89bd7e8a484a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1a9a4e741c45423f" /><Relationship Type="http://schemas.openxmlformats.org/officeDocument/2006/relationships/notesMaster" Target="/ppt/notesMasters/notesMaster1.xml" Id="Rf7c4eb8876dc4938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663f5c96634a4991" /><Relationship Type="http://schemas.openxmlformats.org/officeDocument/2006/relationships/notesMaster" Target="/ppt/notesMasters/notesMaster1.xml" Id="R18439bbc686f4a6d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1ffbfc8982b648fa" /><Relationship Type="http://schemas.openxmlformats.org/officeDocument/2006/relationships/notesMaster" Target="/ppt/notesMasters/notesMaster1.xml" Id="Rdd585705022a4a3c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6. Build our community map.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Read the enquiry. Check that pupils know the response choices.</a:t>
            </a:r>
          </a:p>
          <a:p xmlns:a="http://schemas.openxmlformats.org/drawingml/2006/main">
            <a:r>
              <a:t>Objective: Contribute a labelled place and a useful note to a shared community map.</a:t>
            </a:r>
          </a:p>
          <a:p xmlns:a="http://schemas.openxmlformats.org/drawingml/2006/main">
            <a:r>
              <a:t>Support: Offer a ready-made place card and two possible use cards. Pupil chooses placement and wording.</a:t>
            </a:r>
          </a:p>
          <a:p xmlns:a="http://schemas.openxmlformats.org/drawingml/2006/main">
            <a:r>
              <a:t>Stretch: Give one place two useful notes and explain how the shared map could help a fictional visitor.</a:t>
            </a:r>
          </a:p>
          <a:p xmlns:a="http://schemas.openxmlformats.org/drawingml/2006/main">
            <a:r>
              <a:t>Misconceptions: A map is a selected view, not a drawing of everything. A symbol or letter needs a key. A label should not depend on colour alone.</a:t>
            </a:r>
          </a:p>
          <a:p xmlns:a="http://schemas.openxmlformats.org/drawingml/2006/main">
            <a:r>
              <a:t>Answer guidance: Use notes: school learning, library borrowing books, clinic appointments, shop purchases, park recreation, bus stop waiting for transport. Several valid uses may apply.</a:t>
            </a:r>
          </a:p>
          <a:p xmlns:a="http://schemas.openxmlformats.org/drawingml/2006/main">
            <a:r>
              <a:t>Guided clinic/health, shop/food, park/play. Hinge B names the place and explains its use.</a:t>
            </a:r>
          </a:p>
          <a:p xmlns:a="http://schemas.openxmlformats.org/drawingml/2006/main">
            <a:r>
              <a:t>Assess the pupil's own placement/label/note choice. Record exactly what an adult prepared or scribed. An attractive shared map alone does not show who made which decision.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https://madebymatt.uk/Lessons/Humanities_Teesside/BUILD_W1-W8_2026-27/BUILD_HUM_W6_Our_Class_Map.html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6. Build our community map.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Reveal checks now. Accept different defensible answers; do not score opinions as wrong.</a:t>
            </a:r>
          </a:p>
          <a:p xmlns:a="http://schemas.openxmlformats.org/drawingml/2006/main">
            <a:r>
              <a:t>Objective: Contribute a labelled place and a useful note to a shared community map.</a:t>
            </a:r>
          </a:p>
          <a:p xmlns:a="http://schemas.openxmlformats.org/drawingml/2006/main">
            <a:r>
              <a:t>Support: Offer a ready-made place card and two possible use cards. Pupil chooses placement and wording.</a:t>
            </a:r>
          </a:p>
          <a:p xmlns:a="http://schemas.openxmlformats.org/drawingml/2006/main">
            <a:r>
              <a:t>Stretch: Give one place two useful notes and explain how the shared map could help a fictional visitor.</a:t>
            </a:r>
          </a:p>
          <a:p xmlns:a="http://schemas.openxmlformats.org/drawingml/2006/main">
            <a:r>
              <a:t>Misconceptions: A map is a selected view, not a drawing of everything. A symbol or letter needs a key. A label should not depend on colour alone.</a:t>
            </a:r>
          </a:p>
          <a:p xmlns:a="http://schemas.openxmlformats.org/drawingml/2006/main">
            <a:r>
              <a:t>Answer guidance: Use notes: school learning, library borrowing books, clinic appointments, shop purchases, park recreation, bus stop waiting for transport. Several valid uses may apply.</a:t>
            </a:r>
          </a:p>
          <a:p xmlns:a="http://schemas.openxmlformats.org/drawingml/2006/main">
            <a:r>
              <a:t>Guided clinic/health, shop/food, park/play. Hinge B names the place and explains its use.</a:t>
            </a:r>
          </a:p>
          <a:p xmlns:a="http://schemas.openxmlformats.org/drawingml/2006/main">
            <a:r>
              <a:t>Assess the pupil's own placement/label/note choice. Record exactly what an adult prepared or scribed. An attractive shared map alone does not show who made which decision.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https://madebymatt.uk/Lessons/Humanities_Teesside/BUILD_W1-W8_2026-27/BUILD_HUM_W6_Our_Class_Map.html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6. Build our community map.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Space: pupil chooses how to respond. Voice: help them express their idea. Audience: read the meaning back and let the pupil correct it. Influence: agree one teaching action, then act on it next lesson.</a:t>
            </a:r>
          </a:p>
          <a:p xmlns:a="http://schemas.openxmlformats.org/drawingml/2006/main">
            <a:r>
              <a:t>Objective: Contribute a labelled place and a useful note to a shared community map.</a:t>
            </a:r>
          </a:p>
          <a:p xmlns:a="http://schemas.openxmlformats.org/drawingml/2006/main">
            <a:r>
              <a:t>Support: Offer a ready-made place card and two possible use cards. Pupil chooses placement and wording.</a:t>
            </a:r>
          </a:p>
          <a:p xmlns:a="http://schemas.openxmlformats.org/drawingml/2006/main">
            <a:r>
              <a:t>Stretch: Give one place two useful notes and explain how the shared map could help a fictional visitor.</a:t>
            </a:r>
          </a:p>
          <a:p xmlns:a="http://schemas.openxmlformats.org/drawingml/2006/main">
            <a:r>
              <a:t>Misconceptions: A map is a selected view, not a drawing of everything. A symbol or letter needs a key. A label should not depend on colour alone.</a:t>
            </a:r>
          </a:p>
          <a:p xmlns:a="http://schemas.openxmlformats.org/drawingml/2006/main">
            <a:r>
              <a:t>Answer guidance: Use notes: school learning, library borrowing books, clinic appointments, shop purchases, park recreation, bus stop waiting for transport. Several valid uses may apply.</a:t>
            </a:r>
          </a:p>
          <a:p xmlns:a="http://schemas.openxmlformats.org/drawingml/2006/main">
            <a:r>
              <a:t>Guided clinic/health, shop/food, park/play. Hinge B names the place and explains its use.</a:t>
            </a:r>
          </a:p>
          <a:p xmlns:a="http://schemas.openxmlformats.org/drawingml/2006/main">
            <a:r>
              <a:t>Assess the pupil's own placement/label/note choice. Record exactly what an adult prepared or scribed. An attractive shared map alone does not show who made which decision.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https://madebymatt.uk/Lessons/Humanities_Teesside/BUILD_W1-W8_2026-27/BUILD_HUM_W6_Our_Class_Map.html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6. Build our community map.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Capture one specific success and one next step. Record the response mode and support.</a:t>
            </a:r>
          </a:p>
          <a:p xmlns:a="http://schemas.openxmlformats.org/drawingml/2006/main">
            <a:r>
              <a:t>Objective: Contribute a labelled place and a useful note to a shared community map.</a:t>
            </a:r>
          </a:p>
          <a:p xmlns:a="http://schemas.openxmlformats.org/drawingml/2006/main">
            <a:r>
              <a:t>Support: Offer a ready-made place card and two possible use cards. Pupil chooses placement and wording.</a:t>
            </a:r>
          </a:p>
          <a:p xmlns:a="http://schemas.openxmlformats.org/drawingml/2006/main">
            <a:r>
              <a:t>Stretch: Give one place two useful notes and explain how the shared map could help a fictional visitor.</a:t>
            </a:r>
          </a:p>
          <a:p xmlns:a="http://schemas.openxmlformats.org/drawingml/2006/main">
            <a:r>
              <a:t>Misconceptions: A map is a selected view, not a drawing of everything. A symbol or letter needs a key. A label should not depend on colour alone.</a:t>
            </a:r>
          </a:p>
          <a:p xmlns:a="http://schemas.openxmlformats.org/drawingml/2006/main">
            <a:r>
              <a:t>Answer guidance: Use notes: school learning, library borrowing books, clinic appointments, shop purchases, park recreation, bus stop waiting for transport. Several valid uses may apply.</a:t>
            </a:r>
          </a:p>
          <a:p xmlns:a="http://schemas.openxmlformats.org/drawingml/2006/main">
            <a:r>
              <a:t>Guided clinic/health, shop/food, park/play. Hinge B names the place and explains its use.</a:t>
            </a:r>
          </a:p>
          <a:p xmlns:a="http://schemas.openxmlformats.org/drawingml/2006/main">
            <a:r>
              <a:t>Assess the pupil's own placement/label/note choice. Record exactly what an adult prepared or scribed. An attractive shared map alone does not show who made which decision.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https://madebymatt.uk/Lessons/Humanities_Teesside/BUILD_W1-W8_2026-27/BUILD_HUM_W6_Our_Class_Map.html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6. Build our community map.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Retain a first response. Do not supply the answer before the pupil chooses.</a:t>
            </a:r>
          </a:p>
          <a:p xmlns:a="http://schemas.openxmlformats.org/drawingml/2006/main">
            <a:r>
              <a:t>Objective: Contribute a labelled place and a useful note to a shared community map.</a:t>
            </a:r>
          </a:p>
          <a:p xmlns:a="http://schemas.openxmlformats.org/drawingml/2006/main">
            <a:r>
              <a:t>Support: Offer a ready-made place card and two possible use cards. Pupil chooses placement and wording.</a:t>
            </a:r>
          </a:p>
          <a:p xmlns:a="http://schemas.openxmlformats.org/drawingml/2006/main">
            <a:r>
              <a:t>Stretch: Give one place two useful notes and explain how the shared map could help a fictional visitor.</a:t>
            </a:r>
          </a:p>
          <a:p xmlns:a="http://schemas.openxmlformats.org/drawingml/2006/main">
            <a:r>
              <a:t>Misconceptions: A map is a selected view, not a drawing of everything. A symbol or letter needs a key. A label should not depend on colour alone.</a:t>
            </a:r>
          </a:p>
          <a:p xmlns:a="http://schemas.openxmlformats.org/drawingml/2006/main">
            <a:r>
              <a:t>Answer guidance: Use notes: school learning, library borrowing books, clinic appointments, shop purchases, park recreation, bus stop waiting for transport. Several valid uses may apply.</a:t>
            </a:r>
          </a:p>
          <a:p xmlns:a="http://schemas.openxmlformats.org/drawingml/2006/main">
            <a:r>
              <a:t>Guided clinic/health, shop/food, park/play. Hinge B names the place and explains its use.</a:t>
            </a:r>
          </a:p>
          <a:p xmlns:a="http://schemas.openxmlformats.org/drawingml/2006/main">
            <a:r>
              <a:t>Assess the pupil's own placement/label/note choice. Record exactly what an adult prepared or scribed. An attractive shared map alone does not show who made which decision.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https://madebymatt.uk/Lessons/Humanities_Teesside/BUILD_W1-W8_2026-27/BUILD_HUM_W6_Our_Class_Map.html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6. Build our community map.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Read each term with an example. Ask pupils to point to or use one term.</a:t>
            </a:r>
          </a:p>
          <a:p xmlns:a="http://schemas.openxmlformats.org/drawingml/2006/main">
            <a:r>
              <a:t>Objective: Contribute a labelled place and a useful note to a shared community map.</a:t>
            </a:r>
          </a:p>
          <a:p xmlns:a="http://schemas.openxmlformats.org/drawingml/2006/main">
            <a:r>
              <a:t>Support: Offer a ready-made place card and two possible use cards. Pupil chooses placement and wording.</a:t>
            </a:r>
          </a:p>
          <a:p xmlns:a="http://schemas.openxmlformats.org/drawingml/2006/main">
            <a:r>
              <a:t>Stretch: Give one place two useful notes and explain how the shared map could help a fictional visitor.</a:t>
            </a:r>
          </a:p>
          <a:p xmlns:a="http://schemas.openxmlformats.org/drawingml/2006/main">
            <a:r>
              <a:t>Misconceptions: A map is a selected view, not a drawing of everything. A symbol or letter needs a key. A label should not depend on colour alone.</a:t>
            </a:r>
          </a:p>
          <a:p xmlns:a="http://schemas.openxmlformats.org/drawingml/2006/main">
            <a:r>
              <a:t>Answer guidance: Use notes: school learning, library borrowing books, clinic appointments, shop purchases, park recreation, bus stop waiting for transport. Several valid uses may apply.</a:t>
            </a:r>
          </a:p>
          <a:p xmlns:a="http://schemas.openxmlformats.org/drawingml/2006/main">
            <a:r>
              <a:t>Guided clinic/health, shop/food, park/play. Hinge B names the place and explains its use.</a:t>
            </a:r>
          </a:p>
          <a:p xmlns:a="http://schemas.openxmlformats.org/drawingml/2006/main">
            <a:r>
              <a:t>Assess the pupil's own placement/label/note choice. Record exactly what an adult prepared or scribed. An attractive shared map alone does not show who made which decision.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https://madebymatt.uk/Lessons/Humanities_Teesside/BUILD_W1-W8_2026-27/BUILD_HUM_W6_Our_Class_Map.html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6. Build our community map.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Objective: Contribute a labelled place and a useful note to a shared community map.</a:t>
            </a:r>
          </a:p>
          <a:p xmlns:a="http://schemas.openxmlformats.org/drawingml/2006/main">
            <a:r>
              <a:t>Support: Offer a ready-made place card and two possible use cards. Pupil chooses placement and wording.</a:t>
            </a:r>
          </a:p>
          <a:p xmlns:a="http://schemas.openxmlformats.org/drawingml/2006/main">
            <a:r>
              <a:t>Stretch: Give one place two useful notes and explain how the shared map could help a fictional visitor.</a:t>
            </a:r>
          </a:p>
          <a:p xmlns:a="http://schemas.openxmlformats.org/drawingml/2006/main">
            <a:r>
              <a:t>Misconceptions: A map is a selected view, not a drawing of everything. A symbol or letter needs a key. A label should not depend on colour alone.</a:t>
            </a:r>
          </a:p>
          <a:p xmlns:a="http://schemas.openxmlformats.org/drawingml/2006/main">
            <a:r>
              <a:t>Answer guidance: Use notes: school learning, library borrowing books, clinic appointments, shop purchases, park recreation, bus stop waiting for transport. Several valid uses may apply.</a:t>
            </a:r>
          </a:p>
          <a:p xmlns:a="http://schemas.openxmlformats.org/drawingml/2006/main">
            <a:r>
              <a:t>Guided clinic/health, shop/food, park/play. Hinge B names the place and explains its use.</a:t>
            </a:r>
          </a:p>
          <a:p xmlns:a="http://schemas.openxmlformats.org/drawingml/2006/main">
            <a:r>
              <a:t>Assess the pupil's own placement/label/note choice. Record exactly what an adult prepared or scribed. An attractive shared map alone does not show who made which decision.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https://madebymatt.uk/Lessons/Humanities_Teesside/BUILD_W1-W8_2026-27/BUILD_HUM_W6_Our_Class_Map.html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6. Build our community map.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Think aloud: state the detail, then explain what it supports.</a:t>
            </a:r>
          </a:p>
          <a:p xmlns:a="http://schemas.openxmlformats.org/drawingml/2006/main">
            <a:r>
              <a:t>Objective: Contribute a labelled place and a useful note to a shared community map.</a:t>
            </a:r>
          </a:p>
          <a:p xmlns:a="http://schemas.openxmlformats.org/drawingml/2006/main">
            <a:r>
              <a:t>Support: Offer a ready-made place card and two possible use cards. Pupil chooses placement and wording.</a:t>
            </a:r>
          </a:p>
          <a:p xmlns:a="http://schemas.openxmlformats.org/drawingml/2006/main">
            <a:r>
              <a:t>Stretch: Give one place two useful notes and explain how the shared map could help a fictional visitor.</a:t>
            </a:r>
          </a:p>
          <a:p xmlns:a="http://schemas.openxmlformats.org/drawingml/2006/main">
            <a:r>
              <a:t>Misconceptions: A map is a selected view, not a drawing of everything. A symbol or letter needs a key. A label should not depend on colour alone.</a:t>
            </a:r>
          </a:p>
          <a:p xmlns:a="http://schemas.openxmlformats.org/drawingml/2006/main">
            <a:r>
              <a:t>Answer guidance: Use notes: school learning, library borrowing books, clinic appointments, shop purchases, park recreation, bus stop waiting for transport. Several valid uses may apply.</a:t>
            </a:r>
          </a:p>
          <a:p xmlns:a="http://schemas.openxmlformats.org/drawingml/2006/main">
            <a:r>
              <a:t>Guided clinic/health, shop/food, park/play. Hinge B names the place and explains its use.</a:t>
            </a:r>
          </a:p>
          <a:p xmlns:a="http://schemas.openxmlformats.org/drawingml/2006/main">
            <a:r>
              <a:t>Assess the pupil's own placement/label/note choice. Record exactly what an adult prepared or scribed. An attractive shared map alone does not show who made which decision.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https://madebymatt.uk/Lessons/Humanities_Teesside/BUILD_W1-W8_2026-27/BUILD_HUM_W6_Our_Class_Map.html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6. Build our community map.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Model one part together; invite an independent choice before discussion.</a:t>
            </a:r>
          </a:p>
          <a:p xmlns:a="http://schemas.openxmlformats.org/drawingml/2006/main">
            <a:r>
              <a:t>Objective: Contribute a labelled place and a useful note to a shared community map.</a:t>
            </a:r>
          </a:p>
          <a:p xmlns:a="http://schemas.openxmlformats.org/drawingml/2006/main">
            <a:r>
              <a:t>Support: Offer a ready-made place card and two possible use cards. Pupil chooses placement and wording.</a:t>
            </a:r>
          </a:p>
          <a:p xmlns:a="http://schemas.openxmlformats.org/drawingml/2006/main">
            <a:r>
              <a:t>Stretch: Give one place two useful notes and explain how the shared map could help a fictional visitor.</a:t>
            </a:r>
          </a:p>
          <a:p xmlns:a="http://schemas.openxmlformats.org/drawingml/2006/main">
            <a:r>
              <a:t>Misconceptions: A map is a selected view, not a drawing of everything. A symbol or letter needs a key. A label should not depend on colour alone.</a:t>
            </a:r>
          </a:p>
          <a:p xmlns:a="http://schemas.openxmlformats.org/drawingml/2006/main">
            <a:r>
              <a:t>Answer guidance: Use notes: school learning, library borrowing books, clinic appointments, shop purchases, park recreation, bus stop waiting for transport. Several valid uses may apply.</a:t>
            </a:r>
          </a:p>
          <a:p xmlns:a="http://schemas.openxmlformats.org/drawingml/2006/main">
            <a:r>
              <a:t>Guided clinic/health, shop/food, park/play. Hinge B names the place and explains its use.</a:t>
            </a:r>
          </a:p>
          <a:p xmlns:a="http://schemas.openxmlformats.org/drawingml/2006/main">
            <a:r>
              <a:t>Assess the pupil's own placement/label/note choice. Record exactly what an adult prepared or scribed. An attractive shared map alone does not show who made which decision.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https://madebymatt.uk/Lessons/Humanities_Teesside/BUILD_W1-W8_2026-27/BUILD_HUM_W6_Our_Class_Map.html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6. Build our community map.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Take simultaneous choices where helpful. Ask for the reason. Reteach if the reason reveals the misconception.</a:t>
            </a:r>
          </a:p>
          <a:p xmlns:a="http://schemas.openxmlformats.org/drawingml/2006/main">
            <a:r>
              <a:t>Objective: Contribute a labelled place and a useful note to a shared community map.</a:t>
            </a:r>
          </a:p>
          <a:p xmlns:a="http://schemas.openxmlformats.org/drawingml/2006/main">
            <a:r>
              <a:t>Support: Offer a ready-made place card and two possible use cards. Pupil chooses placement and wording.</a:t>
            </a:r>
          </a:p>
          <a:p xmlns:a="http://schemas.openxmlformats.org/drawingml/2006/main">
            <a:r>
              <a:t>Stretch: Give one place two useful notes and explain how the shared map could help a fictional visitor.</a:t>
            </a:r>
          </a:p>
          <a:p xmlns:a="http://schemas.openxmlformats.org/drawingml/2006/main">
            <a:r>
              <a:t>Misconceptions: A map is a selected view, not a drawing of everything. A symbol or letter needs a key. A label should not depend on colour alone.</a:t>
            </a:r>
          </a:p>
          <a:p xmlns:a="http://schemas.openxmlformats.org/drawingml/2006/main">
            <a:r>
              <a:t>Answer guidance: Use notes: school learning, library borrowing books, clinic appointments, shop purchases, park recreation, bus stop waiting for transport. Several valid uses may apply.</a:t>
            </a:r>
          </a:p>
          <a:p xmlns:a="http://schemas.openxmlformats.org/drawingml/2006/main">
            <a:r>
              <a:t>Guided clinic/health, shop/food, park/play. Hinge B names the place and explains its use.</a:t>
            </a:r>
          </a:p>
          <a:p xmlns:a="http://schemas.openxmlformats.org/drawingml/2006/main">
            <a:r>
              <a:t>Assess the pupil's own placement/label/note choice. Record exactly what an adult prepared or scribed. An attractive shared map alone does not show who made which decision.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https://madebymatt.uk/Lessons/Humanities_Teesside/BUILD_W1-W8_2026-27/BUILD_HUM_W6_Our_Class_Map.html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6. Build our community map.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Independent attempt. Record the support used. Keep this first response before feedback.</a:t>
            </a:r>
          </a:p>
          <a:p xmlns:a="http://schemas.openxmlformats.org/drawingml/2006/main">
            <a:r>
              <a:t>Objective: Contribute a labelled place and a useful note to a shared community map.</a:t>
            </a:r>
          </a:p>
          <a:p xmlns:a="http://schemas.openxmlformats.org/drawingml/2006/main">
            <a:r>
              <a:t>Support: Offer a ready-made place card and two possible use cards. Pupil chooses placement and wording.</a:t>
            </a:r>
          </a:p>
          <a:p xmlns:a="http://schemas.openxmlformats.org/drawingml/2006/main">
            <a:r>
              <a:t>Stretch: Give one place two useful notes and explain how the shared map could help a fictional visitor.</a:t>
            </a:r>
          </a:p>
          <a:p xmlns:a="http://schemas.openxmlformats.org/drawingml/2006/main">
            <a:r>
              <a:t>Misconceptions: A map is a selected view, not a drawing of everything. A symbol or letter needs a key. A label should not depend on colour alone.</a:t>
            </a:r>
          </a:p>
          <a:p xmlns:a="http://schemas.openxmlformats.org/drawingml/2006/main">
            <a:r>
              <a:t>Answer guidance: Use notes: school learning, library borrowing books, clinic appointments, shop purchases, park recreation, bus stop waiting for transport. Several valid uses may apply.</a:t>
            </a:r>
          </a:p>
          <a:p xmlns:a="http://schemas.openxmlformats.org/drawingml/2006/main">
            <a:r>
              <a:t>Guided clinic/health, shop/food, park/play. Hinge B names the place and explains its use.</a:t>
            </a:r>
          </a:p>
          <a:p xmlns:a="http://schemas.openxmlformats.org/drawingml/2006/main">
            <a:r>
              <a:t>Assess the pupil's own placement/label/note choice. Record exactly what an adult prepared or scribed. An attractive shared map alone does not show who made which decision.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https://madebymatt.uk/Lessons/Humanities_Teesside/BUILD_W1-W8_2026-27/BUILD_HUM_W6_Our_Class_Map.html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6. Build our community map.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Follow the pupil sheet. In assessment lessons, release the second response only after the first is kept.</a:t>
            </a:r>
          </a:p>
          <a:p xmlns:a="http://schemas.openxmlformats.org/drawingml/2006/main">
            <a:r>
              <a:t>Objective: Contribute a labelled place and a useful note to a shared community map.</a:t>
            </a:r>
          </a:p>
          <a:p xmlns:a="http://schemas.openxmlformats.org/drawingml/2006/main">
            <a:r>
              <a:t>Support: Offer a ready-made place card and two possible use cards. Pupil chooses placement and wording.</a:t>
            </a:r>
          </a:p>
          <a:p xmlns:a="http://schemas.openxmlformats.org/drawingml/2006/main">
            <a:r>
              <a:t>Stretch: Give one place two useful notes and explain how the shared map could help a fictional visitor.</a:t>
            </a:r>
          </a:p>
          <a:p xmlns:a="http://schemas.openxmlformats.org/drawingml/2006/main">
            <a:r>
              <a:t>Misconceptions: A map is a selected view, not a drawing of everything. A symbol or letter needs a key. A label should not depend on colour alone.</a:t>
            </a:r>
          </a:p>
          <a:p xmlns:a="http://schemas.openxmlformats.org/drawingml/2006/main">
            <a:r>
              <a:t>Answer guidance: Use notes: school learning, library borrowing books, clinic appointments, shop purchases, park recreation, bus stop waiting for transport. Several valid uses may apply.</a:t>
            </a:r>
          </a:p>
          <a:p xmlns:a="http://schemas.openxmlformats.org/drawingml/2006/main">
            <a:r>
              <a:t>Guided clinic/health, shop/food, park/play. Hinge B names the place and explains its use.</a:t>
            </a:r>
          </a:p>
          <a:p xmlns:a="http://schemas.openxmlformats.org/drawingml/2006/main">
            <a:r>
              <a:t>Assess the pupil's own placement/label/note choice. Record exactly what an adult prepared or scribed. An attractive shared map alone does not show who made which decision.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https://madebymatt.uk/Lessons/Humanities_Teesside/BUILD_W1-W8_2026-27/BUILD_HUM_W6_Our_Class_Map.html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656f61bca5e440f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ec2ef16e08a94ebf" /><Relationship Type="http://schemas.openxmlformats.org/officeDocument/2006/relationships/slideLayout" Target="/ppt/slideLayouts/slideLayout1.xml" Id="Rae5018ac05884765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ae5018ac05884765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09a38b746ef4694" /><Relationship Type="http://schemas.openxmlformats.org/officeDocument/2006/relationships/image" Target="/ppt/media/image.jpeg" Id="R78c227a168df4345" /><Relationship Type="http://schemas.openxmlformats.org/officeDocument/2006/relationships/notesSlide" Target="/ppt/notesSlides/notesSlide1.xml" Id="Ra8b0c691dda24297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4a4c32b00664ab6" /><Relationship Type="http://schemas.openxmlformats.org/officeDocument/2006/relationships/image" Target="/ppt/media/image.jpeg" Id="Racd6b5d51a85463a" /><Relationship Type="http://schemas.openxmlformats.org/officeDocument/2006/relationships/notesSlide" Target="/ppt/notesSlides/notesSlide10.xml" Id="Redf0a16c123c434a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cf7b7f71abe4dd1" /><Relationship Type="http://schemas.openxmlformats.org/officeDocument/2006/relationships/image" Target="/ppt/media/image.jpeg" Id="R3355465f05274b23" /><Relationship Type="http://schemas.openxmlformats.org/officeDocument/2006/relationships/notesSlide" Target="/ppt/notesSlides/notesSlide11.xml" Id="R6a4053b0c6794e05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5a3833bc51e479d" /><Relationship Type="http://schemas.openxmlformats.org/officeDocument/2006/relationships/image" Target="/ppt/media/image.jpeg" Id="Rc4eaac0dd28647a1" /><Relationship Type="http://schemas.openxmlformats.org/officeDocument/2006/relationships/notesSlide" Target="/ppt/notesSlides/notesSlide12.xml" Id="Rbb85e515422b4ea7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79b1b1dc4b24912" /><Relationship Type="http://schemas.openxmlformats.org/officeDocument/2006/relationships/image" Target="/ppt/media/image.jpeg" Id="R6df04b9432d24ceb" /><Relationship Type="http://schemas.openxmlformats.org/officeDocument/2006/relationships/notesSlide" Target="/ppt/notesSlides/notesSlide2.xml" Id="Rf1753d163d614760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7cebaed0b9f4c93" /><Relationship Type="http://schemas.openxmlformats.org/officeDocument/2006/relationships/image" Target="/ppt/media/image.jpeg" Id="Ra63d564ed2ea4b0c" /><Relationship Type="http://schemas.openxmlformats.org/officeDocument/2006/relationships/notesSlide" Target="/ppt/notesSlides/notesSlide3.xml" Id="R140e8b2a0a064200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38399e8238d41b3" /><Relationship Type="http://schemas.openxmlformats.org/officeDocument/2006/relationships/image" Target="/ppt/media/image.jpeg" Id="R6b3e6d51fd864a03" /><Relationship Type="http://schemas.openxmlformats.org/officeDocument/2006/relationships/image" Target="/ppt/media/image.png" Id="R32f384f83d2d4586" /><Relationship Type="http://schemas.openxmlformats.org/officeDocument/2006/relationships/notesSlide" Target="/ppt/notesSlides/notesSlide4.xml" Id="Re132d4cb3aa64242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26693e4d25645f4" /><Relationship Type="http://schemas.openxmlformats.org/officeDocument/2006/relationships/image" Target="/ppt/media/image.jpeg" Id="R21c179119e664818" /><Relationship Type="http://schemas.openxmlformats.org/officeDocument/2006/relationships/notesSlide" Target="/ppt/notesSlides/notesSlide5.xml" Id="R7c676c2a9d304248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75c4e1c1b13408e" /><Relationship Type="http://schemas.openxmlformats.org/officeDocument/2006/relationships/image" Target="/ppt/media/image.jpeg" Id="R3d0e0c5a7ee14395" /><Relationship Type="http://schemas.openxmlformats.org/officeDocument/2006/relationships/notesSlide" Target="/ppt/notesSlides/notesSlide6.xml" Id="Rda6b69b6df7a459d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965ae4bc3874f1d" /><Relationship Type="http://schemas.openxmlformats.org/officeDocument/2006/relationships/image" Target="/ppt/media/image.jpeg" Id="R329541f3e8c04eb2" /><Relationship Type="http://schemas.openxmlformats.org/officeDocument/2006/relationships/notesSlide" Target="/ppt/notesSlides/notesSlide7.xml" Id="Raa144bba645f4ac8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1afc18f729c409f" /><Relationship Type="http://schemas.openxmlformats.org/officeDocument/2006/relationships/image" Target="/ppt/media/image.jpeg" Id="R8553f3c29a204f75" /><Relationship Type="http://schemas.openxmlformats.org/officeDocument/2006/relationships/notesSlide" Target="/ppt/notesSlides/notesSlide8.xml" Id="R1fcba6b645e04bf0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a08b120c4e74a49" /><Relationship Type="http://schemas.openxmlformats.org/officeDocument/2006/relationships/image" Target="/ppt/media/image.jpeg" Id="R18b77aab15b54648" /><Relationship Type="http://schemas.openxmlformats.org/officeDocument/2006/relationships/notesSlide" Target="/ppt/notesSlides/notesSlide9.xml" Id="R28d533d83d0548f9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FF33059C-D699-406A-B441-19C747C682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6C60FD3-6A44-40DE-AE21-A30370FB70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8c227a168df4345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9A60821E-20B2-471A-8BB3-FAA5062856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Build our community map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7ECBDB34-6F42-48B3-A8D8-B23549269A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57A55C73-0775-456F-A670-A41D2D6408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6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496F9D1-14A9-495E-90A4-CC647BFFA0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1904CE6B-201C-449D-A2D1-41ABF2A6C9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How can our labels help a visitor?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19B1D911-7359-424D-8EA3-D4E122CC64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Contribute a labelled place and a useful note to a shared community map.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83C46BCB-BF61-4D42-8073-2594DB100C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You may point, speak, draw or write.</a:t>
            </a:r>
          </a:p>
        </p:txBody>
      </p:sp>
    </p:spTree>
    <p:extLst>
      <p:ext uri="{BB962C8B-B14F-4D97-AF65-F5344CB8AC3E}">
        <p14:creationId xmlns:p14="http://schemas.microsoft.com/office/powerpoint/2010/main" val="899261069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7DE0724-EA72-4F4B-B4C5-B08681026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2C8DF0-0717-4986-97B7-E014DEBC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cd6b5d51a85463a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9E6C87B-5402-4355-B222-E838F90EC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Check the reasoning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B7DC22-E996-4F55-8E5D-48916DEA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0248D2E-0CDA-4C72-92DC-B76196CC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6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D3A6E0D-EE9E-4262-B0CE-A580D9BE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10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237F6565-5B9A-4055-8435-0E500C217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A LABEL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A08214FC-397C-48F0-80E6-30DF7D99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A NOTE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8518DEF3-2872-4279-B7C8-6D1831150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Names the place clearly.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26E5754-F079-4A02-978E-4F8A55CDC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Explains the use or who it helps.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D7A34E-60B9-43D9-A2D4-72E80AFB5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7D3D05-6E36-4FEA-8679-B33644206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50140657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355465f05274b23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Your voice shapes the next step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6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11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Choose one idea to share, or pass.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Your listener tells you what they heard.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Keep or change your idea; give a reason.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Tell us what would help you next time.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4eaac0dd28647a1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Before you go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6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12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Read your map contribution.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What did your reader help you check?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Show one detail that helped.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Choose a next step.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32FC33A1-19E9-485D-B622-53CFE200A5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9C0A2927-4B06-4B12-827A-74854258EE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df04b9432d24ceb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1890C2AB-A585-439A-A531-4819FD440A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Start with what you know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5F9BB920-4327-4B67-BA9F-1733E9B20A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CF9D4C09-C878-403A-8175-3E536C0D2B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6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D965AFA-C423-4657-BE3B-3CA14C58E3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8DDAA2C7-8457-4D52-80C0-C0381F70AE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Read the label library.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4D03E454-F87E-4932-9ED2-E68D36EC59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What note could explain its use?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E91EC5A-D5D3-4A7F-B366-363E94EC06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Choose a map role: place, label, explain or check.</a:t>
            </a:r>
          </a:p>
        </p:txBody>
      </p:sp>
    </p:spTree>
    <p:extLst>
      <p:ext uri="{BB962C8B-B14F-4D97-AF65-F5344CB8AC3E}">
        <p14:creationId xmlns:p14="http://schemas.microsoft.com/office/powerpoint/2010/main" val="289928415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7DE0724-EA72-4F4B-B4C5-B08681026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2C8DF0-0717-4986-97B7-E014DEBC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63d564ed2ea4b0c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9E6C87B-5402-4355-B222-E838F90EC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Words that help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B7DC22-E996-4F55-8E5D-48916DEA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0248D2E-0CDA-4C72-92DC-B76196CC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6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D3A6E0D-EE9E-4262-B0CE-A580D9BE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237F6565-5B9A-4055-8435-0E500C217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KEY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A08214FC-397C-48F0-80E6-30DF7D99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ROUTE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8518DEF3-2872-4279-B7C8-6D1831150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explains map labels or symbols.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Label: a short place name.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26E5754-F079-4A02-978E-4F8A55CDC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 way between places.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Note: extra information.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D7A34E-60B9-43D9-A2D4-72E80AFB5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7D3D05-6E36-4FEA-8679-B33644206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50140657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9DB8204C-8E23-4CD7-83FB-2204085E5E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BADF7A3E-0507-429F-BFC2-48CB68AC78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b3e6d51fd864a03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74837D2-0FEA-4EC8-AEE1-DB06D8937A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Make the map useful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BAF715D0-0B4B-43DC-A9E0-8921D34428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02B58C95-D3A5-4D19-9AFD-294334D0E5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6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8326B85-34E3-4AA0-87CA-53FBC7D14A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8" name="subtitle">
            <a:extLst xmlns:a="http://schemas.openxmlformats.org/drawingml/2006/main">
              <a:ext uri="{FF2B5EF4-FFF2-40B4-BE49-F238E27FC236}">
                <a16:creationId xmlns:a16="http://schemas.microsoft.com/office/drawing/2014/main" id="{581BDF12-EE40-4B11-BAD5-6D7879908E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400300"/>
            <a:ext cx="6191250" cy="1409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4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Map A is a made-up town.</a:t>
            </a:r>
          </a:p>
        </p:txBody>
      </p:sp>
      <p:sp>
        <p:nvSpPr>
          <p:cNvPr id="9" name="body">
            <a:extLst xmlns:a="http://schemas.openxmlformats.org/drawingml/2006/main">
              <a:ext uri="{FF2B5EF4-FFF2-40B4-BE49-F238E27FC236}">
                <a16:creationId xmlns:a16="http://schemas.microsoft.com/office/drawing/2014/main" id="{CFC49468-3AA4-499A-988F-3CE8F23A1A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0"/>
            <a:ext cx="6667500" cy="1314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 visitor needs names and uses, not just shapes.</a:t>
            </a:r>
          </a:p>
        </p:txBody>
      </p:sp>
      <p:pic>
        <p:nvPicPr>
          <p:cNvPr id="2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2f384f83d2d4586"/>
          <a:stretch xmlns:a="http://schemas.openxmlformats.org/drawingml/2006/main"/>
        </p:blipFill>
        <p:spPr>
          <a:xfrm xmlns:a="http://schemas.openxmlformats.org/drawingml/2006/main">
            <a:off x="7620000" y="2550438"/>
            <a:ext cx="3714750" cy="2423874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236864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7DE0724-EA72-4F4B-B4C5-B08681026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2C8DF0-0717-4986-97B7-E014DEBC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1c179119e664818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9E6C87B-5402-4355-B222-E838F90EC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Watch a worked example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B7DC22-E996-4F55-8E5D-48916DEA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0248D2E-0CDA-4C72-92DC-B76196CC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6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D3A6E0D-EE9E-4262-B0CE-A580D9BE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237F6565-5B9A-4055-8435-0E500C217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NOTICE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A08214FC-397C-48F0-80E6-30DF7D99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EXPLAIN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8518DEF3-2872-4279-B7C8-6D1831150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 grey box is a description.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Library is a useful place label.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26E5754-F079-4A02-978E-4F8A55CDC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Library: borrow books is a useful note.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D7A34E-60B9-43D9-A2D4-72E80AFB5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7D3D05-6E36-4FEA-8679-B33644206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50140657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FF33059C-D699-406A-B441-19C747C682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6C60FD3-6A44-40DE-AE21-A30370FB70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d0e0c5a7ee14395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9A60821E-20B2-471A-8BB3-FAA5062856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Try one together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7ECBDB34-6F42-48B3-A8D8-B23549269A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57A55C73-0775-456F-A670-A41D2D6408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6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496F9D1-14A9-495E-90A4-CC647BFFA0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06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1904CE6B-201C-449D-A2D1-41ABF2A6C9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Match: clinic, shop, park.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19B1D911-7359-424D-8EA3-D4E122CC64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Use: health appointment, food shopping, play.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83C46BCB-BF61-4D42-8073-2594DB100C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Check that another person can follow your label.</a:t>
            </a:r>
          </a:p>
        </p:txBody>
      </p:sp>
    </p:spTree>
    <p:extLst>
      <p:ext uri="{BB962C8B-B14F-4D97-AF65-F5344CB8AC3E}">
        <p14:creationId xmlns:p14="http://schemas.microsoft.com/office/powerpoint/2010/main" val="899261069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29541f3e8c04eb2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Choose, then explain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6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07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Which label helps a visitor most?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A. The large grey one.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B. Clinic: health appointments here.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Choose and explain.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CEFFD5FB-06E3-4A10-9C1E-5D6B832F38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82DC3D44-CC17-446B-A6B8-0B1EADDDF4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553f3c29a204f75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4DA6ABEF-ACD3-43FB-B487-5DEEBC8F7B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Now it is your turn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5FB65E0E-FD25-48F8-903E-AFE25A606C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4F513C56-5AEE-4DF5-9457-1D89442282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6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545CFDC8-59C3-41D7-8127-A2F15B5DF3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08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33E15CBA-997D-4971-B1F2-589F2EBE6D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YOUR TASK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CFFD6622-F33B-4971-B241-389742EB76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EXPLAIN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653ACD97-30C4-4652-83F8-C8AC63FB38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Add one place to the shared map.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Label it and add what happens there.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ACBFBEC9-64D2-4740-A13A-FA1682D06C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Ask a reader to test your note.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115969A-BA15-4E1F-A083-96BBA606B1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A2DEDD4-59F5-431E-89FD-407BD400D4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1163935308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8b77aab15b54648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Show what you mean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6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09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Point to your choice.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Give one reason.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Your listener says what they heard.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Keep your first idea for the check.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2026-09-07T10:25:25.3950000Z</dcterms:created>
  <dcterms:modified xsi:type="dcterms:W3CDTF">2026-09-07T10:25:25.3950000Z</dcterms:modified>
</coreProperties>
</file>