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4606fc052ef49a8" /><Relationship Type="http://schemas.openxmlformats.org/officeDocument/2006/relationships/extended-properties" Target="/docProps/app.xml" Id="Radb7be564eaf4ee6" /><Relationship Type="http://schemas.openxmlformats.org/officeDocument/2006/relationships/officeDocument" Target="/ppt/presentation.xml" Id="R12488df8e8d6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f58ac30f54922"/>
  </p:sldMasterIdLst>
  <p:notesMasterIdLst>
    <p:notesMasterId xmlns:r="http://schemas.openxmlformats.org/officeDocument/2006/relationships" r:id="R8543deb64bac4db6"/>
  </p:notesMasterIdLst>
  <p:sldIdLst>
    <p:sldId xmlns:r="http://schemas.openxmlformats.org/officeDocument/2006/relationships" id="256" r:id="R55706570870b4156"/>
    <p:sldId xmlns:r="http://schemas.openxmlformats.org/officeDocument/2006/relationships" id="257" r:id="Rfb1d060306eb4e82"/>
    <p:sldId xmlns:r="http://schemas.openxmlformats.org/officeDocument/2006/relationships" id="258" r:id="R29c3a5dd2ebd41c0"/>
    <p:sldId xmlns:r="http://schemas.openxmlformats.org/officeDocument/2006/relationships" id="259" r:id="Rfe5835788fd34660"/>
    <p:sldId xmlns:r="http://schemas.openxmlformats.org/officeDocument/2006/relationships" id="260" r:id="Ra5745c72e4c74489"/>
    <p:sldId xmlns:r="http://schemas.openxmlformats.org/officeDocument/2006/relationships" id="261" r:id="R0d558a110f31485e"/>
    <p:sldId xmlns:r="http://schemas.openxmlformats.org/officeDocument/2006/relationships" id="262" r:id="R6263c4cea8344a35"/>
    <p:sldId xmlns:r="http://schemas.openxmlformats.org/officeDocument/2006/relationships" id="263" r:id="Rdfdc8eae33d249dd"/>
    <p:sldId xmlns:r="http://schemas.openxmlformats.org/officeDocument/2006/relationships" id="264" r:id="Re00c475ed7784aa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e6788f7cc244ad0" /><Relationship Type="http://schemas.openxmlformats.org/officeDocument/2006/relationships/slideMaster" Target="/ppt/slideMasters/slideMaster1.xml" Id="R7faf58ac30f54922" /><Relationship Type="http://schemas.openxmlformats.org/officeDocument/2006/relationships/notesMaster" Target="/ppt/notesMasters/notesMaster1.xml" Id="R8543deb64bac4db6" /><Relationship Type="http://schemas.openxmlformats.org/officeDocument/2006/relationships/presProps" Target="/ppt/presProps.xml" Id="Ra5a4e7433c9f45d0" /><Relationship Type="http://schemas.openxmlformats.org/officeDocument/2006/relationships/tableStyles" Target="/ppt/tableStyles.xml" Id="Rb3d315e3cc084e5a" /><Relationship Type="http://schemas.openxmlformats.org/officeDocument/2006/relationships/slide" Target="/ppt/slides/slide1.xml" Id="R55706570870b4156" /><Relationship Type="http://schemas.openxmlformats.org/officeDocument/2006/relationships/slide" Target="/ppt/slides/slide2.xml" Id="Rfb1d060306eb4e82" /><Relationship Type="http://schemas.openxmlformats.org/officeDocument/2006/relationships/slide" Target="/ppt/slides/slide3.xml" Id="R29c3a5dd2ebd41c0" /><Relationship Type="http://schemas.openxmlformats.org/officeDocument/2006/relationships/slide" Target="/ppt/slides/slide4.xml" Id="Rfe5835788fd34660" /><Relationship Type="http://schemas.openxmlformats.org/officeDocument/2006/relationships/slide" Target="/ppt/slides/slide5.xml" Id="Ra5745c72e4c74489" /><Relationship Type="http://schemas.openxmlformats.org/officeDocument/2006/relationships/slide" Target="/ppt/slides/slide6.xml" Id="R0d558a110f31485e" /><Relationship Type="http://schemas.openxmlformats.org/officeDocument/2006/relationships/slide" Target="/ppt/slides/slide7.xml" Id="R6263c4cea8344a35" /><Relationship Type="http://schemas.openxmlformats.org/officeDocument/2006/relationships/slide" Target="/ppt/slides/slide8.xml" Id="Rdfdc8eae33d249dd" /><Relationship Type="http://schemas.openxmlformats.org/officeDocument/2006/relationships/slide" Target="/ppt/slides/slide9.xml" Id="Re00c475ed7784aa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9db749c684e426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33c72edb4c5425b" /><Relationship Type="http://schemas.openxmlformats.org/officeDocument/2006/relationships/notesMaster" Target="/ppt/notesMasters/notesMaster1.xml" Id="Rf4133e6e00784f3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dd953cb13ae41ff" /><Relationship Type="http://schemas.openxmlformats.org/officeDocument/2006/relationships/notesMaster" Target="/ppt/notesMasters/notesMaster1.xml" Id="Ra005256ae60c4d0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09d3b970d44805" /><Relationship Type="http://schemas.openxmlformats.org/officeDocument/2006/relationships/notesMaster" Target="/ppt/notesMasters/notesMaster1.xml" Id="Rb82d223cae14435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1d34c04bb664e79" /><Relationship Type="http://schemas.openxmlformats.org/officeDocument/2006/relationships/notesMaster" Target="/ppt/notesMasters/notesMaster1.xml" Id="R32d270ef597049a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775215bee49491f" /><Relationship Type="http://schemas.openxmlformats.org/officeDocument/2006/relationships/notesMaster" Target="/ppt/notesMasters/notesMaster1.xml" Id="R862a8d5b79814b5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a4ee0e1b4844ae5" /><Relationship Type="http://schemas.openxmlformats.org/officeDocument/2006/relationships/notesMaster" Target="/ppt/notesMasters/notesMaster1.xml" Id="R48999af751d8449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bed2d3238dd40f0" /><Relationship Type="http://schemas.openxmlformats.org/officeDocument/2006/relationships/notesMaster" Target="/ppt/notesMasters/notesMaster1.xml" Id="R0cb76f472dae45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05d1583be2f4123" /><Relationship Type="http://schemas.openxmlformats.org/officeDocument/2006/relationships/notesMaster" Target="/ppt/notesMasters/notesMaster1.xml" Id="Rc06f140add9c4e9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5f91f56f18448a5" /><Relationship Type="http://schemas.openxmlformats.org/officeDocument/2006/relationships/notesMaster" Target="/ppt/notesMasters/notesMaster1.xml" Id="Rc486a38c863f474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Arrive: 3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Read the source: 5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Watch a model: 5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Choose: 4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Check: 3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Improve: 5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Reflect: 3 minutes. Total lesson: 40 minutes.</a:t>
            </a:r>
          </a:p>
          <a:p xmlns:a="http://schemas.openxmlformats.org/drawingml/2006/main">
            <a:r>
              <a:t>Outcome: Complete a source judgement and a reasoned belief-and-identity response.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reasoned example does not erase variation within groups.</a:t>
            </a:r>
          </a:p>
          <a:p xmlns:a="http://schemas.openxmlformats.org/drawingml/2006/main">
            <a:r>
              <a:t>Task answers: Credit an accurate claim, two facts and reasoned links about campaigns or legal change. | Useful for key events and dates; limited for participants’ voices, every cause and the full impact. Link the judgement to the historical question. | A1 identifies a religious source; B1 a non-religious one. The same action does not establish identical belief. Credit accurate source identification, supported comparison and a clearly signalled inference; do not demand personal-faith disclosure.</a:t>
            </a:r>
          </a:p>
          <a:p xmlns:a="http://schemas.openxmlformats.org/drawingml/2006/main">
            <a:r>
              <a:t>Watch for: Split the 40 minutes across both outcomes. This is curriculum evidence, not an external qualification result.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C52; RE C206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bc27fce3e436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e8e16020c6146e1" /><Relationship Type="http://schemas.openxmlformats.org/officeDocument/2006/relationships/slideLayout" Target="/ppt/slideLayouts/slideLayout1.xml" Id="Re42457021a0e4cb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457021a0e4cb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ddbb28e847c1" /><Relationship Type="http://schemas.openxmlformats.org/officeDocument/2006/relationships/image" Target="/ppt/media/image.png" Id="R249476ee560a4aaf" /><Relationship Type="http://schemas.openxmlformats.org/officeDocument/2006/relationships/notesSlide" Target="/ppt/notesSlides/notesSlide1.xml" Id="Rd1a88e2aa092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bd369d484f95" /><Relationship Type="http://schemas.openxmlformats.org/officeDocument/2006/relationships/notesSlide" Target="/ppt/notesSlides/notesSlide2.xml" Id="Rdd2d0845ef46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6bb4e3b034324" /><Relationship Type="http://schemas.openxmlformats.org/officeDocument/2006/relationships/notesSlide" Target="/ppt/notesSlides/notesSlide3.xml" Id="R6698e60ff984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492edad24f55" /><Relationship Type="http://schemas.openxmlformats.org/officeDocument/2006/relationships/notesSlide" Target="/ppt/notesSlides/notesSlide4.xml" Id="Rc6227a7fd913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207ac8144d95" /><Relationship Type="http://schemas.openxmlformats.org/officeDocument/2006/relationships/notesSlide" Target="/ppt/notesSlides/notesSlide5.xml" Id="Rafbd00425808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8490036aa474a" /><Relationship Type="http://schemas.openxmlformats.org/officeDocument/2006/relationships/notesSlide" Target="/ppt/notesSlides/notesSlide6.xml" Id="Rb0c64e25f1ee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17a2d2132435d" /><Relationship Type="http://schemas.openxmlformats.org/officeDocument/2006/relationships/notesSlide" Target="/ppt/notesSlides/notesSlide7.xml" Id="Ra6530b2e091d442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ce0d9e0b4179" /><Relationship Type="http://schemas.openxmlformats.org/officeDocument/2006/relationships/notesSlide" Target="/ppt/notesSlides/notesSlide8.xml" Id="Re3c546b6b9cd47d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2799ac96146aa" /><Relationship Type="http://schemas.openxmlformats.org/officeDocument/2006/relationships/notesSlide" Target="/ppt/notesSlides/notesSlide9.xml" Id="R184509c88c8d4c1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55">
            <a:extLst xmlns:a="http://schemas.openxmlformats.org/drawingml/2006/main">
              <a:ext uri="{FF2B5EF4-FFF2-40B4-BE49-F238E27FC236}">
                <a16:creationId xmlns:a16="http://schemas.microsoft.com/office/drawing/2014/main" id="{27AD19C4-46DD-4932-A8F6-AD1D655D3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656">
            <a:extLst xmlns:a="http://schemas.openxmlformats.org/drawingml/2006/main">
              <a:ext uri="{FF2B5EF4-FFF2-40B4-BE49-F238E27FC236}">
                <a16:creationId xmlns:a16="http://schemas.microsoft.com/office/drawing/2014/main" id="{7BDD23D0-C459-483A-BC73-FE403C161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657">
            <a:extLst xmlns:a="http://schemas.openxmlformats.org/drawingml/2006/main">
              <a:ext uri="{FF2B5EF4-FFF2-40B4-BE49-F238E27FC236}">
                <a16:creationId xmlns:a16="http://schemas.microsoft.com/office/drawing/2014/main" id="{C84EFAA3-0BBE-4F22-846C-8F0800A3F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Two enquiries, clear evidence</a:t>
            </a:r>
          </a:p>
        </p:txBody>
      </p:sp>
      <p:sp>
        <p:nvSpPr>
          <p:cNvPr id="4" name="shape-658">
            <a:extLst xmlns:a="http://schemas.openxmlformats.org/drawingml/2006/main">
              <a:ext uri="{FF2B5EF4-FFF2-40B4-BE49-F238E27FC236}">
                <a16:creationId xmlns:a16="http://schemas.microsoft.com/office/drawing/2014/main" id="{18EEA38E-D1F0-4A5A-A40B-4068D5E4A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59">
            <a:extLst xmlns:a="http://schemas.openxmlformats.org/drawingml/2006/main">
              <a:ext uri="{FF2B5EF4-FFF2-40B4-BE49-F238E27FC236}">
                <a16:creationId xmlns:a16="http://schemas.microsoft.com/office/drawing/2014/main" id="{25BF2C6D-417F-457B-8929-386AF02AB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60">
            <a:extLst xmlns:a="http://schemas.openxmlformats.org/drawingml/2006/main">
              <a:ext uri="{FF2B5EF4-FFF2-40B4-BE49-F238E27FC236}">
                <a16:creationId xmlns:a16="http://schemas.microsoft.com/office/drawing/2014/main" id="{76EE0FCC-A4EF-4CE8-A225-A106242DA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661">
            <a:extLst xmlns:a="http://schemas.openxmlformats.org/drawingml/2006/main">
              <a:ext uri="{FF2B5EF4-FFF2-40B4-BE49-F238E27FC236}">
                <a16:creationId xmlns:a16="http://schemas.microsoft.com/office/drawing/2014/main" id="{AD17480B-973C-4A96-80CA-980F7BAB0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Complete a source judgement and a reasoned belief-and-identity response.</a:t>
            </a:r>
          </a:p>
        </p:txBody>
      </p:sp>
      <p:sp>
        <p:nvSpPr>
          <p:cNvPr id="8" name="shape-662">
            <a:extLst xmlns:a="http://schemas.openxmlformats.org/drawingml/2006/main">
              <a:ext uri="{FF2B5EF4-FFF2-40B4-BE49-F238E27FC236}">
                <a16:creationId xmlns:a16="http://schemas.microsoft.com/office/drawing/2014/main" id="{304DE1C3-7F62-46F9-B3D8-2B71719B3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9476ee560a4aaf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458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663">
            <a:extLst xmlns:a="http://schemas.openxmlformats.org/drawingml/2006/main">
              <a:ext uri="{FF2B5EF4-FFF2-40B4-BE49-F238E27FC236}">
                <a16:creationId xmlns:a16="http://schemas.microsoft.com/office/drawing/2014/main" id="{3EA1B848-1B20-41CE-99A0-5BB6E11F4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664">
            <a:extLst xmlns:a="http://schemas.openxmlformats.org/drawingml/2006/main">
              <a:ext uri="{FF2B5EF4-FFF2-40B4-BE49-F238E27FC236}">
                <a16:creationId xmlns:a16="http://schemas.microsoft.com/office/drawing/2014/main" id="{02D2F1EC-B9C7-4182-89A7-FA78596D8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665">
            <a:extLst xmlns:a="http://schemas.openxmlformats.org/drawingml/2006/main">
              <a:ext uri="{FF2B5EF4-FFF2-40B4-BE49-F238E27FC236}">
                <a16:creationId xmlns:a16="http://schemas.microsoft.com/office/drawing/2014/main" id="{C59E223C-C73A-4418-905F-B8B0A06D3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666">
            <a:extLst xmlns:a="http://schemas.openxmlformats.org/drawingml/2006/main">
              <a:ext uri="{FF2B5EF4-FFF2-40B4-BE49-F238E27FC236}">
                <a16:creationId xmlns:a16="http://schemas.microsoft.com/office/drawing/2014/main" id="{11A703EB-65A7-49C8-94A3-A3C56641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67">
            <a:extLst xmlns:a="http://schemas.openxmlformats.org/drawingml/2006/main">
              <a:ext uri="{FF2B5EF4-FFF2-40B4-BE49-F238E27FC236}">
                <a16:creationId xmlns:a16="http://schemas.microsoft.com/office/drawing/2014/main" id="{699D7574-3033-4901-A6C7-76D7437AA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68">
            <a:extLst xmlns:a="http://schemas.openxmlformats.org/drawingml/2006/main">
              <a:ext uri="{FF2B5EF4-FFF2-40B4-BE49-F238E27FC236}">
                <a16:creationId xmlns:a16="http://schemas.microsoft.com/office/drawing/2014/main" id="{0B012576-8554-40BF-A2FA-7B80A2AA9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669">
            <a:extLst xmlns:a="http://schemas.openxmlformats.org/drawingml/2006/main">
              <a:ext uri="{FF2B5EF4-FFF2-40B4-BE49-F238E27FC236}">
                <a16:creationId xmlns:a16="http://schemas.microsoft.com/office/drawing/2014/main" id="{A6D775C3-988E-4185-9DD8-68E6BE14F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SECONDARY TEACHING SUMMARY: The National Archives and UK Parliament.</a:t>
            </a:r>
          </a:p>
        </p:txBody>
      </p:sp>
      <p:sp>
        <p:nvSpPr>
          <p:cNvPr id="8" name="shape-670">
            <a:extLst xmlns:a="http://schemas.openxmlformats.org/drawingml/2006/main">
              <a:ext uri="{FF2B5EF4-FFF2-40B4-BE49-F238E27FC236}">
                <a16:creationId xmlns:a16="http://schemas.microsoft.com/office/drawing/2014/main" id="{3648F12E-A36C-4EDC-993D-AEEB7FB02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671">
            <a:extLst xmlns:a="http://schemas.openxmlformats.org/drawingml/2006/main">
              <a:ext uri="{FF2B5EF4-FFF2-40B4-BE49-F238E27FC236}">
                <a16:creationId xmlns:a16="http://schemas.microsoft.com/office/drawing/2014/main" id="{F9329947-DABB-4973-B46F-944C1243C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672">
            <a:extLst xmlns:a="http://schemas.openxmlformats.org/drawingml/2006/main">
              <a:ext uri="{FF2B5EF4-FFF2-40B4-BE49-F238E27FC236}">
                <a16:creationId xmlns:a16="http://schemas.microsoft.com/office/drawing/2014/main" id="{1CD35E3D-B0AF-4DF9-AA2B-C717A5BC2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673">
            <a:extLst xmlns:a="http://schemas.openxmlformats.org/drawingml/2006/main">
              <a:ext uri="{FF2B5EF4-FFF2-40B4-BE49-F238E27FC236}">
                <a16:creationId xmlns:a16="http://schemas.microsoft.com/office/drawing/2014/main" id="{28E2AFC0-38AB-4ECD-BCE7-F1BE73616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674">
            <a:extLst xmlns:a="http://schemas.openxmlformats.org/drawingml/2006/main">
              <a:ext uri="{FF2B5EF4-FFF2-40B4-BE49-F238E27FC236}">
                <a16:creationId xmlns:a16="http://schemas.microsoft.com/office/drawing/2014/main" id="{0E167B86-F257-417F-9DF2-D52112A8F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675">
            <a:extLst xmlns:a="http://schemas.openxmlformats.org/drawingml/2006/main">
              <a:ext uri="{FF2B5EF4-FFF2-40B4-BE49-F238E27FC236}">
                <a16:creationId xmlns:a16="http://schemas.microsoft.com/office/drawing/2014/main" id="{996BAEE6-99E2-40B8-A8EA-3924014E1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676">
            <a:extLst xmlns:a="http://schemas.openxmlformats.org/drawingml/2006/main">
              <a:ext uri="{FF2B5EF4-FFF2-40B4-BE49-F238E27FC236}">
                <a16:creationId xmlns:a16="http://schemas.microsoft.com/office/drawing/2014/main" id="{44687B75-A20E-4AAB-BA80-9F30CDB2E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677">
            <a:extLst xmlns:a="http://schemas.openxmlformats.org/drawingml/2006/main">
              <a:ext uri="{FF2B5EF4-FFF2-40B4-BE49-F238E27FC236}">
                <a16:creationId xmlns:a16="http://schemas.microsoft.com/office/drawing/2014/main" id="{C5225F56-786D-4C86-85C4-A3D1B5DAE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156900664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678">
            <a:extLst xmlns:a="http://schemas.openxmlformats.org/drawingml/2006/main">
              <a:ext uri="{FF2B5EF4-FFF2-40B4-BE49-F238E27FC236}">
                <a16:creationId xmlns:a16="http://schemas.microsoft.com/office/drawing/2014/main" id="{59025D93-7075-4963-A887-389487AA3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679">
            <a:extLst xmlns:a="http://schemas.openxmlformats.org/drawingml/2006/main">
              <a:ext uri="{FF2B5EF4-FFF2-40B4-BE49-F238E27FC236}">
                <a16:creationId xmlns:a16="http://schemas.microsoft.com/office/drawing/2014/main" id="{62371F86-7423-4B6C-8244-BBBC241F0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680">
            <a:extLst xmlns:a="http://schemas.openxmlformats.org/drawingml/2006/main">
              <a:ext uri="{FF2B5EF4-FFF2-40B4-BE49-F238E27FC236}">
                <a16:creationId xmlns:a16="http://schemas.microsoft.com/office/drawing/2014/main" id="{A9F7039C-5E36-4D75-B752-0E9C416E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681">
            <a:extLst xmlns:a="http://schemas.openxmlformats.org/drawingml/2006/main">
              <a:ext uri="{FF2B5EF4-FFF2-40B4-BE49-F238E27FC236}">
                <a16:creationId xmlns:a16="http://schemas.microsoft.com/office/drawing/2014/main" id="{62DE027C-6323-4B15-B030-E1B95D130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82">
            <a:extLst xmlns:a="http://schemas.openxmlformats.org/drawingml/2006/main">
              <a:ext uri="{FF2B5EF4-FFF2-40B4-BE49-F238E27FC236}">
                <a16:creationId xmlns:a16="http://schemas.microsoft.com/office/drawing/2014/main" id="{3A08E508-DE1E-4287-B223-4E0F4771F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83">
            <a:extLst xmlns:a="http://schemas.openxmlformats.org/drawingml/2006/main">
              <a:ext uri="{FF2B5EF4-FFF2-40B4-BE49-F238E27FC236}">
                <a16:creationId xmlns:a16="http://schemas.microsoft.com/office/drawing/2014/main" id="{A54FC444-C0D1-4D3C-A92B-0D554CFC5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684">
            <a:extLst xmlns:a="http://schemas.openxmlformats.org/drawingml/2006/main">
              <a:ext uri="{FF2B5EF4-FFF2-40B4-BE49-F238E27FC236}">
                <a16:creationId xmlns:a16="http://schemas.microsoft.com/office/drawing/2014/main" id="{A4F2773A-088B-4333-BC66-B0F429582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685">
            <a:extLst xmlns:a="http://schemas.openxmlformats.org/drawingml/2006/main">
              <a:ext uri="{FF2B5EF4-FFF2-40B4-BE49-F238E27FC236}">
                <a16:creationId xmlns:a16="http://schemas.microsoft.com/office/drawing/2014/main" id="{2954271B-C512-433A-8DBF-3F6D06D14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Section A: How did people challenge unfair treatment in Britain?</a:t>
            </a:r>
          </a:p>
        </p:txBody>
      </p:sp>
      <p:sp>
        <p:nvSpPr>
          <p:cNvPr id="9" name="shape-686">
            <a:extLst xmlns:a="http://schemas.openxmlformats.org/drawingml/2006/main">
              <a:ext uri="{FF2B5EF4-FFF2-40B4-BE49-F238E27FC236}">
                <a16:creationId xmlns:a16="http://schemas.microsoft.com/office/drawing/2014/main" id="{DF679793-EE26-4970-95BA-C80F0712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687">
            <a:extLst xmlns:a="http://schemas.openxmlformats.org/drawingml/2006/main">
              <a:ext uri="{FF2B5EF4-FFF2-40B4-BE49-F238E27FC236}">
                <a16:creationId xmlns:a16="http://schemas.microsoft.com/office/drawing/2014/main" id="{E8D8ABA1-4BCA-4203-A0F2-0798AC539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Section B: How can values shape belonging? Use a stated example, not a guess about someone.</a:t>
            </a:r>
          </a:p>
        </p:txBody>
      </p:sp>
      <p:sp>
        <p:nvSpPr>
          <p:cNvPr id="11" name="shape-688">
            <a:extLst xmlns:a="http://schemas.openxmlformats.org/drawingml/2006/main">
              <a:ext uri="{FF2B5EF4-FFF2-40B4-BE49-F238E27FC236}">
                <a16:creationId xmlns:a16="http://schemas.microsoft.com/office/drawing/2014/main" id="{E6CA23BC-7C11-4A7C-910D-B266B4B9D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3927020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689">
            <a:extLst xmlns:a="http://schemas.openxmlformats.org/drawingml/2006/main">
              <a:ext uri="{FF2B5EF4-FFF2-40B4-BE49-F238E27FC236}">
                <a16:creationId xmlns:a16="http://schemas.microsoft.com/office/drawing/2014/main" id="{AC173B07-11C3-4420-9C00-9C547D7BA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690">
            <a:extLst xmlns:a="http://schemas.openxmlformats.org/drawingml/2006/main">
              <a:ext uri="{FF2B5EF4-FFF2-40B4-BE49-F238E27FC236}">
                <a16:creationId xmlns:a16="http://schemas.microsoft.com/office/drawing/2014/main" id="{2BEE799F-FC77-4325-AE10-2A0D3C064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691">
            <a:extLst xmlns:a="http://schemas.openxmlformats.org/drawingml/2006/main">
              <a:ext uri="{FF2B5EF4-FFF2-40B4-BE49-F238E27FC236}">
                <a16:creationId xmlns:a16="http://schemas.microsoft.com/office/drawing/2014/main" id="{D7F45DA8-E48B-4B0A-A50F-2BA912CB6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692">
            <a:extLst xmlns:a="http://schemas.openxmlformats.org/drawingml/2006/main">
              <a:ext uri="{FF2B5EF4-FFF2-40B4-BE49-F238E27FC236}">
                <a16:creationId xmlns:a16="http://schemas.microsoft.com/office/drawing/2014/main" id="{9E467450-0DE7-47B3-9AE0-B540B00E0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93">
            <a:extLst xmlns:a="http://schemas.openxmlformats.org/drawingml/2006/main">
              <a:ext uri="{FF2B5EF4-FFF2-40B4-BE49-F238E27FC236}">
                <a16:creationId xmlns:a16="http://schemas.microsoft.com/office/drawing/2014/main" id="{8978F22C-4587-4E5C-B4F3-0B240A3CA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94">
            <a:extLst xmlns:a="http://schemas.openxmlformats.org/drawingml/2006/main">
              <a:ext uri="{FF2B5EF4-FFF2-40B4-BE49-F238E27FC236}">
                <a16:creationId xmlns:a16="http://schemas.microsoft.com/office/drawing/2014/main" id="{E0259D08-AF3F-4AF3-8AF3-5A991B601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695">
            <a:extLst xmlns:a="http://schemas.openxmlformats.org/drawingml/2006/main">
              <a:ext uri="{FF2B5EF4-FFF2-40B4-BE49-F238E27FC236}">
                <a16:creationId xmlns:a16="http://schemas.microsoft.com/office/drawing/2014/main" id="{932DBF02-0C5C-40FF-B027-5CD80FE96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response respects the evidence?</a:t>
            </a:r>
          </a:p>
        </p:txBody>
      </p:sp>
      <p:sp>
        <p:nvSpPr>
          <p:cNvPr id="8" name="shape-696">
            <a:extLst xmlns:a="http://schemas.openxmlformats.org/drawingml/2006/main">
              <a:ext uri="{FF2B5EF4-FFF2-40B4-BE49-F238E27FC236}">
                <a16:creationId xmlns:a16="http://schemas.microsoft.com/office/drawing/2014/main" id="{CF34966B-0001-45D6-8ED3-84959E45B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697">
            <a:extLst xmlns:a="http://schemas.openxmlformats.org/drawingml/2006/main">
              <a:ext uri="{FF2B5EF4-FFF2-40B4-BE49-F238E27FC236}">
                <a16:creationId xmlns:a16="http://schemas.microsoft.com/office/drawing/2014/main" id="{E273ABF9-D2DA-499A-A78F-CE3E0BC3E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Everyone in a group thinks alike.</a:t>
            </a:r>
          </a:p>
        </p:txBody>
      </p:sp>
      <p:sp>
        <p:nvSpPr>
          <p:cNvPr id="10" name="shape-698">
            <a:extLst xmlns:a="http://schemas.openxmlformats.org/drawingml/2006/main">
              <a:ext uri="{FF2B5EF4-FFF2-40B4-BE49-F238E27FC236}">
                <a16:creationId xmlns:a16="http://schemas.microsoft.com/office/drawing/2014/main" id="{A67F3AFB-E9DC-4E4C-B1BB-A042F59C5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699">
            <a:extLst xmlns:a="http://schemas.openxmlformats.org/drawingml/2006/main">
              <a:ext uri="{FF2B5EF4-FFF2-40B4-BE49-F238E27FC236}">
                <a16:creationId xmlns:a16="http://schemas.microsoft.com/office/drawing/2014/main" id="{302FC842-6A04-46E0-85A9-ECA6CFD40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A stated value can guide an action; people within groups differ.</a:t>
            </a:r>
          </a:p>
        </p:txBody>
      </p:sp>
      <p:sp>
        <p:nvSpPr>
          <p:cNvPr id="12" name="shape-700">
            <a:extLst xmlns:a="http://schemas.openxmlformats.org/drawingml/2006/main">
              <a:ext uri="{FF2B5EF4-FFF2-40B4-BE49-F238E27FC236}">
                <a16:creationId xmlns:a16="http://schemas.microsoft.com/office/drawing/2014/main" id="{D429A5CA-D927-414A-802A-69FCA5A3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01">
            <a:extLst xmlns:a="http://schemas.openxmlformats.org/drawingml/2006/main">
              <a:ext uri="{FF2B5EF4-FFF2-40B4-BE49-F238E27FC236}">
                <a16:creationId xmlns:a16="http://schemas.microsoft.com/office/drawing/2014/main" id="{2DEFDFC7-3F9C-4890-A337-06B66CB88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Identity tells us all someone's beliefs.</a:t>
            </a:r>
          </a:p>
        </p:txBody>
      </p:sp>
      <p:sp>
        <p:nvSpPr>
          <p:cNvPr id="14" name="shape-702">
            <a:extLst xmlns:a="http://schemas.openxmlformats.org/drawingml/2006/main">
              <a:ext uri="{FF2B5EF4-FFF2-40B4-BE49-F238E27FC236}">
                <a16:creationId xmlns:a16="http://schemas.microsoft.com/office/drawing/2014/main" id="{7AC7D076-FA16-46AC-9351-8CB96A64E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6302286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03">
            <a:extLst xmlns:a="http://schemas.openxmlformats.org/drawingml/2006/main">
              <a:ext uri="{FF2B5EF4-FFF2-40B4-BE49-F238E27FC236}">
                <a16:creationId xmlns:a16="http://schemas.microsoft.com/office/drawing/2014/main" id="{A8C0E75A-0336-4116-965E-C2CF2F6A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704">
            <a:extLst xmlns:a="http://schemas.openxmlformats.org/drawingml/2006/main">
              <a:ext uri="{FF2B5EF4-FFF2-40B4-BE49-F238E27FC236}">
                <a16:creationId xmlns:a16="http://schemas.microsoft.com/office/drawing/2014/main" id="{AC907FF1-4241-4DD5-9CEB-921A997D7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705">
            <a:extLst xmlns:a="http://schemas.openxmlformats.org/drawingml/2006/main">
              <a:ext uri="{FF2B5EF4-FFF2-40B4-BE49-F238E27FC236}">
                <a16:creationId xmlns:a16="http://schemas.microsoft.com/office/drawing/2014/main" id="{8D3D26BB-947D-422A-9EC4-EA9BF3B1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706">
            <a:extLst xmlns:a="http://schemas.openxmlformats.org/drawingml/2006/main">
              <a:ext uri="{FF2B5EF4-FFF2-40B4-BE49-F238E27FC236}">
                <a16:creationId xmlns:a16="http://schemas.microsoft.com/office/drawing/2014/main" id="{5980F144-1334-4671-AA1B-5CE4C89C3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07">
            <a:extLst xmlns:a="http://schemas.openxmlformats.org/drawingml/2006/main">
              <a:ext uri="{FF2B5EF4-FFF2-40B4-BE49-F238E27FC236}">
                <a16:creationId xmlns:a16="http://schemas.microsoft.com/office/drawing/2014/main" id="{8D6053FC-9E20-4D33-B577-079A96958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08">
            <a:extLst xmlns:a="http://schemas.openxmlformats.org/drawingml/2006/main">
              <a:ext uri="{FF2B5EF4-FFF2-40B4-BE49-F238E27FC236}">
                <a16:creationId xmlns:a16="http://schemas.microsoft.com/office/drawing/2014/main" id="{490DA0FD-C401-46CD-9B75-DB46D7F01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709">
            <a:extLst xmlns:a="http://schemas.openxmlformats.org/drawingml/2006/main">
              <a:ext uri="{FF2B5EF4-FFF2-40B4-BE49-F238E27FC236}">
                <a16:creationId xmlns:a16="http://schemas.microsoft.com/office/drawing/2014/main" id="{DBBF14C6-0AC9-4BD4-B1EE-DFC465D1D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710">
            <a:extLst xmlns:a="http://schemas.openxmlformats.org/drawingml/2006/main">
              <a:ext uri="{FF2B5EF4-FFF2-40B4-BE49-F238E27FC236}">
                <a16:creationId xmlns:a16="http://schemas.microsoft.com/office/drawing/2014/main" id="{F1B11FE1-B75C-4DBD-8F12-9C4FD713F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reasoned example does not erase variation within groups.</a:t>
            </a:r>
          </a:p>
        </p:txBody>
      </p:sp>
      <p:sp>
        <p:nvSpPr>
          <p:cNvPr id="9" name="shape-711">
            <a:extLst xmlns:a="http://schemas.openxmlformats.org/drawingml/2006/main">
              <a:ext uri="{FF2B5EF4-FFF2-40B4-BE49-F238E27FC236}">
                <a16:creationId xmlns:a16="http://schemas.microsoft.com/office/drawing/2014/main" id="{72624202-32E2-49D3-8376-AD09CA89B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0555368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hape-712">
            <a:extLst xmlns:a="http://schemas.openxmlformats.org/drawingml/2006/main">
              <a:ext uri="{FF2B5EF4-FFF2-40B4-BE49-F238E27FC236}">
                <a16:creationId xmlns:a16="http://schemas.microsoft.com/office/drawing/2014/main" id="{4788B469-87F2-4594-A7F4-67031C93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713">
            <a:extLst xmlns:a="http://schemas.openxmlformats.org/drawingml/2006/main">
              <a:ext uri="{FF2B5EF4-FFF2-40B4-BE49-F238E27FC236}">
                <a16:creationId xmlns:a16="http://schemas.microsoft.com/office/drawing/2014/main" id="{6CBCFE66-ACB1-4FC2-BB02-0D223772B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714">
            <a:extLst xmlns:a="http://schemas.openxmlformats.org/drawingml/2006/main">
              <a:ext uri="{FF2B5EF4-FFF2-40B4-BE49-F238E27FC236}">
                <a16:creationId xmlns:a16="http://schemas.microsoft.com/office/drawing/2014/main" id="{0B2A227D-F5A9-4B4B-A643-CA31EC32B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Beliefs and values</a:t>
            </a:r>
          </a:p>
        </p:txBody>
      </p:sp>
      <p:sp>
        <p:nvSpPr>
          <p:cNvPr id="4" name="shape-715">
            <a:extLst xmlns:a="http://schemas.openxmlformats.org/drawingml/2006/main">
              <a:ext uri="{FF2B5EF4-FFF2-40B4-BE49-F238E27FC236}">
                <a16:creationId xmlns:a16="http://schemas.microsoft.com/office/drawing/2014/main" id="{E42B6565-D3DF-4CBB-8D9E-D33989B25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16">
            <a:extLst xmlns:a="http://schemas.openxmlformats.org/drawingml/2006/main">
              <a:ext uri="{FF2B5EF4-FFF2-40B4-BE49-F238E27FC236}">
                <a16:creationId xmlns:a16="http://schemas.microsoft.com/office/drawing/2014/main" id="{24C75B6E-B0ED-458E-BE23-F11318A8A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17">
            <a:extLst xmlns:a="http://schemas.openxmlformats.org/drawingml/2006/main">
              <a:ext uri="{FF2B5EF4-FFF2-40B4-BE49-F238E27FC236}">
                <a16:creationId xmlns:a16="http://schemas.microsoft.com/office/drawing/2014/main" id="{C45C3BA4-3017-4309-8D12-E1FB8F24E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Source board · within lesson time</a:t>
            </a:r>
          </a:p>
        </p:txBody>
      </p:sp>
      <p:sp>
        <p:nvSpPr>
          <p:cNvPr id="7" name="shape-718">
            <a:extLst xmlns:a="http://schemas.openxmlformats.org/drawingml/2006/main">
              <a:ext uri="{FF2B5EF4-FFF2-40B4-BE49-F238E27FC236}">
                <a16:creationId xmlns:a16="http://schemas.microsoft.com/office/drawing/2014/main" id="{45F48B28-1042-43B4-BDAE-729A9EE8C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076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 SOURCE SUMMARIES / FICTIONAL APPLICATIONS — see staff references.</a:t>
            </a:r>
          </a:p>
        </p:txBody>
      </p:sp>
      <p:sp>
        <p:nvSpPr>
          <p:cNvPr id="8" name="shape-719">
            <a:extLst xmlns:a="http://schemas.openxmlformats.org/drawingml/2006/main">
              <a:ext uri="{FF2B5EF4-FFF2-40B4-BE49-F238E27FC236}">
                <a16:creationId xmlns:a16="http://schemas.microsoft.com/office/drawing/2014/main" id="{10B8EFEC-84FD-4E1D-ABC8-2346D7BF9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289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720">
            <a:extLst xmlns:a="http://schemas.openxmlformats.org/drawingml/2006/main">
              <a:ext uri="{FF2B5EF4-FFF2-40B4-BE49-F238E27FC236}">
                <a16:creationId xmlns:a16="http://schemas.microsoft.com/office/drawing/2014/main" id="{F2CC4B52-A1DC-4458-9154-E784674AC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289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A1. In a Christian Christmas source, Jesus’ birth is described as a gift from God.</a:t>
            </a:r>
          </a:p>
        </p:txBody>
      </p:sp>
      <p:sp>
        <p:nvSpPr>
          <p:cNvPr id="10" name="shape-721">
            <a:extLst xmlns:a="http://schemas.openxmlformats.org/drawingml/2006/main">
              <a:ext uri="{FF2B5EF4-FFF2-40B4-BE49-F238E27FC236}">
                <a16:creationId xmlns:a16="http://schemas.microsoft.com/office/drawing/2014/main" id="{1B02AD67-A791-460C-AEC5-447E068E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766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722">
            <a:extLst xmlns:a="http://schemas.openxmlformats.org/drawingml/2006/main">
              <a:ext uri="{FF2B5EF4-FFF2-40B4-BE49-F238E27FC236}">
                <a16:creationId xmlns:a16="http://schemas.microsoft.com/office/drawing/2014/main" id="{D0DF3FDA-1771-4FB5-9DE0-6037F70E5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87667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B1. In a humanist source, meaning can be developed through this life and concern for others.</a:t>
            </a:r>
          </a:p>
        </p:txBody>
      </p:sp>
      <p:sp>
        <p:nvSpPr>
          <p:cNvPr id="12" name="shape-723">
            <a:extLst xmlns:a="http://schemas.openxmlformats.org/drawingml/2006/main">
              <a:ext uri="{FF2B5EF4-FFF2-40B4-BE49-F238E27FC236}">
                <a16:creationId xmlns:a16="http://schemas.microsoft.com/office/drawing/2014/main" id="{3E867CFF-B041-436D-A0DF-F66759CEF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244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24">
            <a:extLst xmlns:a="http://schemas.openxmlformats.org/drawingml/2006/main">
              <a:ext uri="{FF2B5EF4-FFF2-40B4-BE49-F238E27FC236}">
                <a16:creationId xmlns:a16="http://schemas.microsoft.com/office/drawing/2014/main" id="{8442D1A5-3869-4575-B0D1-3A0EBE75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9244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F1. Fictional claim to evaluate: “Two volunteers help at the same project, so their beliefs must be identical.”</a:t>
            </a:r>
          </a:p>
        </p:txBody>
      </p:sp>
    </p:spTree>
    <p:extLst>
      <p:ext uri="{BB962C8B-B14F-4D97-AF65-F5344CB8AC3E}">
        <p14:creationId xmlns:p14="http://schemas.microsoft.com/office/powerpoint/2010/main" val="204823994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725">
            <a:extLst xmlns:a="http://schemas.openxmlformats.org/drawingml/2006/main">
              <a:ext uri="{FF2B5EF4-FFF2-40B4-BE49-F238E27FC236}">
                <a16:creationId xmlns:a16="http://schemas.microsoft.com/office/drawing/2014/main" id="{63876E52-B363-43A9-BFF0-661362A67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726">
            <a:extLst xmlns:a="http://schemas.openxmlformats.org/drawingml/2006/main">
              <a:ext uri="{FF2B5EF4-FFF2-40B4-BE49-F238E27FC236}">
                <a16:creationId xmlns:a16="http://schemas.microsoft.com/office/drawing/2014/main" id="{D00BC29C-163D-42F8-B114-7FB7B33B8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727">
            <a:extLst xmlns:a="http://schemas.openxmlformats.org/drawingml/2006/main">
              <a:ext uri="{FF2B5EF4-FFF2-40B4-BE49-F238E27FC236}">
                <a16:creationId xmlns:a16="http://schemas.microsoft.com/office/drawing/2014/main" id="{BCDDC266-99E3-40C5-B1F2-736B2293F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728">
            <a:extLst xmlns:a="http://schemas.openxmlformats.org/drawingml/2006/main">
              <a:ext uri="{FF2B5EF4-FFF2-40B4-BE49-F238E27FC236}">
                <a16:creationId xmlns:a16="http://schemas.microsoft.com/office/drawing/2014/main" id="{142184F1-5D1A-450C-BA1F-834183929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29">
            <a:extLst xmlns:a="http://schemas.openxmlformats.org/drawingml/2006/main">
              <a:ext uri="{FF2B5EF4-FFF2-40B4-BE49-F238E27FC236}">
                <a16:creationId xmlns:a16="http://schemas.microsoft.com/office/drawing/2014/main" id="{F10EACB6-8A1A-4A70-8E86-ECB2E0988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30">
            <a:extLst xmlns:a="http://schemas.openxmlformats.org/drawingml/2006/main">
              <a:ext uri="{FF2B5EF4-FFF2-40B4-BE49-F238E27FC236}">
                <a16:creationId xmlns:a16="http://schemas.microsoft.com/office/drawing/2014/main" id="{A48DDD3F-3787-4E3A-AABC-128EE582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731">
            <a:extLst xmlns:a="http://schemas.openxmlformats.org/drawingml/2006/main">
              <a:ext uri="{FF2B5EF4-FFF2-40B4-BE49-F238E27FC236}">
                <a16:creationId xmlns:a16="http://schemas.microsoft.com/office/drawing/2014/main" id="{90FA2F1D-3069-4173-9CFA-9219A21C9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732">
            <a:extLst xmlns:a="http://schemas.openxmlformats.org/drawingml/2006/main">
              <a:ext uri="{FF2B5EF4-FFF2-40B4-BE49-F238E27FC236}">
                <a16:creationId xmlns:a16="http://schemas.microsoft.com/office/drawing/2014/main" id="{D4E15FEA-AD9E-42DF-84F3-D2896391D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 short historical account answering the question with two source details.</a:t>
            </a:r>
          </a:p>
        </p:txBody>
      </p:sp>
      <p:sp>
        <p:nvSpPr>
          <p:cNvPr id="9" name="shape-733">
            <a:extLst xmlns:a="http://schemas.openxmlformats.org/drawingml/2006/main">
              <a:ext uri="{FF2B5EF4-FFF2-40B4-BE49-F238E27FC236}">
                <a16:creationId xmlns:a16="http://schemas.microsoft.com/office/drawing/2014/main" id="{2F0CB545-12D5-4283-9A0A-A9BC1EF87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734">
            <a:extLst xmlns:a="http://schemas.openxmlformats.org/drawingml/2006/main">
              <a:ext uri="{FF2B5EF4-FFF2-40B4-BE49-F238E27FC236}">
                <a16:creationId xmlns:a16="http://schemas.microsoft.com/office/drawing/2014/main" id="{D5139D27-0FFA-4182-AA70-F87FA32A0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Evaluate the history card: one use for this question and one limitation.</a:t>
            </a:r>
          </a:p>
        </p:txBody>
      </p:sp>
      <p:sp>
        <p:nvSpPr>
          <p:cNvPr id="11" name="shape-735">
            <a:extLst xmlns:a="http://schemas.openxmlformats.org/drawingml/2006/main">
              <a:ext uri="{FF2B5EF4-FFF2-40B4-BE49-F238E27FC236}">
                <a16:creationId xmlns:a16="http://schemas.microsoft.com/office/drawing/2014/main" id="{2D72BD21-978D-4A6D-8647-B6BE62BB2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736">
            <a:extLst xmlns:a="http://schemas.openxmlformats.org/drawingml/2006/main">
              <a:ext uri="{FF2B5EF4-FFF2-40B4-BE49-F238E27FC236}">
                <a16:creationId xmlns:a16="http://schemas.microsoft.com/office/drawing/2014/main" id="{CAF1722C-92CE-407B-81C8-248A7005B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both sources, give one accurate idea from each, and evaluate F1. Finish with one way a value might influence a voluntary action.</a:t>
            </a:r>
          </a:p>
        </p:txBody>
      </p:sp>
    </p:spTree>
    <p:extLst>
      <p:ext uri="{BB962C8B-B14F-4D97-AF65-F5344CB8AC3E}">
        <p14:creationId xmlns:p14="http://schemas.microsoft.com/office/powerpoint/2010/main" val="102211095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37">
            <a:extLst xmlns:a="http://schemas.openxmlformats.org/drawingml/2006/main">
              <a:ext uri="{FF2B5EF4-FFF2-40B4-BE49-F238E27FC236}">
                <a16:creationId xmlns:a16="http://schemas.microsoft.com/office/drawing/2014/main" id="{4FD797F4-F319-48C2-8C7E-6C8935D8E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738">
            <a:extLst xmlns:a="http://schemas.openxmlformats.org/drawingml/2006/main">
              <a:ext uri="{FF2B5EF4-FFF2-40B4-BE49-F238E27FC236}">
                <a16:creationId xmlns:a16="http://schemas.microsoft.com/office/drawing/2014/main" id="{FE1E313C-C851-4BA0-ADC0-4ABD2E00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739">
            <a:extLst xmlns:a="http://schemas.openxmlformats.org/drawingml/2006/main">
              <a:ext uri="{FF2B5EF4-FFF2-40B4-BE49-F238E27FC236}">
                <a16:creationId xmlns:a16="http://schemas.microsoft.com/office/drawing/2014/main" id="{F07CE43B-4A32-4983-AE8C-18E4BE74C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740">
            <a:extLst xmlns:a="http://schemas.openxmlformats.org/drawingml/2006/main">
              <a:ext uri="{FF2B5EF4-FFF2-40B4-BE49-F238E27FC236}">
                <a16:creationId xmlns:a16="http://schemas.microsoft.com/office/drawing/2014/main" id="{C053B753-00E8-4257-91DD-E7180AE6F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41">
            <a:extLst xmlns:a="http://schemas.openxmlformats.org/drawingml/2006/main">
              <a:ext uri="{FF2B5EF4-FFF2-40B4-BE49-F238E27FC236}">
                <a16:creationId xmlns:a16="http://schemas.microsoft.com/office/drawing/2014/main" id="{82F76D0B-2EC2-4644-B849-D708B0B0A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42">
            <a:extLst xmlns:a="http://schemas.openxmlformats.org/drawingml/2006/main">
              <a:ext uri="{FF2B5EF4-FFF2-40B4-BE49-F238E27FC236}">
                <a16:creationId xmlns:a16="http://schemas.microsoft.com/office/drawing/2014/main" id="{C35DA991-D3F9-4494-B780-9BB059753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743">
            <a:extLst xmlns:a="http://schemas.openxmlformats.org/drawingml/2006/main">
              <a:ext uri="{FF2B5EF4-FFF2-40B4-BE49-F238E27FC236}">
                <a16:creationId xmlns:a16="http://schemas.microsoft.com/office/drawing/2014/main" id="{D563746F-8D71-45C8-972E-9A0BD7205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744">
            <a:extLst xmlns:a="http://schemas.openxmlformats.org/drawingml/2006/main">
              <a:ext uri="{FF2B5EF4-FFF2-40B4-BE49-F238E27FC236}">
                <a16:creationId xmlns:a16="http://schemas.microsoft.com/office/drawing/2014/main" id="{298F5E28-3825-428B-BDA0-2C2DB02AC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745">
            <a:extLst xmlns:a="http://schemas.openxmlformats.org/drawingml/2006/main">
              <a:ext uri="{FF2B5EF4-FFF2-40B4-BE49-F238E27FC236}">
                <a16:creationId xmlns:a16="http://schemas.microsoft.com/office/drawing/2014/main" id="{857D87E6-C663-44CC-9355-924CCB8D9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62430983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746">
            <a:extLst xmlns:a="http://schemas.openxmlformats.org/drawingml/2006/main">
              <a:ext uri="{FF2B5EF4-FFF2-40B4-BE49-F238E27FC236}">
                <a16:creationId xmlns:a16="http://schemas.microsoft.com/office/drawing/2014/main" id="{ECE4B3FF-1D13-4233-AF6B-CAF3199F4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747">
            <a:extLst xmlns:a="http://schemas.openxmlformats.org/drawingml/2006/main">
              <a:ext uri="{FF2B5EF4-FFF2-40B4-BE49-F238E27FC236}">
                <a16:creationId xmlns:a16="http://schemas.microsoft.com/office/drawing/2014/main" id="{21CFBFF4-68C6-4938-B525-0D0E4C42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7</a:t>
            </a:r>
          </a:p>
        </p:txBody>
      </p:sp>
      <p:sp>
        <p:nvSpPr>
          <p:cNvPr id="3" name="shape-748">
            <a:extLst xmlns:a="http://schemas.openxmlformats.org/drawingml/2006/main">
              <a:ext uri="{FF2B5EF4-FFF2-40B4-BE49-F238E27FC236}">
                <a16:creationId xmlns:a16="http://schemas.microsoft.com/office/drawing/2014/main" id="{B3C89D2E-A145-4072-989F-2A2E3595E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749">
            <a:extLst xmlns:a="http://schemas.openxmlformats.org/drawingml/2006/main">
              <a:ext uri="{FF2B5EF4-FFF2-40B4-BE49-F238E27FC236}">
                <a16:creationId xmlns:a16="http://schemas.microsoft.com/office/drawing/2014/main" id="{20140DF8-A42E-41A5-B081-F2A041EEE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50">
            <a:extLst xmlns:a="http://schemas.openxmlformats.org/drawingml/2006/main">
              <a:ext uri="{FF2B5EF4-FFF2-40B4-BE49-F238E27FC236}">
                <a16:creationId xmlns:a16="http://schemas.microsoft.com/office/drawing/2014/main" id="{0BB41903-420F-45A0-B139-F132EF58D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51">
            <a:extLst xmlns:a="http://schemas.openxmlformats.org/drawingml/2006/main">
              <a:ext uri="{FF2B5EF4-FFF2-40B4-BE49-F238E27FC236}">
                <a16:creationId xmlns:a16="http://schemas.microsoft.com/office/drawing/2014/main" id="{A3020E07-BDD1-430F-B035-D890F3371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752">
            <a:extLst xmlns:a="http://schemas.openxmlformats.org/drawingml/2006/main">
              <a:ext uri="{FF2B5EF4-FFF2-40B4-BE49-F238E27FC236}">
                <a16:creationId xmlns:a16="http://schemas.microsoft.com/office/drawing/2014/main" id="{1581F918-76E7-49D7-BBAA-41326164A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both enquiry responses and one next step.</a:t>
            </a:r>
          </a:p>
        </p:txBody>
      </p:sp>
      <p:sp>
        <p:nvSpPr>
          <p:cNvPr id="8" name="shape-753">
            <a:extLst xmlns:a="http://schemas.openxmlformats.org/drawingml/2006/main">
              <a:ext uri="{FF2B5EF4-FFF2-40B4-BE49-F238E27FC236}">
                <a16:creationId xmlns:a16="http://schemas.microsoft.com/office/drawing/2014/main" id="{2F165A0D-65AC-4EFA-A9BE-FF988A66D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7896340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2026-09-05T19:32:22.8180000Z</dcterms:created>
  <dcterms:modified xsi:type="dcterms:W3CDTF">2026-09-05T19:32:22.8180000Z</dcterms:modified>
</coreProperties>
</file>