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d2b3ac2d94c4cdd" /><Relationship Type="http://schemas.openxmlformats.org/officeDocument/2006/relationships/extended-properties" Target="/docProps/app.xml" Id="R20c443e854ff4c5d" /><Relationship Type="http://schemas.openxmlformats.org/officeDocument/2006/relationships/officeDocument" Target="/ppt/presentation.xml" Id="R882b90da5705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e47056a9d4877"/>
  </p:sldMasterIdLst>
  <p:notesMasterIdLst>
    <p:notesMasterId xmlns:r="http://schemas.openxmlformats.org/officeDocument/2006/relationships" r:id="Re08ccca3586f4c1e"/>
  </p:notesMasterIdLst>
  <p:sldIdLst>
    <p:sldId xmlns:r="http://schemas.openxmlformats.org/officeDocument/2006/relationships" id="256" r:id="Rda74275750d4496a"/>
    <p:sldId xmlns:r="http://schemas.openxmlformats.org/officeDocument/2006/relationships" id="257" r:id="R950643fa877744a9"/>
    <p:sldId xmlns:r="http://schemas.openxmlformats.org/officeDocument/2006/relationships" id="258" r:id="R4aede725847e483a"/>
    <p:sldId xmlns:r="http://schemas.openxmlformats.org/officeDocument/2006/relationships" id="259" r:id="R4c5bcb3c562b4b41"/>
    <p:sldId xmlns:r="http://schemas.openxmlformats.org/officeDocument/2006/relationships" id="260" r:id="Reb3aa16d7e094a63"/>
    <p:sldId xmlns:r="http://schemas.openxmlformats.org/officeDocument/2006/relationships" id="261" r:id="R289d427a8d2b4f32"/>
    <p:sldId xmlns:r="http://schemas.openxmlformats.org/officeDocument/2006/relationships" id="262" r:id="R4048d576205d4323"/>
    <p:sldId xmlns:r="http://schemas.openxmlformats.org/officeDocument/2006/relationships" id="263" r:id="R2c52aaf5c46b486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fcb3d0ccc9d436e" /><Relationship Type="http://schemas.openxmlformats.org/officeDocument/2006/relationships/slideMaster" Target="/ppt/slideMasters/slideMaster1.xml" Id="R273e47056a9d4877" /><Relationship Type="http://schemas.openxmlformats.org/officeDocument/2006/relationships/notesMaster" Target="/ppt/notesMasters/notesMaster1.xml" Id="Re08ccca3586f4c1e" /><Relationship Type="http://schemas.openxmlformats.org/officeDocument/2006/relationships/presProps" Target="/ppt/presProps.xml" Id="Rb616817dad434d6b" /><Relationship Type="http://schemas.openxmlformats.org/officeDocument/2006/relationships/tableStyles" Target="/ppt/tableStyles.xml" Id="Rc94d1fa0b815412f" /><Relationship Type="http://schemas.openxmlformats.org/officeDocument/2006/relationships/slide" Target="/ppt/slides/slide1.xml" Id="Rda74275750d4496a" /><Relationship Type="http://schemas.openxmlformats.org/officeDocument/2006/relationships/slide" Target="/ppt/slides/slide2.xml" Id="R950643fa877744a9" /><Relationship Type="http://schemas.openxmlformats.org/officeDocument/2006/relationships/slide" Target="/ppt/slides/slide3.xml" Id="R4aede725847e483a" /><Relationship Type="http://schemas.openxmlformats.org/officeDocument/2006/relationships/slide" Target="/ppt/slides/slide4.xml" Id="R4c5bcb3c562b4b41" /><Relationship Type="http://schemas.openxmlformats.org/officeDocument/2006/relationships/slide" Target="/ppt/slides/slide5.xml" Id="Reb3aa16d7e094a63" /><Relationship Type="http://schemas.openxmlformats.org/officeDocument/2006/relationships/slide" Target="/ppt/slides/slide6.xml" Id="R289d427a8d2b4f32" /><Relationship Type="http://schemas.openxmlformats.org/officeDocument/2006/relationships/slide" Target="/ppt/slides/slide7.xml" Id="R4048d576205d4323" /><Relationship Type="http://schemas.openxmlformats.org/officeDocument/2006/relationships/slide" Target="/ppt/slides/slide8.xml" Id="R2c52aaf5c46b486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611db9ac6364cb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8687f6aa8648bd" /><Relationship Type="http://schemas.openxmlformats.org/officeDocument/2006/relationships/notesMaster" Target="/ppt/notesMasters/notesMaster1.xml" Id="Red32c839068a4ac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f2e334a9144d0f" /><Relationship Type="http://schemas.openxmlformats.org/officeDocument/2006/relationships/notesMaster" Target="/ppt/notesMasters/notesMaster1.xml" Id="R19099a6c4b1849b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43698849c084647" /><Relationship Type="http://schemas.openxmlformats.org/officeDocument/2006/relationships/notesMaster" Target="/ppt/notesMasters/notesMaster1.xml" Id="R365eece8678841c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cbbfdf35104a99" /><Relationship Type="http://schemas.openxmlformats.org/officeDocument/2006/relationships/notesMaster" Target="/ppt/notesMasters/notesMaster1.xml" Id="Rfb3a57575ec14fa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88a2a1d5cf64634" /><Relationship Type="http://schemas.openxmlformats.org/officeDocument/2006/relationships/notesMaster" Target="/ppt/notesMasters/notesMaster1.xml" Id="R5313504324d341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717cc9d1b314e6f" /><Relationship Type="http://schemas.openxmlformats.org/officeDocument/2006/relationships/notesMaster" Target="/ppt/notesMasters/notesMaster1.xml" Id="R32ce0613ef9b423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4b275c5510c477b" /><Relationship Type="http://schemas.openxmlformats.org/officeDocument/2006/relationships/notesMaster" Target="/ppt/notesMasters/notesMaster1.xml" Id="R615614137de4479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a50dca5f9484879" /><Relationship Type="http://schemas.openxmlformats.org/officeDocument/2006/relationships/notesMaster" Target="/ppt/notesMasters/notesMaster1.xml" Id="Rb446956d49e849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Arrive: 3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Read the source: 5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Watch a model: 5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Choose: 4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Check: 3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Your evidence: 12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Improve: 5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Reflect: 3 minutes. Total lesson: 40 minutes.</a:t>
            </a:r>
          </a:p>
          <a:p xmlns:a="http://schemas.openxmlformats.org/drawingml/2006/main">
            <a:r>
              <a:t>Outcome: Explain a Diwali practice using evidence from a named source.</a:t>
            </a:r>
          </a:p>
          <a:p xmlns:a="http://schemas.openxmlformats.org/drawingml/2006/main">
            <a:r>
              <a:t>Prepare: Print the numbered fact card and response page. Draw an unlit diya if useful. No flames, food, video or external cards required.</a:t>
            </a:r>
          </a:p>
          <a:p xmlns:a="http://schemas.openxmlformats.org/drawingml/2006/main">
            <a:r>
              <a:t>Check: B. It gives a source-based meaning; A only describes and C overgeneralises.</a:t>
            </a:r>
          </a:p>
          <a:p xmlns:a="http://schemas.openxmlformats.org/drawingml/2006/main">
            <a:r>
              <a:t>Task answers: Practice: celebrating with light; object: diya; meaning: knowledge/good overcoming ignorance/evil. | Example: “Many celebrants use diyas (D2). The source links their light with knowledge overcoming ignorance (D3).” | A picture can show an object; a source is needed for its meaning, and one source does not represent everybody.</a:t>
            </a:r>
          </a:p>
          <a:p xmlns:a="http://schemas.openxmlformats.org/drawingml/2006/main">
            <a:r>
              <a:t>Watch for: Light is not evidence that every festival tells the same story. Report the named source rather than assigning beliefs to classmates.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 — paraphrased from Hindu American Foundation. One introductory Hindu perspective; celebrations and stories vary.</a:t>
            </a:r>
          </a:p>
          <a:p xmlns:a="http://schemas.openxmlformats.org/drawingml/2006/main">
            <a:r>
              <a:t>School curriculum: GROW Weekly Autumn SOW: RE C62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6cef8cb0c46c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7b30d56ea6c40ed" /><Relationship Type="http://schemas.openxmlformats.org/officeDocument/2006/relationships/slideLayout" Target="/ppt/slideLayouts/slideLayout1.xml" Id="Refcfb11a6e78404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fb11a6e78404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e5bfa8db4169" /><Relationship Type="http://schemas.openxmlformats.org/officeDocument/2006/relationships/image" Target="/ppt/media/image.png" Id="R6804ddec2211453e" /><Relationship Type="http://schemas.openxmlformats.org/officeDocument/2006/relationships/notesSlide" Target="/ppt/notesSlides/notesSlide1.xml" Id="Ra6e9ebf9d880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36add292d437c" /><Relationship Type="http://schemas.openxmlformats.org/officeDocument/2006/relationships/notesSlide" Target="/ppt/notesSlides/notesSlide2.xml" Id="Re40604b8daa4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fea9581a407d" /><Relationship Type="http://schemas.openxmlformats.org/officeDocument/2006/relationships/notesSlide" Target="/ppt/notesSlides/notesSlide3.xml" Id="R6e2e52638c2b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c074beb34955" /><Relationship Type="http://schemas.openxmlformats.org/officeDocument/2006/relationships/notesSlide" Target="/ppt/notesSlides/notesSlide4.xml" Id="R67b2bb160174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9a4877bd7421b" /><Relationship Type="http://schemas.openxmlformats.org/officeDocument/2006/relationships/notesSlide" Target="/ppt/notesSlides/notesSlide5.xml" Id="R1a1ee83e544c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a1b347d14793" /><Relationship Type="http://schemas.openxmlformats.org/officeDocument/2006/relationships/notesSlide" Target="/ppt/notesSlides/notesSlide6.xml" Id="R058137cc4d38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3a3f292394075" /><Relationship Type="http://schemas.openxmlformats.org/officeDocument/2006/relationships/notesSlide" Target="/ppt/notesSlides/notesSlide7.xml" Id="Re3bd77aee5194f5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a268de9b4e4a" /><Relationship Type="http://schemas.openxmlformats.org/officeDocument/2006/relationships/notesSlide" Target="/ppt/notesSlides/notesSlide8.xml" Id="Rc41b927c0ff5415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7">
            <a:extLst xmlns:a="http://schemas.openxmlformats.org/drawingml/2006/main">
              <a:ext uri="{FF2B5EF4-FFF2-40B4-BE49-F238E27FC236}">
                <a16:creationId xmlns:a16="http://schemas.microsoft.com/office/drawing/2014/main" id="{70603466-8ECE-4AF7-94AF-692752D92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8">
            <a:extLst xmlns:a="http://schemas.openxmlformats.org/drawingml/2006/main">
              <a:ext uri="{FF2B5EF4-FFF2-40B4-BE49-F238E27FC236}">
                <a16:creationId xmlns:a16="http://schemas.microsoft.com/office/drawing/2014/main" id="{A592F15C-E0E8-459F-9A01-88E80D2A3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89">
            <a:extLst xmlns:a="http://schemas.openxmlformats.org/drawingml/2006/main">
              <a:ext uri="{FF2B5EF4-FFF2-40B4-BE49-F238E27FC236}">
                <a16:creationId xmlns:a16="http://schemas.microsoft.com/office/drawing/2014/main" id="{E9A445C8-14B7-49AE-9947-A582FC6DB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Diwali: the lamp and its meaning</a:t>
            </a:r>
          </a:p>
        </p:txBody>
      </p:sp>
      <p:sp>
        <p:nvSpPr>
          <p:cNvPr id="4" name="shape-90">
            <a:extLst xmlns:a="http://schemas.openxmlformats.org/drawingml/2006/main">
              <a:ext uri="{FF2B5EF4-FFF2-40B4-BE49-F238E27FC236}">
                <a16:creationId xmlns:a16="http://schemas.microsoft.com/office/drawing/2014/main" id="{2A17A418-8E34-4475-91C3-6AFD65E64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1">
            <a:extLst xmlns:a="http://schemas.openxmlformats.org/drawingml/2006/main">
              <a:ext uri="{FF2B5EF4-FFF2-40B4-BE49-F238E27FC236}">
                <a16:creationId xmlns:a16="http://schemas.microsoft.com/office/drawing/2014/main" id="{A8C6D638-A377-4934-B260-033646E39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92">
            <a:extLst xmlns:a="http://schemas.openxmlformats.org/drawingml/2006/main">
              <a:ext uri="{FF2B5EF4-FFF2-40B4-BE49-F238E27FC236}">
                <a16:creationId xmlns:a16="http://schemas.microsoft.com/office/drawing/2014/main" id="{6B380D00-2808-4C4D-9014-DB945D20A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93">
            <a:extLst xmlns:a="http://schemas.openxmlformats.org/drawingml/2006/main">
              <a:ext uri="{FF2B5EF4-FFF2-40B4-BE49-F238E27FC236}">
                <a16:creationId xmlns:a16="http://schemas.microsoft.com/office/drawing/2014/main" id="{194738F3-1EB5-4470-A983-0F298229A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a Diwali practice using evidence from a named source.</a:t>
            </a:r>
          </a:p>
        </p:txBody>
      </p:sp>
      <p:sp>
        <p:nvSpPr>
          <p:cNvPr id="8" name="shape-94">
            <a:extLst xmlns:a="http://schemas.openxmlformats.org/drawingml/2006/main">
              <a:ext uri="{FF2B5EF4-FFF2-40B4-BE49-F238E27FC236}">
                <a16:creationId xmlns:a16="http://schemas.microsoft.com/office/drawing/2014/main" id="{8174A25C-28B1-43E8-9B7C-CE4F2F2BE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04ddec2211453e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212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95">
            <a:extLst xmlns:a="http://schemas.openxmlformats.org/drawingml/2006/main">
              <a:ext uri="{FF2B5EF4-FFF2-40B4-BE49-F238E27FC236}">
                <a16:creationId xmlns:a16="http://schemas.microsoft.com/office/drawing/2014/main" id="{7CE57343-207C-440D-A69C-EB9184B5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96">
            <a:extLst xmlns:a="http://schemas.openxmlformats.org/drawingml/2006/main">
              <a:ext uri="{FF2B5EF4-FFF2-40B4-BE49-F238E27FC236}">
                <a16:creationId xmlns:a16="http://schemas.microsoft.com/office/drawing/2014/main" id="{498D02AD-D42E-42DF-9C2A-4671C9FC0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97">
            <a:extLst xmlns:a="http://schemas.openxmlformats.org/drawingml/2006/main">
              <a:ext uri="{FF2B5EF4-FFF2-40B4-BE49-F238E27FC236}">
                <a16:creationId xmlns:a16="http://schemas.microsoft.com/office/drawing/2014/main" id="{7609E0E2-D3E7-4B34-BC2E-A460B400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98">
            <a:extLst xmlns:a="http://schemas.openxmlformats.org/drawingml/2006/main">
              <a:ext uri="{FF2B5EF4-FFF2-40B4-BE49-F238E27FC236}">
                <a16:creationId xmlns:a16="http://schemas.microsoft.com/office/drawing/2014/main" id="{D40C157F-241E-4003-9206-CFCF647BF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9">
            <a:extLst xmlns:a="http://schemas.openxmlformats.org/drawingml/2006/main">
              <a:ext uri="{FF2B5EF4-FFF2-40B4-BE49-F238E27FC236}">
                <a16:creationId xmlns:a16="http://schemas.microsoft.com/office/drawing/2014/main" id="{7BB806D1-12A5-432F-96D1-64EF3F4C2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00">
            <a:extLst xmlns:a="http://schemas.openxmlformats.org/drawingml/2006/main">
              <a:ext uri="{FF2B5EF4-FFF2-40B4-BE49-F238E27FC236}">
                <a16:creationId xmlns:a16="http://schemas.microsoft.com/office/drawing/2014/main" id="{A36D319E-3CEC-4993-B63B-41C372AD8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01">
            <a:extLst xmlns:a="http://schemas.openxmlformats.org/drawingml/2006/main">
              <a:ext uri="{FF2B5EF4-FFF2-40B4-BE49-F238E27FC236}">
                <a16:creationId xmlns:a16="http://schemas.microsoft.com/office/drawing/2014/main" id="{BCCBB088-F103-4DD2-BB91-828A59DAF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CLASSROOM FACT CARD — paraphrased from Hindu American Foundation. One introductory Hindu perspective; celebrations and stories vary.</a:t>
            </a:r>
          </a:p>
        </p:txBody>
      </p:sp>
      <p:sp>
        <p:nvSpPr>
          <p:cNvPr id="8" name="shape-102">
            <a:extLst xmlns:a="http://schemas.openxmlformats.org/drawingml/2006/main">
              <a:ext uri="{FF2B5EF4-FFF2-40B4-BE49-F238E27FC236}">
                <a16:creationId xmlns:a16="http://schemas.microsoft.com/office/drawing/2014/main" id="{FC929BFE-6447-4388-B6D8-E16648893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03">
            <a:extLst xmlns:a="http://schemas.openxmlformats.org/drawingml/2006/main">
              <a:ext uri="{FF2B5EF4-FFF2-40B4-BE49-F238E27FC236}">
                <a16:creationId xmlns:a16="http://schemas.microsoft.com/office/drawing/2014/main" id="{2FDF622C-D956-46DC-8034-AEE87760F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D1. Diwali is a Hindu festival commonly associated with light.</a:t>
            </a:r>
          </a:p>
        </p:txBody>
      </p:sp>
      <p:sp>
        <p:nvSpPr>
          <p:cNvPr id="10" name="shape-104">
            <a:extLst xmlns:a="http://schemas.openxmlformats.org/drawingml/2006/main">
              <a:ext uri="{FF2B5EF4-FFF2-40B4-BE49-F238E27FC236}">
                <a16:creationId xmlns:a16="http://schemas.microsoft.com/office/drawing/2014/main" id="{583D2BCB-A26F-490A-B881-C722ABF4D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05">
            <a:extLst xmlns:a="http://schemas.openxmlformats.org/drawingml/2006/main">
              <a:ext uri="{FF2B5EF4-FFF2-40B4-BE49-F238E27FC236}">
                <a16:creationId xmlns:a16="http://schemas.microsoft.com/office/drawing/2014/main" id="{AEE3A8D0-51CF-452F-9F58-C67B1A2C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D2. Many celebrants use small clay oil lamps called diyas.</a:t>
            </a:r>
          </a:p>
        </p:txBody>
      </p:sp>
      <p:sp>
        <p:nvSpPr>
          <p:cNvPr id="12" name="shape-106">
            <a:extLst xmlns:a="http://schemas.openxmlformats.org/drawingml/2006/main">
              <a:ext uri="{FF2B5EF4-FFF2-40B4-BE49-F238E27FC236}">
                <a16:creationId xmlns:a16="http://schemas.microsoft.com/office/drawing/2014/main" id="{D235A2CF-30C2-4FC0-9875-CDE31600C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07">
            <a:extLst xmlns:a="http://schemas.openxmlformats.org/drawingml/2006/main">
              <a:ext uri="{FF2B5EF4-FFF2-40B4-BE49-F238E27FC236}">
                <a16:creationId xmlns:a16="http://schemas.microsoft.com/office/drawing/2014/main" id="{5EE3AE05-FDB7-4E13-AA66-27BB171B5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D3. The source connects the lamps with knowledge overcoming ignorance and good overcoming evil.</a:t>
            </a:r>
          </a:p>
        </p:txBody>
      </p:sp>
      <p:sp>
        <p:nvSpPr>
          <p:cNvPr id="14" name="shape-108">
            <a:extLst xmlns:a="http://schemas.openxmlformats.org/drawingml/2006/main">
              <a:ext uri="{FF2B5EF4-FFF2-40B4-BE49-F238E27FC236}">
                <a16:creationId xmlns:a16="http://schemas.microsoft.com/office/drawing/2014/main" id="{55137CFF-8BC4-439D-9973-968417D38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109">
            <a:extLst xmlns:a="http://schemas.openxmlformats.org/drawingml/2006/main">
              <a:ext uri="{FF2B5EF4-FFF2-40B4-BE49-F238E27FC236}">
                <a16:creationId xmlns:a16="http://schemas.microsoft.com/office/drawing/2014/main" id="{7630024D-6CFE-4D81-9011-196701B04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D4. A diagram of a diya shows an object. The written source helps us explain its meaning.</a:t>
            </a:r>
          </a:p>
        </p:txBody>
      </p:sp>
    </p:spTree>
    <p:extLst>
      <p:ext uri="{BB962C8B-B14F-4D97-AF65-F5344CB8AC3E}">
        <p14:creationId xmlns:p14="http://schemas.microsoft.com/office/powerpoint/2010/main" val="16218799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10">
            <a:extLst xmlns:a="http://schemas.openxmlformats.org/drawingml/2006/main">
              <a:ext uri="{FF2B5EF4-FFF2-40B4-BE49-F238E27FC236}">
                <a16:creationId xmlns:a16="http://schemas.microsoft.com/office/drawing/2014/main" id="{4B4779A9-5395-40AA-A8AB-35116372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11">
            <a:extLst xmlns:a="http://schemas.openxmlformats.org/drawingml/2006/main">
              <a:ext uri="{FF2B5EF4-FFF2-40B4-BE49-F238E27FC236}">
                <a16:creationId xmlns:a16="http://schemas.microsoft.com/office/drawing/2014/main" id="{2FD9764F-0426-4B38-B7BE-C5810A4BB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112">
            <a:extLst xmlns:a="http://schemas.openxmlformats.org/drawingml/2006/main">
              <a:ext uri="{FF2B5EF4-FFF2-40B4-BE49-F238E27FC236}">
                <a16:creationId xmlns:a16="http://schemas.microsoft.com/office/drawing/2014/main" id="{49C61F00-6106-4AFC-9D88-E1034AF5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113">
            <a:extLst xmlns:a="http://schemas.openxmlformats.org/drawingml/2006/main">
              <a:ext uri="{FF2B5EF4-FFF2-40B4-BE49-F238E27FC236}">
                <a16:creationId xmlns:a16="http://schemas.microsoft.com/office/drawing/2014/main" id="{3FD73C05-998B-48F1-A9E3-1AD611B24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14">
            <a:extLst xmlns:a="http://schemas.openxmlformats.org/drawingml/2006/main">
              <a:ext uri="{FF2B5EF4-FFF2-40B4-BE49-F238E27FC236}">
                <a16:creationId xmlns:a16="http://schemas.microsoft.com/office/drawing/2014/main" id="{09446696-FF1B-4C47-8906-BBFEA4E2B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15">
            <a:extLst xmlns:a="http://schemas.openxmlformats.org/drawingml/2006/main">
              <a:ext uri="{FF2B5EF4-FFF2-40B4-BE49-F238E27FC236}">
                <a16:creationId xmlns:a16="http://schemas.microsoft.com/office/drawing/2014/main" id="{BB296BAA-8232-4551-B421-BA699E32D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116">
            <a:extLst xmlns:a="http://schemas.openxmlformats.org/drawingml/2006/main">
              <a:ext uri="{FF2B5EF4-FFF2-40B4-BE49-F238E27FC236}">
                <a16:creationId xmlns:a16="http://schemas.microsoft.com/office/drawing/2014/main" id="{D42F4848-0560-47D3-937A-C46A7A113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17">
            <a:extLst xmlns:a="http://schemas.openxmlformats.org/drawingml/2006/main">
              <a:ext uri="{FF2B5EF4-FFF2-40B4-BE49-F238E27FC236}">
                <a16:creationId xmlns:a16="http://schemas.microsoft.com/office/drawing/2014/main" id="{BE271FB5-5D70-4DAA-B5AD-73C4E8396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Practice: lighting diyas (D2).</a:t>
            </a:r>
          </a:p>
        </p:txBody>
      </p:sp>
      <p:sp>
        <p:nvSpPr>
          <p:cNvPr id="9" name="shape-118">
            <a:extLst xmlns:a="http://schemas.openxmlformats.org/drawingml/2006/main">
              <a:ext uri="{FF2B5EF4-FFF2-40B4-BE49-F238E27FC236}">
                <a16:creationId xmlns:a16="http://schemas.microsoft.com/office/drawing/2014/main" id="{B680C277-2A11-41AA-A8A4-E51706525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19">
            <a:extLst xmlns:a="http://schemas.openxmlformats.org/drawingml/2006/main">
              <a:ext uri="{FF2B5EF4-FFF2-40B4-BE49-F238E27FC236}">
                <a16:creationId xmlns:a16="http://schemas.microsoft.com/office/drawing/2014/main" id="{D6803A2C-7AF2-4450-818F-6B51C1D5A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Meaning: the source connects the light with knowledge and good (D3).</a:t>
            </a:r>
          </a:p>
        </p:txBody>
      </p:sp>
      <p:sp>
        <p:nvSpPr>
          <p:cNvPr id="11" name="shape-120">
            <a:extLst xmlns:a="http://schemas.openxmlformats.org/drawingml/2006/main">
              <a:ext uri="{FF2B5EF4-FFF2-40B4-BE49-F238E27FC236}">
                <a16:creationId xmlns:a16="http://schemas.microsoft.com/office/drawing/2014/main" id="{0AB51361-B3D3-4CA2-B27B-936C96ED9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20091074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121">
            <a:extLst xmlns:a="http://schemas.openxmlformats.org/drawingml/2006/main">
              <a:ext uri="{FF2B5EF4-FFF2-40B4-BE49-F238E27FC236}">
                <a16:creationId xmlns:a16="http://schemas.microsoft.com/office/drawing/2014/main" id="{4D6F88D3-FF9B-406F-BC85-A9730029F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22">
            <a:extLst xmlns:a="http://schemas.openxmlformats.org/drawingml/2006/main">
              <a:ext uri="{FF2B5EF4-FFF2-40B4-BE49-F238E27FC236}">
                <a16:creationId xmlns:a16="http://schemas.microsoft.com/office/drawing/2014/main" id="{B9396360-3B37-44B6-A3CC-1E529444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123">
            <a:extLst xmlns:a="http://schemas.openxmlformats.org/drawingml/2006/main">
              <a:ext uri="{FF2B5EF4-FFF2-40B4-BE49-F238E27FC236}">
                <a16:creationId xmlns:a16="http://schemas.microsoft.com/office/drawing/2014/main" id="{64F6F670-4B41-4C46-8E2B-89CB5A1C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124">
            <a:extLst xmlns:a="http://schemas.openxmlformats.org/drawingml/2006/main">
              <a:ext uri="{FF2B5EF4-FFF2-40B4-BE49-F238E27FC236}">
                <a16:creationId xmlns:a16="http://schemas.microsoft.com/office/drawing/2014/main" id="{BDCDDD12-70AD-48D6-BDEB-AA25587CB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25">
            <a:extLst xmlns:a="http://schemas.openxmlformats.org/drawingml/2006/main">
              <a:ext uri="{FF2B5EF4-FFF2-40B4-BE49-F238E27FC236}">
                <a16:creationId xmlns:a16="http://schemas.microsoft.com/office/drawing/2014/main" id="{06CC3A8A-6BE2-4D34-AF1C-D5422FB0B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26">
            <a:extLst xmlns:a="http://schemas.openxmlformats.org/drawingml/2006/main">
              <a:ext uri="{FF2B5EF4-FFF2-40B4-BE49-F238E27FC236}">
                <a16:creationId xmlns:a16="http://schemas.microsoft.com/office/drawing/2014/main" id="{05549D23-9A03-40D0-9CBD-205B8BA7B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127">
            <a:extLst xmlns:a="http://schemas.openxmlformats.org/drawingml/2006/main">
              <a:ext uri="{FF2B5EF4-FFF2-40B4-BE49-F238E27FC236}">
                <a16:creationId xmlns:a16="http://schemas.microsoft.com/office/drawing/2014/main" id="{6537F766-B881-42F4-AA56-623BD3406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answer explains rather than only names the object?</a:t>
            </a:r>
          </a:p>
        </p:txBody>
      </p:sp>
      <p:sp>
        <p:nvSpPr>
          <p:cNvPr id="8" name="shape-128">
            <a:extLst xmlns:a="http://schemas.openxmlformats.org/drawingml/2006/main">
              <a:ext uri="{FF2B5EF4-FFF2-40B4-BE49-F238E27FC236}">
                <a16:creationId xmlns:a16="http://schemas.microsoft.com/office/drawing/2014/main" id="{988B9F92-A83B-4672-A833-2ECD2A665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29">
            <a:extLst xmlns:a="http://schemas.openxmlformats.org/drawingml/2006/main">
              <a:ext uri="{FF2B5EF4-FFF2-40B4-BE49-F238E27FC236}">
                <a16:creationId xmlns:a16="http://schemas.microsoft.com/office/drawing/2014/main" id="{71C97132-9FE8-4999-A305-7301CF318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A diya is small.</a:t>
            </a:r>
          </a:p>
        </p:txBody>
      </p:sp>
      <p:sp>
        <p:nvSpPr>
          <p:cNvPr id="10" name="shape-130">
            <a:extLst xmlns:a="http://schemas.openxmlformats.org/drawingml/2006/main">
              <a:ext uri="{FF2B5EF4-FFF2-40B4-BE49-F238E27FC236}">
                <a16:creationId xmlns:a16="http://schemas.microsoft.com/office/drawing/2014/main" id="{C7739DE2-8A14-4FDE-A634-D8BE0FD3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31">
            <a:extLst xmlns:a="http://schemas.openxmlformats.org/drawingml/2006/main">
              <a:ext uri="{FF2B5EF4-FFF2-40B4-BE49-F238E27FC236}">
                <a16:creationId xmlns:a16="http://schemas.microsoft.com/office/drawing/2014/main" id="{1591C616-13F8-4B8F-BB91-6523EADCD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The light represents knowledge overcoming ignorance in this source.</a:t>
            </a:r>
          </a:p>
        </p:txBody>
      </p:sp>
      <p:sp>
        <p:nvSpPr>
          <p:cNvPr id="12" name="shape-132">
            <a:extLst xmlns:a="http://schemas.openxmlformats.org/drawingml/2006/main">
              <a:ext uri="{FF2B5EF4-FFF2-40B4-BE49-F238E27FC236}">
                <a16:creationId xmlns:a16="http://schemas.microsoft.com/office/drawing/2014/main" id="{77692C71-BE93-4378-AA95-AEBC81600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33">
            <a:extLst xmlns:a="http://schemas.openxmlformats.org/drawingml/2006/main">
              <a:ext uri="{FF2B5EF4-FFF2-40B4-BE49-F238E27FC236}">
                <a16:creationId xmlns:a16="http://schemas.microsoft.com/office/drawing/2014/main" id="{D7405DD3-E7F3-4AB4-805B-54E71405E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Every family celebrates identically.</a:t>
            </a:r>
          </a:p>
        </p:txBody>
      </p:sp>
      <p:sp>
        <p:nvSpPr>
          <p:cNvPr id="14" name="shape-134">
            <a:extLst xmlns:a="http://schemas.openxmlformats.org/drawingml/2006/main">
              <a:ext uri="{FF2B5EF4-FFF2-40B4-BE49-F238E27FC236}">
                <a16:creationId xmlns:a16="http://schemas.microsoft.com/office/drawing/2014/main" id="{277B97A0-6727-4963-BC4A-52702D0EF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3475374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35">
            <a:extLst xmlns:a="http://schemas.openxmlformats.org/drawingml/2006/main">
              <a:ext uri="{FF2B5EF4-FFF2-40B4-BE49-F238E27FC236}">
                <a16:creationId xmlns:a16="http://schemas.microsoft.com/office/drawing/2014/main" id="{B3D14BEA-B1B5-4EF5-B3D2-CDA61E43F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36">
            <a:extLst xmlns:a="http://schemas.openxmlformats.org/drawingml/2006/main">
              <a:ext uri="{FF2B5EF4-FFF2-40B4-BE49-F238E27FC236}">
                <a16:creationId xmlns:a16="http://schemas.microsoft.com/office/drawing/2014/main" id="{BAB0FE62-FC18-4F2D-A6AC-E81B1937A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137">
            <a:extLst xmlns:a="http://schemas.openxmlformats.org/drawingml/2006/main">
              <a:ext uri="{FF2B5EF4-FFF2-40B4-BE49-F238E27FC236}">
                <a16:creationId xmlns:a16="http://schemas.microsoft.com/office/drawing/2014/main" id="{8CDA0F19-DD71-4FE7-90A1-B3C5CB08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138">
            <a:extLst xmlns:a="http://schemas.openxmlformats.org/drawingml/2006/main">
              <a:ext uri="{FF2B5EF4-FFF2-40B4-BE49-F238E27FC236}">
                <a16:creationId xmlns:a16="http://schemas.microsoft.com/office/drawing/2014/main" id="{C58F74B6-622F-4040-9781-95D30C32C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9">
            <a:extLst xmlns:a="http://schemas.openxmlformats.org/drawingml/2006/main">
              <a:ext uri="{FF2B5EF4-FFF2-40B4-BE49-F238E27FC236}">
                <a16:creationId xmlns:a16="http://schemas.microsoft.com/office/drawing/2014/main" id="{60E782F7-993C-48AC-9CD2-E9E244206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0">
            <a:extLst xmlns:a="http://schemas.openxmlformats.org/drawingml/2006/main">
              <a:ext uri="{FF2B5EF4-FFF2-40B4-BE49-F238E27FC236}">
                <a16:creationId xmlns:a16="http://schemas.microsoft.com/office/drawing/2014/main" id="{044FDF8C-AB1F-4314-B09B-37A0B291F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141">
            <a:extLst xmlns:a="http://schemas.openxmlformats.org/drawingml/2006/main">
              <a:ext uri="{FF2B5EF4-FFF2-40B4-BE49-F238E27FC236}">
                <a16:creationId xmlns:a16="http://schemas.microsoft.com/office/drawing/2014/main" id="{B6ACAA7A-740D-46B4-901E-DF881609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142">
            <a:extLst xmlns:a="http://schemas.openxmlformats.org/drawingml/2006/main">
              <a:ext uri="{FF2B5EF4-FFF2-40B4-BE49-F238E27FC236}">
                <a16:creationId xmlns:a16="http://schemas.microsoft.com/office/drawing/2014/main" id="{095EDB59-A16B-4830-ABD7-C16921958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It gives a source-based meaning; A only describes and C overgeneralises.</a:t>
            </a:r>
          </a:p>
        </p:txBody>
      </p:sp>
      <p:sp>
        <p:nvSpPr>
          <p:cNvPr id="9" name="shape-143">
            <a:extLst xmlns:a="http://schemas.openxmlformats.org/drawingml/2006/main">
              <a:ext uri="{FF2B5EF4-FFF2-40B4-BE49-F238E27FC236}">
                <a16:creationId xmlns:a16="http://schemas.microsoft.com/office/drawing/2014/main" id="{56BF1F9F-11C2-48A8-A175-E9333AC55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21431706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144">
            <a:extLst xmlns:a="http://schemas.openxmlformats.org/drawingml/2006/main">
              <a:ext uri="{FF2B5EF4-FFF2-40B4-BE49-F238E27FC236}">
                <a16:creationId xmlns:a16="http://schemas.microsoft.com/office/drawing/2014/main" id="{99BE5789-6E0D-4BB0-8B3D-84264F370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45">
            <a:extLst xmlns:a="http://schemas.openxmlformats.org/drawingml/2006/main">
              <a:ext uri="{FF2B5EF4-FFF2-40B4-BE49-F238E27FC236}">
                <a16:creationId xmlns:a16="http://schemas.microsoft.com/office/drawing/2014/main" id="{9F9F191A-40D8-4BB0-9934-0CCE229C0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146">
            <a:extLst xmlns:a="http://schemas.openxmlformats.org/drawingml/2006/main">
              <a:ext uri="{FF2B5EF4-FFF2-40B4-BE49-F238E27FC236}">
                <a16:creationId xmlns:a16="http://schemas.microsoft.com/office/drawing/2014/main" id="{D4C4CADE-1904-4D21-9A91-37352A05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147">
            <a:extLst xmlns:a="http://schemas.openxmlformats.org/drawingml/2006/main">
              <a:ext uri="{FF2B5EF4-FFF2-40B4-BE49-F238E27FC236}">
                <a16:creationId xmlns:a16="http://schemas.microsoft.com/office/drawing/2014/main" id="{08A1E6A7-AE7A-4271-84AF-0B38D5B80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48">
            <a:extLst xmlns:a="http://schemas.openxmlformats.org/drawingml/2006/main">
              <a:ext uri="{FF2B5EF4-FFF2-40B4-BE49-F238E27FC236}">
                <a16:creationId xmlns:a16="http://schemas.microsoft.com/office/drawing/2014/main" id="{3A0A9E27-3636-42AC-A62E-BB9FC4A55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9">
            <a:extLst xmlns:a="http://schemas.openxmlformats.org/drawingml/2006/main">
              <a:ext uri="{FF2B5EF4-FFF2-40B4-BE49-F238E27FC236}">
                <a16:creationId xmlns:a16="http://schemas.microsoft.com/office/drawing/2014/main" id="{A529143E-A5B6-4123-80D2-AF32BBDAC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150">
            <a:extLst xmlns:a="http://schemas.openxmlformats.org/drawingml/2006/main">
              <a:ext uri="{FF2B5EF4-FFF2-40B4-BE49-F238E27FC236}">
                <a16:creationId xmlns:a16="http://schemas.microsoft.com/office/drawing/2014/main" id="{B81974B0-A216-42EB-A859-F124C50B3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51">
            <a:extLst xmlns:a="http://schemas.openxmlformats.org/drawingml/2006/main">
              <a:ext uri="{FF2B5EF4-FFF2-40B4-BE49-F238E27FC236}">
                <a16:creationId xmlns:a16="http://schemas.microsoft.com/office/drawing/2014/main" id="{0AFDA338-1494-41C6-A901-754856C71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Label practice / object / meaning using D1–D3.</a:t>
            </a:r>
          </a:p>
        </p:txBody>
      </p:sp>
      <p:sp>
        <p:nvSpPr>
          <p:cNvPr id="9" name="shape-152">
            <a:extLst xmlns:a="http://schemas.openxmlformats.org/drawingml/2006/main">
              <a:ext uri="{FF2B5EF4-FFF2-40B4-BE49-F238E27FC236}">
                <a16:creationId xmlns:a16="http://schemas.microsoft.com/office/drawing/2014/main" id="{5B6BD4CB-2978-445B-8577-9ABF7E8EF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53">
            <a:extLst xmlns:a="http://schemas.openxmlformats.org/drawingml/2006/main">
              <a:ext uri="{FF2B5EF4-FFF2-40B4-BE49-F238E27FC236}">
                <a16:creationId xmlns:a16="http://schemas.microsoft.com/office/drawing/2014/main" id="{83398AC3-7760-41EB-8BB0-7D806752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two sentences linking a diya to its meaning. Include a line number.</a:t>
            </a:r>
          </a:p>
        </p:txBody>
      </p:sp>
      <p:sp>
        <p:nvSpPr>
          <p:cNvPr id="11" name="shape-154">
            <a:extLst xmlns:a="http://schemas.openxmlformats.org/drawingml/2006/main">
              <a:ext uri="{FF2B5EF4-FFF2-40B4-BE49-F238E27FC236}">
                <a16:creationId xmlns:a16="http://schemas.microsoft.com/office/drawing/2014/main" id="{E4450539-61F7-48A1-874A-B62D5E519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155">
            <a:extLst xmlns:a="http://schemas.openxmlformats.org/drawingml/2006/main">
              <a:ext uri="{FF2B5EF4-FFF2-40B4-BE49-F238E27FC236}">
                <a16:creationId xmlns:a16="http://schemas.microsoft.com/office/drawing/2014/main" id="{CA911654-69DE-4E44-BEB7-BFA8CFC3B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Repair: “A picture proves what every Hindu believes.” Use D4.</a:t>
            </a:r>
          </a:p>
        </p:txBody>
      </p:sp>
    </p:spTree>
    <p:extLst>
      <p:ext uri="{BB962C8B-B14F-4D97-AF65-F5344CB8AC3E}">
        <p14:creationId xmlns:p14="http://schemas.microsoft.com/office/powerpoint/2010/main" val="139023473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56">
            <a:extLst xmlns:a="http://schemas.openxmlformats.org/drawingml/2006/main">
              <a:ext uri="{FF2B5EF4-FFF2-40B4-BE49-F238E27FC236}">
                <a16:creationId xmlns:a16="http://schemas.microsoft.com/office/drawing/2014/main" id="{E671F687-8251-4C39-A43D-481B259FC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57">
            <a:extLst xmlns:a="http://schemas.openxmlformats.org/drawingml/2006/main">
              <a:ext uri="{FF2B5EF4-FFF2-40B4-BE49-F238E27FC236}">
                <a16:creationId xmlns:a16="http://schemas.microsoft.com/office/drawing/2014/main" id="{D5F4B809-9801-4DE1-ADC3-3AC3EEF5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158">
            <a:extLst xmlns:a="http://schemas.openxmlformats.org/drawingml/2006/main">
              <a:ext uri="{FF2B5EF4-FFF2-40B4-BE49-F238E27FC236}">
                <a16:creationId xmlns:a16="http://schemas.microsoft.com/office/drawing/2014/main" id="{525306F1-FAAF-46B3-B89B-42EDACBEF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159">
            <a:extLst xmlns:a="http://schemas.openxmlformats.org/drawingml/2006/main">
              <a:ext uri="{FF2B5EF4-FFF2-40B4-BE49-F238E27FC236}">
                <a16:creationId xmlns:a16="http://schemas.microsoft.com/office/drawing/2014/main" id="{4F9D1937-2B34-4041-91B1-E9E58E5E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60">
            <a:extLst xmlns:a="http://schemas.openxmlformats.org/drawingml/2006/main">
              <a:ext uri="{FF2B5EF4-FFF2-40B4-BE49-F238E27FC236}">
                <a16:creationId xmlns:a16="http://schemas.microsoft.com/office/drawing/2014/main" id="{DDD4B336-7839-4873-8374-D2186280C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61">
            <a:extLst xmlns:a="http://schemas.openxmlformats.org/drawingml/2006/main">
              <a:ext uri="{FF2B5EF4-FFF2-40B4-BE49-F238E27FC236}">
                <a16:creationId xmlns:a16="http://schemas.microsoft.com/office/drawing/2014/main" id="{224545D5-1351-4606-B468-F40ACED5F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162">
            <a:extLst xmlns:a="http://schemas.openxmlformats.org/drawingml/2006/main">
              <a:ext uri="{FF2B5EF4-FFF2-40B4-BE49-F238E27FC236}">
                <a16:creationId xmlns:a16="http://schemas.microsoft.com/office/drawing/2014/main" id="{44BD6770-57FA-40ED-9A7B-681B14C6C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163">
            <a:extLst xmlns:a="http://schemas.openxmlformats.org/drawingml/2006/main">
              <a:ext uri="{FF2B5EF4-FFF2-40B4-BE49-F238E27FC236}">
                <a16:creationId xmlns:a16="http://schemas.microsoft.com/office/drawing/2014/main" id="{05F2B451-3329-4B69-9234-88B71A467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164">
            <a:extLst xmlns:a="http://schemas.openxmlformats.org/drawingml/2006/main">
              <a:ext uri="{FF2B5EF4-FFF2-40B4-BE49-F238E27FC236}">
                <a16:creationId xmlns:a16="http://schemas.microsoft.com/office/drawing/2014/main" id="{8DE3CD0C-D2FC-4C14-B957-19D21653A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5998743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165">
            <a:extLst xmlns:a="http://schemas.openxmlformats.org/drawingml/2006/main">
              <a:ext uri="{FF2B5EF4-FFF2-40B4-BE49-F238E27FC236}">
                <a16:creationId xmlns:a16="http://schemas.microsoft.com/office/drawing/2014/main" id="{946EE08C-38F4-483E-AAB3-30C41C2B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66">
            <a:extLst xmlns:a="http://schemas.openxmlformats.org/drawingml/2006/main">
              <a:ext uri="{FF2B5EF4-FFF2-40B4-BE49-F238E27FC236}">
                <a16:creationId xmlns:a16="http://schemas.microsoft.com/office/drawing/2014/main" id="{F66EDCDD-4BD3-4E00-88DD-E805CD17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3</a:t>
            </a:r>
          </a:p>
        </p:txBody>
      </p:sp>
      <p:sp>
        <p:nvSpPr>
          <p:cNvPr id="3" name="shape-167">
            <a:extLst xmlns:a="http://schemas.openxmlformats.org/drawingml/2006/main">
              <a:ext uri="{FF2B5EF4-FFF2-40B4-BE49-F238E27FC236}">
                <a16:creationId xmlns:a16="http://schemas.microsoft.com/office/drawing/2014/main" id="{FFBFC657-9078-4016-87E6-8F6493F22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168">
            <a:extLst xmlns:a="http://schemas.openxmlformats.org/drawingml/2006/main">
              <a:ext uri="{FF2B5EF4-FFF2-40B4-BE49-F238E27FC236}">
                <a16:creationId xmlns:a16="http://schemas.microsoft.com/office/drawing/2014/main" id="{8BCEBB4E-9C78-476B-B10C-D2F488AE8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69">
            <a:extLst xmlns:a="http://schemas.openxmlformats.org/drawingml/2006/main">
              <a:ext uri="{FF2B5EF4-FFF2-40B4-BE49-F238E27FC236}">
                <a16:creationId xmlns:a16="http://schemas.microsoft.com/office/drawing/2014/main" id="{299DBC9E-2FFD-4BEC-A332-68C3AEE54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70">
            <a:extLst xmlns:a="http://schemas.openxmlformats.org/drawingml/2006/main">
              <a:ext uri="{FF2B5EF4-FFF2-40B4-BE49-F238E27FC236}">
                <a16:creationId xmlns:a16="http://schemas.microsoft.com/office/drawing/2014/main" id="{7A0563B2-4BDE-4EFF-9468-DE9F9306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171">
            <a:extLst xmlns:a="http://schemas.openxmlformats.org/drawingml/2006/main">
              <a:ext uri="{FF2B5EF4-FFF2-40B4-BE49-F238E27FC236}">
                <a16:creationId xmlns:a16="http://schemas.microsoft.com/office/drawing/2014/main" id="{0645E795-743F-4CD1-AFF9-2BB292E2C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Give one accurate practice-and-meaning link with a line number.</a:t>
            </a:r>
          </a:p>
        </p:txBody>
      </p:sp>
      <p:sp>
        <p:nvSpPr>
          <p:cNvPr id="8" name="shape-172">
            <a:extLst xmlns:a="http://schemas.openxmlformats.org/drawingml/2006/main">
              <a:ext uri="{FF2B5EF4-FFF2-40B4-BE49-F238E27FC236}">
                <a16:creationId xmlns:a16="http://schemas.microsoft.com/office/drawing/2014/main" id="{84F63CF8-DAB2-46CE-8AAF-DDACCE305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604230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2026-09-05T19:24:50.5400000Z</dcterms:created>
  <dcterms:modified xsi:type="dcterms:W3CDTF">2026-09-05T19:24:50.5400000Z</dcterms:modified>
</coreProperties>
</file>