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ec8c0b91bd44088" /><Relationship Type="http://schemas.openxmlformats.org/officeDocument/2006/relationships/extended-properties" Target="/docProps/app.xml" Id="R00cab6303c214412" /><Relationship Type="http://schemas.openxmlformats.org/officeDocument/2006/relationships/officeDocument" Target="/ppt/presentation.xml" Id="Rbdc98ebfb785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ff91ef0d24c88"/>
  </p:sldMasterIdLst>
  <p:notesMasterIdLst>
    <p:notesMasterId xmlns:r="http://schemas.openxmlformats.org/officeDocument/2006/relationships" r:id="R8e591ff3d14d4412"/>
  </p:notesMasterIdLst>
  <p:sldIdLst>
    <p:sldId xmlns:r="http://schemas.openxmlformats.org/officeDocument/2006/relationships" id="256" r:id="Refcbb67066644238"/>
    <p:sldId xmlns:r="http://schemas.openxmlformats.org/officeDocument/2006/relationships" id="257" r:id="R83f2838daa274761"/>
    <p:sldId xmlns:r="http://schemas.openxmlformats.org/officeDocument/2006/relationships" id="258" r:id="R13fea71059634bc1"/>
    <p:sldId xmlns:r="http://schemas.openxmlformats.org/officeDocument/2006/relationships" id="259" r:id="R00bd554eb9c74d39"/>
    <p:sldId xmlns:r="http://schemas.openxmlformats.org/officeDocument/2006/relationships" id="260" r:id="R28a9c5e9e18d47c1"/>
    <p:sldId xmlns:r="http://schemas.openxmlformats.org/officeDocument/2006/relationships" id="261" r:id="Rf9e1e163981e4b05"/>
    <p:sldId xmlns:r="http://schemas.openxmlformats.org/officeDocument/2006/relationships" id="262" r:id="R007c1f95ec7f495a"/>
    <p:sldId xmlns:r="http://schemas.openxmlformats.org/officeDocument/2006/relationships" id="263" r:id="Rbba2413c60d9497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bcee4962bcd43cb" /><Relationship Type="http://schemas.openxmlformats.org/officeDocument/2006/relationships/slideMaster" Target="/ppt/slideMasters/slideMaster1.xml" Id="Rea3ff91ef0d24c88" /><Relationship Type="http://schemas.openxmlformats.org/officeDocument/2006/relationships/notesMaster" Target="/ppt/notesMasters/notesMaster1.xml" Id="R8e591ff3d14d4412" /><Relationship Type="http://schemas.openxmlformats.org/officeDocument/2006/relationships/presProps" Target="/ppt/presProps.xml" Id="R0f391cc5ddd04dec" /><Relationship Type="http://schemas.openxmlformats.org/officeDocument/2006/relationships/tableStyles" Target="/ppt/tableStyles.xml" Id="Rdc4057f495c94863" /><Relationship Type="http://schemas.openxmlformats.org/officeDocument/2006/relationships/slide" Target="/ppt/slides/slide1.xml" Id="Refcbb67066644238" /><Relationship Type="http://schemas.openxmlformats.org/officeDocument/2006/relationships/slide" Target="/ppt/slides/slide2.xml" Id="R83f2838daa274761" /><Relationship Type="http://schemas.openxmlformats.org/officeDocument/2006/relationships/slide" Target="/ppt/slides/slide3.xml" Id="R13fea71059634bc1" /><Relationship Type="http://schemas.openxmlformats.org/officeDocument/2006/relationships/slide" Target="/ppt/slides/slide4.xml" Id="R00bd554eb9c74d39" /><Relationship Type="http://schemas.openxmlformats.org/officeDocument/2006/relationships/slide" Target="/ppt/slides/slide5.xml" Id="R28a9c5e9e18d47c1" /><Relationship Type="http://schemas.openxmlformats.org/officeDocument/2006/relationships/slide" Target="/ppt/slides/slide6.xml" Id="Rf9e1e163981e4b05" /><Relationship Type="http://schemas.openxmlformats.org/officeDocument/2006/relationships/slide" Target="/ppt/slides/slide7.xml" Id="R007c1f95ec7f495a" /><Relationship Type="http://schemas.openxmlformats.org/officeDocument/2006/relationships/slide" Target="/ppt/slides/slide8.xml" Id="Rbba2413c60d9497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ea5242d54704a0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0e0c70984b44cc9" /><Relationship Type="http://schemas.openxmlformats.org/officeDocument/2006/relationships/notesMaster" Target="/ppt/notesMasters/notesMaster1.xml" Id="R7a07644fa3cf437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78b0d7ea6f74fd1" /><Relationship Type="http://schemas.openxmlformats.org/officeDocument/2006/relationships/notesMaster" Target="/ppt/notesMasters/notesMaster1.xml" Id="R5de9e3a8965b4ab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9cca2a5f9ac4cb0" /><Relationship Type="http://schemas.openxmlformats.org/officeDocument/2006/relationships/notesMaster" Target="/ppt/notesMasters/notesMaster1.xml" Id="R289190fd1f434a5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ee4ee9c580f4b93" /><Relationship Type="http://schemas.openxmlformats.org/officeDocument/2006/relationships/notesMaster" Target="/ppt/notesMasters/notesMaster1.xml" Id="R689481cb053b4e9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a57e5d8aaf84735" /><Relationship Type="http://schemas.openxmlformats.org/officeDocument/2006/relationships/notesMaster" Target="/ppt/notesMasters/notesMaster1.xml" Id="Ra209e5a69d6f4e3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c35f97ae2104ab8" /><Relationship Type="http://schemas.openxmlformats.org/officeDocument/2006/relationships/notesMaster" Target="/ppt/notesMasters/notesMaster1.xml" Id="Ref947fe7b42c48e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f5d359a8a94436a" /><Relationship Type="http://schemas.openxmlformats.org/officeDocument/2006/relationships/notesMaster" Target="/ppt/notesMasters/notesMaster1.xml" Id="R60374cc8927b46d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4797c7254574809" /><Relationship Type="http://schemas.openxmlformats.org/officeDocument/2006/relationships/notesMaster" Target="/ppt/notesMasters/notesMaster1.xml" Id="R26df9e9c86bd44c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Arrive: 3 minutes. Total lesson: 40 minutes.</a:t>
            </a:r>
          </a:p>
          <a:p xmlns:a="http://schemas.openxmlformats.org/drawingml/2006/main">
            <a:r>
              <a:t>Outcome: Match community places to what people do there.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bus stop is a place to wait for a bus.</a:t>
            </a:r>
          </a:p>
          <a:p xmlns:a="http://schemas.openxmlformats.org/drawingml/2006/main">
            <a:r>
              <a:t>Task answers: Library; bus stop; health centre. | Accept a purpose that matches the selected place. | Park, because it offers shared outdoor space.</a:t>
            </a:r>
          </a:p>
          <a:p xmlns:a="http://schemas.openxmlformats.org/drawingml/2006/main">
            <a:r>
              <a:t>Watch for: A place can have several uses. Accept a sensible extra use and ask for the reason.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C48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Read the source: 5 minutes. Total lesson: 40 minutes.</a:t>
            </a:r>
          </a:p>
          <a:p xmlns:a="http://schemas.openxmlformats.org/drawingml/2006/main">
            <a:r>
              <a:t>Outcome: Match community places to what people do there.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bus stop is a place to wait for a bus.</a:t>
            </a:r>
          </a:p>
          <a:p xmlns:a="http://schemas.openxmlformats.org/drawingml/2006/main">
            <a:r>
              <a:t>Task answers: Library; bus stop; health centre. | Accept a purpose that matches the selected place. | Park, because it offers shared outdoor space.</a:t>
            </a:r>
          </a:p>
          <a:p xmlns:a="http://schemas.openxmlformats.org/drawingml/2006/main">
            <a:r>
              <a:t>Watch for: A place can have several uses. Accept a sensible extra use and ask for the reason.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C48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Watch a model: 5 minutes. Total lesson: 40 minutes.</a:t>
            </a:r>
          </a:p>
          <a:p xmlns:a="http://schemas.openxmlformats.org/drawingml/2006/main">
            <a:r>
              <a:t>Outcome: Match community places to what people do there.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bus stop is a place to wait for a bus.</a:t>
            </a:r>
          </a:p>
          <a:p xmlns:a="http://schemas.openxmlformats.org/drawingml/2006/main">
            <a:r>
              <a:t>Task answers: Library; bus stop; health centre. | Accept a purpose that matches the selected place. | Park, because it offers shared outdoor space.</a:t>
            </a:r>
          </a:p>
          <a:p xmlns:a="http://schemas.openxmlformats.org/drawingml/2006/main">
            <a:r>
              <a:t>Watch for: A place can have several uses. Accept a sensible extra use and ask for the reason.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C48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Choose: 4 minutes. Total lesson: 40 minutes.</a:t>
            </a:r>
          </a:p>
          <a:p xmlns:a="http://schemas.openxmlformats.org/drawingml/2006/main">
            <a:r>
              <a:t>Outcome: Match community places to what people do there.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bus stop is a place to wait for a bus.</a:t>
            </a:r>
          </a:p>
          <a:p xmlns:a="http://schemas.openxmlformats.org/drawingml/2006/main">
            <a:r>
              <a:t>Task answers: Library; bus stop; health centre. | Accept a purpose that matches the selected place. | Park, because it offers shared outdoor space.</a:t>
            </a:r>
          </a:p>
          <a:p xmlns:a="http://schemas.openxmlformats.org/drawingml/2006/main">
            <a:r>
              <a:t>Watch for: A place can have several uses. Accept a sensible extra use and ask for the reason.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C48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Check: 3 minutes. Total lesson: 40 minutes.</a:t>
            </a:r>
          </a:p>
          <a:p xmlns:a="http://schemas.openxmlformats.org/drawingml/2006/main">
            <a:r>
              <a:t>Outcome: Match community places to what people do there.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bus stop is a place to wait for a bus.</a:t>
            </a:r>
          </a:p>
          <a:p xmlns:a="http://schemas.openxmlformats.org/drawingml/2006/main">
            <a:r>
              <a:t>Task answers: Library; bus stop; health centre. | Accept a purpose that matches the selected place. | Park, because it offers shared outdoor space.</a:t>
            </a:r>
          </a:p>
          <a:p xmlns:a="http://schemas.openxmlformats.org/drawingml/2006/main">
            <a:r>
              <a:t>Watch for: A place can have several uses. Accept a sensible extra use and ask for the reason.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C48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Your evidence: 12 minutes. Total lesson: 40 minutes.</a:t>
            </a:r>
          </a:p>
          <a:p xmlns:a="http://schemas.openxmlformats.org/drawingml/2006/main">
            <a:r>
              <a:t>Outcome: Match community places to what people do there.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bus stop is a place to wait for a bus.</a:t>
            </a:r>
          </a:p>
          <a:p xmlns:a="http://schemas.openxmlformats.org/drawingml/2006/main">
            <a:r>
              <a:t>Task answers: Library; bus stop; health centre. | Accept a purpose that matches the selected place. | Park, because it offers shared outdoor space.</a:t>
            </a:r>
          </a:p>
          <a:p xmlns:a="http://schemas.openxmlformats.org/drawingml/2006/main">
            <a:r>
              <a:t>Watch for: A place can have several uses. Accept a sensible extra use and ask for the reason.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C48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Improve: 5 minutes. Total lesson: 40 minutes.</a:t>
            </a:r>
          </a:p>
          <a:p xmlns:a="http://schemas.openxmlformats.org/drawingml/2006/main">
            <a:r>
              <a:t>Outcome: Match community places to what people do there.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bus stop is a place to wait for a bus.</a:t>
            </a:r>
          </a:p>
          <a:p xmlns:a="http://schemas.openxmlformats.org/drawingml/2006/main">
            <a:r>
              <a:t>Task answers: Library; bus stop; health centre. | Accept a purpose that matches the selected place. | Park, because it offers shared outdoor space.</a:t>
            </a:r>
          </a:p>
          <a:p xmlns:a="http://schemas.openxmlformats.org/drawingml/2006/main">
            <a:r>
              <a:t>Watch for: A place can have several uses. Accept a sensible extra use and ask for the reason.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C48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Reflect: 3 minutes. Total lesson: 40 minutes.</a:t>
            </a:r>
          </a:p>
          <a:p xmlns:a="http://schemas.openxmlformats.org/drawingml/2006/main">
            <a:r>
              <a:t>Outcome: Match community places to what people do there.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bus stop is a place to wait for a bus.</a:t>
            </a:r>
          </a:p>
          <a:p xmlns:a="http://schemas.openxmlformats.org/drawingml/2006/main">
            <a:r>
              <a:t>Task answers: Library; bus stop; health centre. | Accept a purpose that matches the selected place. | Park, because it offers shared outdoor space.</a:t>
            </a:r>
          </a:p>
          <a:p xmlns:a="http://schemas.openxmlformats.org/drawingml/2006/main">
            <a:r>
              <a:t>Watch for: A place can have several uses. Accept a sensible extra use and ask for the reason.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C48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2a461e9014de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813d8ce692b46b5" /><Relationship Type="http://schemas.openxmlformats.org/officeDocument/2006/relationships/slideLayout" Target="/ppt/slideLayouts/slideLayout1.xml" Id="Ra2a22e9464ec4c0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a22e9464ec4c0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bb7da51b34211" /><Relationship Type="http://schemas.openxmlformats.org/officeDocument/2006/relationships/image" Target="/ppt/media/image.png" Id="R5398754901fd49c6" /><Relationship Type="http://schemas.openxmlformats.org/officeDocument/2006/relationships/notesSlide" Target="/ppt/notesSlides/notesSlide1.xml" Id="R09db8d33eb4e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a8b4de7c146fb" /><Relationship Type="http://schemas.openxmlformats.org/officeDocument/2006/relationships/notesSlide" Target="/ppt/notesSlides/notesSlide2.xml" Id="R96d1186182d3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83be19b5841a0" /><Relationship Type="http://schemas.openxmlformats.org/officeDocument/2006/relationships/notesSlide" Target="/ppt/notesSlides/notesSlide3.xml" Id="Rd4ac80001c6b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86d74eafa4181" /><Relationship Type="http://schemas.openxmlformats.org/officeDocument/2006/relationships/notesSlide" Target="/ppt/notesSlides/notesSlide4.xml" Id="Rff2998ec1f49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3f29a427453e" /><Relationship Type="http://schemas.openxmlformats.org/officeDocument/2006/relationships/notesSlide" Target="/ppt/notesSlides/notesSlide5.xml" Id="R7201ac60907c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cfe7af90d45cb" /><Relationship Type="http://schemas.openxmlformats.org/officeDocument/2006/relationships/notesSlide" Target="/ppt/notesSlides/notesSlide6.xml" Id="R62bb112a789e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30f6872604866" /><Relationship Type="http://schemas.openxmlformats.org/officeDocument/2006/relationships/notesSlide" Target="/ppt/notesSlides/notesSlide7.xml" Id="Re7a91ba98bda43b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5c0e495bc4c3b" /><Relationship Type="http://schemas.openxmlformats.org/officeDocument/2006/relationships/notesSlide" Target="/ppt/notesSlides/notesSlide8.xml" Id="Ra42c89662e5147c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">
            <a:extLst xmlns:a="http://schemas.openxmlformats.org/drawingml/2006/main">
              <a:ext uri="{FF2B5EF4-FFF2-40B4-BE49-F238E27FC236}">
                <a16:creationId xmlns:a16="http://schemas.microsoft.com/office/drawing/2014/main" id="{5CDCCF41-2CDE-46C4-A986-6A48154CA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2">
            <a:extLst xmlns:a="http://schemas.openxmlformats.org/drawingml/2006/main">
              <a:ext uri="{FF2B5EF4-FFF2-40B4-BE49-F238E27FC236}">
                <a16:creationId xmlns:a16="http://schemas.microsoft.com/office/drawing/2014/main" id="{C949CA90-6956-439E-997B-8B9D59C6B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3</a:t>
            </a:r>
          </a:p>
        </p:txBody>
      </p:sp>
      <p:sp>
        <p:nvSpPr>
          <p:cNvPr id="3" name="shape-3">
            <a:extLst xmlns:a="http://schemas.openxmlformats.org/drawingml/2006/main">
              <a:ext uri="{FF2B5EF4-FFF2-40B4-BE49-F238E27FC236}">
                <a16:creationId xmlns:a16="http://schemas.microsoft.com/office/drawing/2014/main" id="{14EA79FF-FF03-4353-8209-7128DEBC3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Places and their jobs</a:t>
            </a:r>
          </a:p>
        </p:txBody>
      </p:sp>
      <p:sp>
        <p:nvSpPr>
          <p:cNvPr id="4" name="shape-4">
            <a:extLst xmlns:a="http://schemas.openxmlformats.org/drawingml/2006/main">
              <a:ext uri="{FF2B5EF4-FFF2-40B4-BE49-F238E27FC236}">
                <a16:creationId xmlns:a16="http://schemas.microsoft.com/office/drawing/2014/main" id="{228E1C99-227F-49E3-B9EA-B7A2782B4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">
            <a:extLst xmlns:a="http://schemas.openxmlformats.org/drawingml/2006/main">
              <a:ext uri="{FF2B5EF4-FFF2-40B4-BE49-F238E27FC236}">
                <a16:creationId xmlns:a16="http://schemas.microsoft.com/office/drawing/2014/main" id="{26B6A46E-16CE-4E3D-B681-C1F62860A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">
            <a:extLst xmlns:a="http://schemas.openxmlformats.org/drawingml/2006/main">
              <a:ext uri="{FF2B5EF4-FFF2-40B4-BE49-F238E27FC236}">
                <a16:creationId xmlns:a16="http://schemas.microsoft.com/office/drawing/2014/main" id="{897BD6B4-7808-4E75-A426-41F54AC94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7">
            <a:extLst xmlns:a="http://schemas.openxmlformats.org/drawingml/2006/main">
              <a:ext uri="{FF2B5EF4-FFF2-40B4-BE49-F238E27FC236}">
                <a16:creationId xmlns:a16="http://schemas.microsoft.com/office/drawing/2014/main" id="{27F6DD29-BAA1-4F80-AEA7-797E08824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Match community places to what people do there.</a:t>
            </a:r>
          </a:p>
        </p:txBody>
      </p:sp>
      <p:sp>
        <p:nvSpPr>
          <p:cNvPr id="8" name="shape-8">
            <a:extLst xmlns:a="http://schemas.openxmlformats.org/drawingml/2006/main">
              <a:ext uri="{FF2B5EF4-FFF2-40B4-BE49-F238E27FC236}">
                <a16:creationId xmlns:a16="http://schemas.microsoft.com/office/drawing/2014/main" id="{0FF44E0F-2BD0-4515-A505-F16BF4E11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98754901fd49c6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2672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9">
            <a:extLst xmlns:a="http://schemas.openxmlformats.org/drawingml/2006/main">
              <a:ext uri="{FF2B5EF4-FFF2-40B4-BE49-F238E27FC236}">
                <a16:creationId xmlns:a16="http://schemas.microsoft.com/office/drawing/2014/main" id="{E94A4675-9E2A-4309-99A2-A1F7FB85B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10">
            <a:extLst xmlns:a="http://schemas.openxmlformats.org/drawingml/2006/main">
              <a:ext uri="{FF2B5EF4-FFF2-40B4-BE49-F238E27FC236}">
                <a16:creationId xmlns:a16="http://schemas.microsoft.com/office/drawing/2014/main" id="{4855B4AD-D208-452E-8C31-BD54504A2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3</a:t>
            </a:r>
          </a:p>
        </p:txBody>
      </p:sp>
      <p:sp>
        <p:nvSpPr>
          <p:cNvPr id="3" name="shape-11">
            <a:extLst xmlns:a="http://schemas.openxmlformats.org/drawingml/2006/main">
              <a:ext uri="{FF2B5EF4-FFF2-40B4-BE49-F238E27FC236}">
                <a16:creationId xmlns:a16="http://schemas.microsoft.com/office/drawing/2014/main" id="{AFA65947-B821-4469-982C-2B229D8B8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12">
            <a:extLst xmlns:a="http://schemas.openxmlformats.org/drawingml/2006/main">
              <a:ext uri="{FF2B5EF4-FFF2-40B4-BE49-F238E27FC236}">
                <a16:creationId xmlns:a16="http://schemas.microsoft.com/office/drawing/2014/main" id="{75283844-4FFF-4A9F-8AE4-2B6ED1475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3">
            <a:extLst xmlns:a="http://schemas.openxmlformats.org/drawingml/2006/main">
              <a:ext uri="{FF2B5EF4-FFF2-40B4-BE49-F238E27FC236}">
                <a16:creationId xmlns:a16="http://schemas.microsoft.com/office/drawing/2014/main" id="{C49371BE-14EF-460F-82B2-3F715E50F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4">
            <a:extLst xmlns:a="http://schemas.openxmlformats.org/drawingml/2006/main">
              <a:ext uri="{FF2B5EF4-FFF2-40B4-BE49-F238E27FC236}">
                <a16:creationId xmlns:a16="http://schemas.microsoft.com/office/drawing/2014/main" id="{4F5824D5-9572-4EBA-9A0F-3933795E3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15">
            <a:extLst xmlns:a="http://schemas.openxmlformats.org/drawingml/2006/main">
              <a:ext uri="{FF2B5EF4-FFF2-40B4-BE49-F238E27FC236}">
                <a16:creationId xmlns:a16="http://schemas.microsoft.com/office/drawing/2014/main" id="{B7CC3D80-7E67-4642-A198-82131BAE1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CONSTRUCTED TEACHING SOURCE: fictional classroom example, not an archival original.</a:t>
            </a:r>
          </a:p>
        </p:txBody>
      </p:sp>
      <p:sp>
        <p:nvSpPr>
          <p:cNvPr id="8" name="shape-16">
            <a:extLst xmlns:a="http://schemas.openxmlformats.org/drawingml/2006/main">
              <a:ext uri="{FF2B5EF4-FFF2-40B4-BE49-F238E27FC236}">
                <a16:creationId xmlns:a16="http://schemas.microsoft.com/office/drawing/2014/main" id="{83965E9D-8585-4833-A56A-2D9C3854A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7">
            <a:extLst xmlns:a="http://schemas.openxmlformats.org/drawingml/2006/main">
              <a:ext uri="{FF2B5EF4-FFF2-40B4-BE49-F238E27FC236}">
                <a16:creationId xmlns:a16="http://schemas.microsoft.com/office/drawing/2014/main" id="{A4425FEC-7C6D-4612-8362-0C418273E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Library: borrow books and use information.</a:t>
            </a:r>
          </a:p>
        </p:txBody>
      </p:sp>
      <p:sp>
        <p:nvSpPr>
          <p:cNvPr id="10" name="shape-18">
            <a:extLst xmlns:a="http://schemas.openxmlformats.org/drawingml/2006/main">
              <a:ext uri="{FF2B5EF4-FFF2-40B4-BE49-F238E27FC236}">
                <a16:creationId xmlns:a16="http://schemas.microsoft.com/office/drawing/2014/main" id="{B31FD939-9A29-4691-B075-0E86D1456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9">
            <a:extLst xmlns:a="http://schemas.openxmlformats.org/drawingml/2006/main">
              <a:ext uri="{FF2B5EF4-FFF2-40B4-BE49-F238E27FC236}">
                <a16:creationId xmlns:a16="http://schemas.microsoft.com/office/drawing/2014/main" id="{7C243E16-1EA7-433B-B3FB-A89F3496B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Health centre: meet a health professional.</a:t>
            </a:r>
          </a:p>
        </p:txBody>
      </p:sp>
      <p:sp>
        <p:nvSpPr>
          <p:cNvPr id="12" name="shape-20">
            <a:extLst xmlns:a="http://schemas.openxmlformats.org/drawingml/2006/main">
              <a:ext uri="{FF2B5EF4-FFF2-40B4-BE49-F238E27FC236}">
                <a16:creationId xmlns:a16="http://schemas.microsoft.com/office/drawing/2014/main" id="{735A2C97-0C88-44D0-9589-C73FA6C73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21">
            <a:extLst xmlns:a="http://schemas.openxmlformats.org/drawingml/2006/main">
              <a:ext uri="{FF2B5EF4-FFF2-40B4-BE49-F238E27FC236}">
                <a16:creationId xmlns:a16="http://schemas.microsoft.com/office/drawing/2014/main" id="{E3E9165F-4217-4787-A8B3-8A714936C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Bus stop: wait for a bus.</a:t>
            </a:r>
          </a:p>
        </p:txBody>
      </p:sp>
      <p:sp>
        <p:nvSpPr>
          <p:cNvPr id="14" name="shape-22">
            <a:extLst xmlns:a="http://schemas.openxmlformats.org/drawingml/2006/main">
              <a:ext uri="{FF2B5EF4-FFF2-40B4-BE49-F238E27FC236}">
                <a16:creationId xmlns:a16="http://schemas.microsoft.com/office/drawing/2014/main" id="{B693FB4A-156D-4486-9307-1235D00F5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23">
            <a:extLst xmlns:a="http://schemas.openxmlformats.org/drawingml/2006/main">
              <a:ext uri="{FF2B5EF4-FFF2-40B4-BE49-F238E27FC236}">
                <a16:creationId xmlns:a16="http://schemas.microsoft.com/office/drawing/2014/main" id="{07186634-DEC8-4787-AC05-39918D83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D. Park: use shared outdoor space.</a:t>
            </a:r>
          </a:p>
        </p:txBody>
      </p:sp>
    </p:spTree>
    <p:extLst>
      <p:ext uri="{BB962C8B-B14F-4D97-AF65-F5344CB8AC3E}">
        <p14:creationId xmlns:p14="http://schemas.microsoft.com/office/powerpoint/2010/main" val="2727133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24">
            <a:extLst xmlns:a="http://schemas.openxmlformats.org/drawingml/2006/main">
              <a:ext uri="{FF2B5EF4-FFF2-40B4-BE49-F238E27FC236}">
                <a16:creationId xmlns:a16="http://schemas.microsoft.com/office/drawing/2014/main" id="{CFC3ED26-BD46-483E-8173-FA1BA9949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25">
            <a:extLst xmlns:a="http://schemas.openxmlformats.org/drawingml/2006/main">
              <a:ext uri="{FF2B5EF4-FFF2-40B4-BE49-F238E27FC236}">
                <a16:creationId xmlns:a16="http://schemas.microsoft.com/office/drawing/2014/main" id="{F3C45699-CA24-4971-A024-C72091025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3</a:t>
            </a:r>
          </a:p>
        </p:txBody>
      </p:sp>
      <p:sp>
        <p:nvSpPr>
          <p:cNvPr id="3" name="shape-26">
            <a:extLst xmlns:a="http://schemas.openxmlformats.org/drawingml/2006/main">
              <a:ext uri="{FF2B5EF4-FFF2-40B4-BE49-F238E27FC236}">
                <a16:creationId xmlns:a16="http://schemas.microsoft.com/office/drawing/2014/main" id="{F58BD6A4-7B0F-4DD3-8FF5-AACC1D63B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27">
            <a:extLst xmlns:a="http://schemas.openxmlformats.org/drawingml/2006/main">
              <a:ext uri="{FF2B5EF4-FFF2-40B4-BE49-F238E27FC236}">
                <a16:creationId xmlns:a16="http://schemas.microsoft.com/office/drawing/2014/main" id="{411F3899-0D40-4E81-98A0-12ECE73AE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8">
            <a:extLst xmlns:a="http://schemas.openxmlformats.org/drawingml/2006/main">
              <a:ext uri="{FF2B5EF4-FFF2-40B4-BE49-F238E27FC236}">
                <a16:creationId xmlns:a16="http://schemas.microsoft.com/office/drawing/2014/main" id="{B364561F-BA72-4721-BD8F-D9E0D810D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9">
            <a:extLst xmlns:a="http://schemas.openxmlformats.org/drawingml/2006/main">
              <a:ext uri="{FF2B5EF4-FFF2-40B4-BE49-F238E27FC236}">
                <a16:creationId xmlns:a16="http://schemas.microsoft.com/office/drawing/2014/main" id="{95DD3670-F2C5-4B31-B01C-88DC6AEBA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30">
            <a:extLst xmlns:a="http://schemas.openxmlformats.org/drawingml/2006/main">
              <a:ext uri="{FF2B5EF4-FFF2-40B4-BE49-F238E27FC236}">
                <a16:creationId xmlns:a16="http://schemas.microsoft.com/office/drawing/2014/main" id="{49CEE4A5-B398-47C3-B70B-B6B46CF19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31">
            <a:extLst xmlns:a="http://schemas.openxmlformats.org/drawingml/2006/main">
              <a:ext uri="{FF2B5EF4-FFF2-40B4-BE49-F238E27FC236}">
                <a16:creationId xmlns:a16="http://schemas.microsoft.com/office/drawing/2014/main" id="{03561D2E-EBEE-436F-9106-2E0BB1D4C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 need a book. I choose A, the library.</a:t>
            </a:r>
          </a:p>
        </p:txBody>
      </p:sp>
      <p:sp>
        <p:nvSpPr>
          <p:cNvPr id="9" name="shape-32">
            <a:extLst xmlns:a="http://schemas.openxmlformats.org/drawingml/2006/main">
              <a:ext uri="{FF2B5EF4-FFF2-40B4-BE49-F238E27FC236}">
                <a16:creationId xmlns:a16="http://schemas.microsoft.com/office/drawing/2014/main" id="{FF647D07-E759-40E5-A66A-5DC025F5F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33">
            <a:extLst xmlns:a="http://schemas.openxmlformats.org/drawingml/2006/main">
              <a:ext uri="{FF2B5EF4-FFF2-40B4-BE49-F238E27FC236}">
                <a16:creationId xmlns:a16="http://schemas.microsoft.com/office/drawing/2014/main" id="{A70E0486-71D3-42CE-97E6-5B7F39E69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place matches the job: borrowing a book.</a:t>
            </a:r>
          </a:p>
        </p:txBody>
      </p:sp>
      <p:sp>
        <p:nvSpPr>
          <p:cNvPr id="11" name="shape-34">
            <a:extLst xmlns:a="http://schemas.openxmlformats.org/drawingml/2006/main">
              <a:ext uri="{FF2B5EF4-FFF2-40B4-BE49-F238E27FC236}">
                <a16:creationId xmlns:a16="http://schemas.microsoft.com/office/drawing/2014/main" id="{4984CB73-7811-4E59-B8F0-83572EA9D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86554448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35">
            <a:extLst xmlns:a="http://schemas.openxmlformats.org/drawingml/2006/main">
              <a:ext uri="{FF2B5EF4-FFF2-40B4-BE49-F238E27FC236}">
                <a16:creationId xmlns:a16="http://schemas.microsoft.com/office/drawing/2014/main" id="{3EA50FD9-5510-4A87-82AD-6B6AFE3AC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36">
            <a:extLst xmlns:a="http://schemas.openxmlformats.org/drawingml/2006/main">
              <a:ext uri="{FF2B5EF4-FFF2-40B4-BE49-F238E27FC236}">
                <a16:creationId xmlns:a16="http://schemas.microsoft.com/office/drawing/2014/main" id="{5F5BFF62-A51B-4B71-A1AC-72ADE7B91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3</a:t>
            </a:r>
          </a:p>
        </p:txBody>
      </p:sp>
      <p:sp>
        <p:nvSpPr>
          <p:cNvPr id="3" name="shape-37">
            <a:extLst xmlns:a="http://schemas.openxmlformats.org/drawingml/2006/main">
              <a:ext uri="{FF2B5EF4-FFF2-40B4-BE49-F238E27FC236}">
                <a16:creationId xmlns:a16="http://schemas.microsoft.com/office/drawing/2014/main" id="{1487793E-CB93-438D-856A-0379526EC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38">
            <a:extLst xmlns:a="http://schemas.openxmlformats.org/drawingml/2006/main">
              <a:ext uri="{FF2B5EF4-FFF2-40B4-BE49-F238E27FC236}">
                <a16:creationId xmlns:a16="http://schemas.microsoft.com/office/drawing/2014/main" id="{664EF8A3-7FD3-4CEA-B41F-6C0E37E8D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9">
            <a:extLst xmlns:a="http://schemas.openxmlformats.org/drawingml/2006/main">
              <a:ext uri="{FF2B5EF4-FFF2-40B4-BE49-F238E27FC236}">
                <a16:creationId xmlns:a16="http://schemas.microsoft.com/office/drawing/2014/main" id="{44BF2513-92D1-435D-9C34-806A0CBE5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0">
            <a:extLst xmlns:a="http://schemas.openxmlformats.org/drawingml/2006/main">
              <a:ext uri="{FF2B5EF4-FFF2-40B4-BE49-F238E27FC236}">
                <a16:creationId xmlns:a16="http://schemas.microsoft.com/office/drawing/2014/main" id="{6FACAA73-3EB1-4358-8729-8521D6686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41">
            <a:extLst xmlns:a="http://schemas.openxmlformats.org/drawingml/2006/main">
              <a:ext uri="{FF2B5EF4-FFF2-40B4-BE49-F238E27FC236}">
                <a16:creationId xmlns:a16="http://schemas.microsoft.com/office/drawing/2014/main" id="{382BE456-DC49-4D5B-A459-E091C9A5A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place matches: wait for a bus?</a:t>
            </a:r>
          </a:p>
        </p:txBody>
      </p:sp>
      <p:sp>
        <p:nvSpPr>
          <p:cNvPr id="8" name="shape-42">
            <a:extLst xmlns:a="http://schemas.openxmlformats.org/drawingml/2006/main">
              <a:ext uri="{FF2B5EF4-FFF2-40B4-BE49-F238E27FC236}">
                <a16:creationId xmlns:a16="http://schemas.microsoft.com/office/drawing/2014/main" id="{9AA20375-D51B-4518-B0D2-D7B74F542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43">
            <a:extLst xmlns:a="http://schemas.openxmlformats.org/drawingml/2006/main">
              <a:ext uri="{FF2B5EF4-FFF2-40B4-BE49-F238E27FC236}">
                <a16:creationId xmlns:a16="http://schemas.microsoft.com/office/drawing/2014/main" id="{3D2562BF-2084-4475-8CBF-4F3B9C930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Library</a:t>
            </a:r>
          </a:p>
        </p:txBody>
      </p:sp>
      <p:sp>
        <p:nvSpPr>
          <p:cNvPr id="10" name="shape-44">
            <a:extLst xmlns:a="http://schemas.openxmlformats.org/drawingml/2006/main">
              <a:ext uri="{FF2B5EF4-FFF2-40B4-BE49-F238E27FC236}">
                <a16:creationId xmlns:a16="http://schemas.microsoft.com/office/drawing/2014/main" id="{23BA1526-1A1F-4776-A0BE-68228B5FA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45">
            <a:extLst xmlns:a="http://schemas.openxmlformats.org/drawingml/2006/main">
              <a:ext uri="{FF2B5EF4-FFF2-40B4-BE49-F238E27FC236}">
                <a16:creationId xmlns:a16="http://schemas.microsoft.com/office/drawing/2014/main" id="{1E6927F5-D158-4E61-A61F-989838F7D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Bus stop</a:t>
            </a:r>
          </a:p>
        </p:txBody>
      </p:sp>
      <p:sp>
        <p:nvSpPr>
          <p:cNvPr id="12" name="shape-46">
            <a:extLst xmlns:a="http://schemas.openxmlformats.org/drawingml/2006/main">
              <a:ext uri="{FF2B5EF4-FFF2-40B4-BE49-F238E27FC236}">
                <a16:creationId xmlns:a16="http://schemas.microsoft.com/office/drawing/2014/main" id="{F2EE06CC-9B6E-425A-9573-51F28AB8B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47">
            <a:extLst xmlns:a="http://schemas.openxmlformats.org/drawingml/2006/main">
              <a:ext uri="{FF2B5EF4-FFF2-40B4-BE49-F238E27FC236}">
                <a16:creationId xmlns:a16="http://schemas.microsoft.com/office/drawing/2014/main" id="{8AA62AB5-C4CA-4CD6-92A8-754D9C2D0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Health centre</a:t>
            </a:r>
          </a:p>
        </p:txBody>
      </p:sp>
      <p:sp>
        <p:nvSpPr>
          <p:cNvPr id="14" name="shape-48">
            <a:extLst xmlns:a="http://schemas.openxmlformats.org/drawingml/2006/main">
              <a:ext uri="{FF2B5EF4-FFF2-40B4-BE49-F238E27FC236}">
                <a16:creationId xmlns:a16="http://schemas.microsoft.com/office/drawing/2014/main" id="{652770C6-EF59-4AFF-A7F7-2690CA8DE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74109405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49">
            <a:extLst xmlns:a="http://schemas.openxmlformats.org/drawingml/2006/main">
              <a:ext uri="{FF2B5EF4-FFF2-40B4-BE49-F238E27FC236}">
                <a16:creationId xmlns:a16="http://schemas.microsoft.com/office/drawing/2014/main" id="{CDDAB310-119D-455C-A982-3E84749D4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0">
            <a:extLst xmlns:a="http://schemas.openxmlformats.org/drawingml/2006/main">
              <a:ext uri="{FF2B5EF4-FFF2-40B4-BE49-F238E27FC236}">
                <a16:creationId xmlns:a16="http://schemas.microsoft.com/office/drawing/2014/main" id="{8108B5CE-F873-4BF6-9F33-A0E70C627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3</a:t>
            </a:r>
          </a:p>
        </p:txBody>
      </p:sp>
      <p:sp>
        <p:nvSpPr>
          <p:cNvPr id="3" name="shape-51">
            <a:extLst xmlns:a="http://schemas.openxmlformats.org/drawingml/2006/main">
              <a:ext uri="{FF2B5EF4-FFF2-40B4-BE49-F238E27FC236}">
                <a16:creationId xmlns:a16="http://schemas.microsoft.com/office/drawing/2014/main" id="{59530B9A-ED5C-48BD-857E-DE7F4C7D9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52">
            <a:extLst xmlns:a="http://schemas.openxmlformats.org/drawingml/2006/main">
              <a:ext uri="{FF2B5EF4-FFF2-40B4-BE49-F238E27FC236}">
                <a16:creationId xmlns:a16="http://schemas.microsoft.com/office/drawing/2014/main" id="{CA24AFDD-ADFA-4D73-8126-1427B522E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3">
            <a:extLst xmlns:a="http://schemas.openxmlformats.org/drawingml/2006/main">
              <a:ext uri="{FF2B5EF4-FFF2-40B4-BE49-F238E27FC236}">
                <a16:creationId xmlns:a16="http://schemas.microsoft.com/office/drawing/2014/main" id="{FEADEF5E-1BD3-42A7-8EA2-9E97B2597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4">
            <a:extLst xmlns:a="http://schemas.openxmlformats.org/drawingml/2006/main">
              <a:ext uri="{FF2B5EF4-FFF2-40B4-BE49-F238E27FC236}">
                <a16:creationId xmlns:a16="http://schemas.microsoft.com/office/drawing/2014/main" id="{18771E1B-8843-4D47-8630-96853B40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55">
            <a:extLst xmlns:a="http://schemas.openxmlformats.org/drawingml/2006/main">
              <a:ext uri="{FF2B5EF4-FFF2-40B4-BE49-F238E27FC236}">
                <a16:creationId xmlns:a16="http://schemas.microsoft.com/office/drawing/2014/main" id="{C9DA1BFB-5FE5-4E6D-8AC9-B658A87C8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56">
            <a:extLst xmlns:a="http://schemas.openxmlformats.org/drawingml/2006/main">
              <a:ext uri="{FF2B5EF4-FFF2-40B4-BE49-F238E27FC236}">
                <a16:creationId xmlns:a16="http://schemas.microsoft.com/office/drawing/2014/main" id="{FB2CBB80-0A42-4080-BB65-21AAD00C1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bus stop is a place to wait for a bus.</a:t>
            </a:r>
          </a:p>
        </p:txBody>
      </p:sp>
      <p:sp>
        <p:nvSpPr>
          <p:cNvPr id="9" name="shape-57">
            <a:extLst xmlns:a="http://schemas.openxmlformats.org/drawingml/2006/main">
              <a:ext uri="{FF2B5EF4-FFF2-40B4-BE49-F238E27FC236}">
                <a16:creationId xmlns:a16="http://schemas.microsoft.com/office/drawing/2014/main" id="{5BFFA1CA-F5B5-45A3-A1F3-4C622F193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65819696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58">
            <a:extLst xmlns:a="http://schemas.openxmlformats.org/drawingml/2006/main">
              <a:ext uri="{FF2B5EF4-FFF2-40B4-BE49-F238E27FC236}">
                <a16:creationId xmlns:a16="http://schemas.microsoft.com/office/drawing/2014/main" id="{14CFCC73-0D6F-47DA-B83D-B0DB4BE83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9">
            <a:extLst xmlns:a="http://schemas.openxmlformats.org/drawingml/2006/main">
              <a:ext uri="{FF2B5EF4-FFF2-40B4-BE49-F238E27FC236}">
                <a16:creationId xmlns:a16="http://schemas.microsoft.com/office/drawing/2014/main" id="{6B851EF6-3879-494D-867D-7BAF64862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3</a:t>
            </a:r>
          </a:p>
        </p:txBody>
      </p:sp>
      <p:sp>
        <p:nvSpPr>
          <p:cNvPr id="3" name="shape-60">
            <a:extLst xmlns:a="http://schemas.openxmlformats.org/drawingml/2006/main">
              <a:ext uri="{FF2B5EF4-FFF2-40B4-BE49-F238E27FC236}">
                <a16:creationId xmlns:a16="http://schemas.microsoft.com/office/drawing/2014/main" id="{BD6FE1BA-6830-476F-BF03-386D7FDDF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61">
            <a:extLst xmlns:a="http://schemas.openxmlformats.org/drawingml/2006/main">
              <a:ext uri="{FF2B5EF4-FFF2-40B4-BE49-F238E27FC236}">
                <a16:creationId xmlns:a16="http://schemas.microsoft.com/office/drawing/2014/main" id="{09F5212B-CAC0-4871-83E3-8FAE1DBD0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2">
            <a:extLst xmlns:a="http://schemas.openxmlformats.org/drawingml/2006/main">
              <a:ext uri="{FF2B5EF4-FFF2-40B4-BE49-F238E27FC236}">
                <a16:creationId xmlns:a16="http://schemas.microsoft.com/office/drawing/2014/main" id="{729B0B4B-DBF0-461F-8E22-ED5293CD8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3">
            <a:extLst xmlns:a="http://schemas.openxmlformats.org/drawingml/2006/main">
              <a:ext uri="{FF2B5EF4-FFF2-40B4-BE49-F238E27FC236}">
                <a16:creationId xmlns:a16="http://schemas.microsoft.com/office/drawing/2014/main" id="{62EA4EF2-F3D6-49B1-8C89-9F288E291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64">
            <a:extLst xmlns:a="http://schemas.openxmlformats.org/drawingml/2006/main">
              <a:ext uri="{FF2B5EF4-FFF2-40B4-BE49-F238E27FC236}">
                <a16:creationId xmlns:a16="http://schemas.microsoft.com/office/drawing/2014/main" id="{34A1D204-4CAF-461D-AF9D-AC190EEC1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65">
            <a:extLst xmlns:a="http://schemas.openxmlformats.org/drawingml/2006/main">
              <a:ext uri="{FF2B5EF4-FFF2-40B4-BE49-F238E27FC236}">
                <a16:creationId xmlns:a16="http://schemas.microsoft.com/office/drawing/2014/main" id="{E585CC10-46D6-41F4-9CEA-392DEF5A7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Match: borrow a book; wait for a bus; meet a nurse.</a:t>
            </a:r>
          </a:p>
        </p:txBody>
      </p:sp>
      <p:sp>
        <p:nvSpPr>
          <p:cNvPr id="9" name="shape-66">
            <a:extLst xmlns:a="http://schemas.openxmlformats.org/drawingml/2006/main">
              <a:ext uri="{FF2B5EF4-FFF2-40B4-BE49-F238E27FC236}">
                <a16:creationId xmlns:a16="http://schemas.microsoft.com/office/drawing/2014/main" id="{2B341056-0597-4166-8C3D-B6822BA3C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67">
            <a:extLst xmlns:a="http://schemas.openxmlformats.org/drawingml/2006/main">
              <a:ext uri="{FF2B5EF4-FFF2-40B4-BE49-F238E27FC236}">
                <a16:creationId xmlns:a16="http://schemas.microsoft.com/office/drawing/2014/main" id="{D67A926C-183B-4795-9688-102C01FDA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one place. Complete: People go here to ___.</a:t>
            </a:r>
          </a:p>
        </p:txBody>
      </p:sp>
      <p:sp>
        <p:nvSpPr>
          <p:cNvPr id="11" name="shape-68">
            <a:extLst xmlns:a="http://schemas.openxmlformats.org/drawingml/2006/main">
              <a:ext uri="{FF2B5EF4-FFF2-40B4-BE49-F238E27FC236}">
                <a16:creationId xmlns:a16="http://schemas.microsoft.com/office/drawing/2014/main" id="{41ED3E5F-7C99-46BC-A399-A45D020C9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69">
            <a:extLst xmlns:a="http://schemas.openxmlformats.org/drawingml/2006/main">
              <a:ext uri="{FF2B5EF4-FFF2-40B4-BE49-F238E27FC236}">
                <a16:creationId xmlns:a16="http://schemas.microsoft.com/office/drawing/2014/main" id="{2C6FBDA8-C415-4AB5-A57D-F955FE1B2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visitor wants outdoor space. Choose a place and say why.</a:t>
            </a:r>
          </a:p>
        </p:txBody>
      </p:sp>
    </p:spTree>
    <p:extLst>
      <p:ext uri="{BB962C8B-B14F-4D97-AF65-F5344CB8AC3E}">
        <p14:creationId xmlns:p14="http://schemas.microsoft.com/office/powerpoint/2010/main" val="88296061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70">
            <a:extLst xmlns:a="http://schemas.openxmlformats.org/drawingml/2006/main">
              <a:ext uri="{FF2B5EF4-FFF2-40B4-BE49-F238E27FC236}">
                <a16:creationId xmlns:a16="http://schemas.microsoft.com/office/drawing/2014/main" id="{22045A08-383E-44CD-8642-421A8004B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71">
            <a:extLst xmlns:a="http://schemas.openxmlformats.org/drawingml/2006/main">
              <a:ext uri="{FF2B5EF4-FFF2-40B4-BE49-F238E27FC236}">
                <a16:creationId xmlns:a16="http://schemas.microsoft.com/office/drawing/2014/main" id="{2E942A92-A69B-40CB-AE9E-8362DB892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3</a:t>
            </a:r>
          </a:p>
        </p:txBody>
      </p:sp>
      <p:sp>
        <p:nvSpPr>
          <p:cNvPr id="3" name="shape-72">
            <a:extLst xmlns:a="http://schemas.openxmlformats.org/drawingml/2006/main">
              <a:ext uri="{FF2B5EF4-FFF2-40B4-BE49-F238E27FC236}">
                <a16:creationId xmlns:a16="http://schemas.microsoft.com/office/drawing/2014/main" id="{DC486374-F79F-4439-A983-802A7CD0D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73">
            <a:extLst xmlns:a="http://schemas.openxmlformats.org/drawingml/2006/main">
              <a:ext uri="{FF2B5EF4-FFF2-40B4-BE49-F238E27FC236}">
                <a16:creationId xmlns:a16="http://schemas.microsoft.com/office/drawing/2014/main" id="{505BD858-AF69-4940-B8D5-0AFE1271E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4">
            <a:extLst xmlns:a="http://schemas.openxmlformats.org/drawingml/2006/main">
              <a:ext uri="{FF2B5EF4-FFF2-40B4-BE49-F238E27FC236}">
                <a16:creationId xmlns:a16="http://schemas.microsoft.com/office/drawing/2014/main" id="{C5869848-6057-44BB-BF6B-8DE9E78AE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5">
            <a:extLst xmlns:a="http://schemas.openxmlformats.org/drawingml/2006/main">
              <a:ext uri="{FF2B5EF4-FFF2-40B4-BE49-F238E27FC236}">
                <a16:creationId xmlns:a16="http://schemas.microsoft.com/office/drawing/2014/main" id="{45883622-55CC-4792-9F21-16C63E842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76">
            <a:extLst xmlns:a="http://schemas.openxmlformats.org/drawingml/2006/main">
              <a:ext uri="{FF2B5EF4-FFF2-40B4-BE49-F238E27FC236}">
                <a16:creationId xmlns:a16="http://schemas.microsoft.com/office/drawing/2014/main" id="{E36E28A8-6AA5-4762-B3EF-82DAFF343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77">
            <a:extLst xmlns:a="http://schemas.openxmlformats.org/drawingml/2006/main">
              <a:ext uri="{FF2B5EF4-FFF2-40B4-BE49-F238E27FC236}">
                <a16:creationId xmlns:a16="http://schemas.microsoft.com/office/drawing/2014/main" id="{4742C5A6-633E-43F0-A602-A70CD0947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match. Say or show why it fits.</a:t>
            </a:r>
          </a:p>
        </p:txBody>
      </p:sp>
      <p:sp>
        <p:nvSpPr>
          <p:cNvPr id="9" name="shape-78">
            <a:extLst xmlns:a="http://schemas.openxmlformats.org/drawingml/2006/main">
              <a:ext uri="{FF2B5EF4-FFF2-40B4-BE49-F238E27FC236}">
                <a16:creationId xmlns:a16="http://schemas.microsoft.com/office/drawing/2014/main" id="{A43AE5ED-6C82-4073-B513-320C6C6BC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87538175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79">
            <a:extLst xmlns:a="http://schemas.openxmlformats.org/drawingml/2006/main">
              <a:ext uri="{FF2B5EF4-FFF2-40B4-BE49-F238E27FC236}">
                <a16:creationId xmlns:a16="http://schemas.microsoft.com/office/drawing/2014/main" id="{4773FFC2-0D82-4615-B427-7C5640F3C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80">
            <a:extLst xmlns:a="http://schemas.openxmlformats.org/drawingml/2006/main">
              <a:ext uri="{FF2B5EF4-FFF2-40B4-BE49-F238E27FC236}">
                <a16:creationId xmlns:a16="http://schemas.microsoft.com/office/drawing/2014/main" id="{2A36F9CA-EBC9-4544-854E-A12079637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3</a:t>
            </a:r>
          </a:p>
        </p:txBody>
      </p:sp>
      <p:sp>
        <p:nvSpPr>
          <p:cNvPr id="3" name="shape-81">
            <a:extLst xmlns:a="http://schemas.openxmlformats.org/drawingml/2006/main">
              <a:ext uri="{FF2B5EF4-FFF2-40B4-BE49-F238E27FC236}">
                <a16:creationId xmlns:a16="http://schemas.microsoft.com/office/drawing/2014/main" id="{41633571-EEE4-4959-A677-59EDD64DA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82">
            <a:extLst xmlns:a="http://schemas.openxmlformats.org/drawingml/2006/main">
              <a:ext uri="{FF2B5EF4-FFF2-40B4-BE49-F238E27FC236}">
                <a16:creationId xmlns:a16="http://schemas.microsoft.com/office/drawing/2014/main" id="{7FC5F423-BEF5-4C00-8180-88914168F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3">
            <a:extLst xmlns:a="http://schemas.openxmlformats.org/drawingml/2006/main">
              <a:ext uri="{FF2B5EF4-FFF2-40B4-BE49-F238E27FC236}">
                <a16:creationId xmlns:a16="http://schemas.microsoft.com/office/drawing/2014/main" id="{F8051C1F-A188-4C90-945A-7882F7662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4">
            <a:extLst xmlns:a="http://schemas.openxmlformats.org/drawingml/2006/main">
              <a:ext uri="{FF2B5EF4-FFF2-40B4-BE49-F238E27FC236}">
                <a16:creationId xmlns:a16="http://schemas.microsoft.com/office/drawing/2014/main" id="{60123C23-0DE1-48D5-AC46-EA944F660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85">
            <a:extLst xmlns:a="http://schemas.openxmlformats.org/drawingml/2006/main">
              <a:ext uri="{FF2B5EF4-FFF2-40B4-BE49-F238E27FC236}">
                <a16:creationId xmlns:a16="http://schemas.microsoft.com/office/drawing/2014/main" id="{373C61E3-D312-4F18-976B-A757F2DD0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Name one place and its job.</a:t>
            </a:r>
          </a:p>
        </p:txBody>
      </p:sp>
      <p:sp>
        <p:nvSpPr>
          <p:cNvPr id="8" name="shape-86">
            <a:extLst xmlns:a="http://schemas.openxmlformats.org/drawingml/2006/main">
              <a:ext uri="{FF2B5EF4-FFF2-40B4-BE49-F238E27FC236}">
                <a16:creationId xmlns:a16="http://schemas.microsoft.com/office/drawing/2014/main" id="{D71F8BDB-2F79-4B01-AC7C-E74BD3E20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47670579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2026-09-05T19:24:08.1140000Z</dcterms:created>
  <dcterms:modified xsi:type="dcterms:W3CDTF">2026-09-05T19:24:08.1140000Z</dcterms:modified>
</coreProperties>
</file>