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e4466c2fffe470a" /><Relationship Type="http://schemas.openxmlformats.org/officeDocument/2006/relationships/extended-properties" Target="/docProps/app.xml" Id="R35f900cfc1ba4d5b" /><Relationship Type="http://schemas.openxmlformats.org/officeDocument/2006/relationships/officeDocument" Target="/ppt/presentation.xml" Id="Re5208d18f3af43a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8dd4163e277a4e97"/>
  </p:sldMasterIdLst>
  <p:notesMasterIdLst>
    <p:notesMasterId xmlns:r="http://schemas.openxmlformats.org/officeDocument/2006/relationships" r:id="R36a81e1a95f84488"/>
  </p:notesMasterIdLst>
  <p:sldIdLst>
    <p:sldId xmlns:r="http://schemas.openxmlformats.org/officeDocument/2006/relationships" id="256" r:id="R297994af68cf4132"/>
    <p:sldId xmlns:r="http://schemas.openxmlformats.org/officeDocument/2006/relationships" id="257" r:id="Rcb718237a4634312"/>
    <p:sldId xmlns:r="http://schemas.openxmlformats.org/officeDocument/2006/relationships" id="258" r:id="Rd2c96379bdf243b2"/>
    <p:sldId xmlns:r="http://schemas.openxmlformats.org/officeDocument/2006/relationships" id="259" r:id="Rb0b6396f72c54fbe"/>
    <p:sldId xmlns:r="http://schemas.openxmlformats.org/officeDocument/2006/relationships" id="260" r:id="R35423a7b1e764eba"/>
    <p:sldId xmlns:r="http://schemas.openxmlformats.org/officeDocument/2006/relationships" id="261" r:id="R7788629294de4237"/>
    <p:sldId xmlns:r="http://schemas.openxmlformats.org/officeDocument/2006/relationships" id="262" r:id="R2b4a0e6a3b944151"/>
    <p:sldId xmlns:r="http://schemas.openxmlformats.org/officeDocument/2006/relationships" id="263" r:id="R0dfd3a5ff23c4b74"/>
    <p:sldId xmlns:r="http://schemas.openxmlformats.org/officeDocument/2006/relationships" id="264" r:id="Re04f5c6ca159433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f85b015a1a9e4d95" /><Relationship Type="http://schemas.openxmlformats.org/officeDocument/2006/relationships/slideMaster" Target="/ppt/slideMasters/slideMaster1.xml" Id="R8dd4163e277a4e97" /><Relationship Type="http://schemas.openxmlformats.org/officeDocument/2006/relationships/notesMaster" Target="/ppt/notesMasters/notesMaster1.xml" Id="R36a81e1a95f84488" /><Relationship Type="http://schemas.openxmlformats.org/officeDocument/2006/relationships/presProps" Target="/ppt/presProps.xml" Id="R56434e0fe6f04450" /><Relationship Type="http://schemas.openxmlformats.org/officeDocument/2006/relationships/tableStyles" Target="/ppt/tableStyles.xml" Id="R7c82850f3d7b4bd9" /><Relationship Type="http://schemas.openxmlformats.org/officeDocument/2006/relationships/slide" Target="/ppt/slides/slide1.xml" Id="R297994af68cf4132" /><Relationship Type="http://schemas.openxmlformats.org/officeDocument/2006/relationships/slide" Target="/ppt/slides/slide2.xml" Id="Rcb718237a4634312" /><Relationship Type="http://schemas.openxmlformats.org/officeDocument/2006/relationships/slide" Target="/ppt/slides/slide3.xml" Id="Rd2c96379bdf243b2" /><Relationship Type="http://schemas.openxmlformats.org/officeDocument/2006/relationships/slide" Target="/ppt/slides/slide4.xml" Id="Rb0b6396f72c54fbe" /><Relationship Type="http://schemas.openxmlformats.org/officeDocument/2006/relationships/slide" Target="/ppt/slides/slide5.xml" Id="R35423a7b1e764eba" /><Relationship Type="http://schemas.openxmlformats.org/officeDocument/2006/relationships/slide" Target="/ppt/slides/slide6.xml" Id="R7788629294de4237" /><Relationship Type="http://schemas.openxmlformats.org/officeDocument/2006/relationships/slide" Target="/ppt/slides/slide7.xml" Id="R2b4a0e6a3b944151" /><Relationship Type="http://schemas.openxmlformats.org/officeDocument/2006/relationships/slide" Target="/ppt/slides/slide8.xml" Id="R0dfd3a5ff23c4b74" /><Relationship Type="http://schemas.openxmlformats.org/officeDocument/2006/relationships/slide" Target="/ppt/slides/slide9.xml" Id="Re04f5c6ca159433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930df3b7be2491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c4ee7f864444ff5" /><Relationship Type="http://schemas.openxmlformats.org/officeDocument/2006/relationships/notesMaster" Target="/ppt/notesMasters/notesMaster1.xml" Id="Rd75db9e51f294e1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83cdbb7985e4665" /><Relationship Type="http://schemas.openxmlformats.org/officeDocument/2006/relationships/notesMaster" Target="/ppt/notesMasters/notesMaster1.xml" Id="R24e3152228e44b24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d3e99b7b01a74164" /><Relationship Type="http://schemas.openxmlformats.org/officeDocument/2006/relationships/notesMaster" Target="/ppt/notesMasters/notesMaster1.xml" Id="R23cf87d215b84585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171034743f1d4f23" /><Relationship Type="http://schemas.openxmlformats.org/officeDocument/2006/relationships/notesMaster" Target="/ppt/notesMasters/notesMaster1.xml" Id="R38e018d6c762445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9a3482f6a084d4c" /><Relationship Type="http://schemas.openxmlformats.org/officeDocument/2006/relationships/notesMaster" Target="/ppt/notesMasters/notesMaster1.xml" Id="Rf9155bd20396402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6d21fee771e4696" /><Relationship Type="http://schemas.openxmlformats.org/officeDocument/2006/relationships/notesMaster" Target="/ppt/notesMasters/notesMaster1.xml" Id="R5b4e74208a814b3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ef39ce848854afd" /><Relationship Type="http://schemas.openxmlformats.org/officeDocument/2006/relationships/notesMaster" Target="/ppt/notesMasters/notesMaster1.xml" Id="Rf36c22848334442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4aa3e5b9b1440be" /><Relationship Type="http://schemas.openxmlformats.org/officeDocument/2006/relationships/notesMaster" Target="/ppt/notesMasters/notesMaster1.xml" Id="Rcc4d27fe5e8a4607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b9bb7a9a7e9418d" /><Relationship Type="http://schemas.openxmlformats.org/officeDocument/2006/relationships/notesMaster" Target="/ppt/notesMasters/notesMaster1.xml" Id="Ra0262c32fe294b00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Arrive: 3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Read the source: 5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Watch a model: 5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Choose: 4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Check: 3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Improve: 5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Reflect: 3 minutes. Total lesson: 40 minutes.</a:t>
            </a:r>
          </a:p>
          <a:p xmlns:a="http://schemas.openxmlformats.org/drawingml/2006/main">
            <a:r>
              <a:t>Outcome: Explain historical significance and connect an action to a stated value.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The card supports their action; it does not establish every belief or every later outcome.</a:t>
            </a:r>
          </a:p>
          <a:p xmlns:a="http://schemas.openxmlformats.org/drawingml/2006/main">
            <a:r>
              <a:t>Task answers: Accept the 1963 challenge to discriminatory employment and collective organising; link action and barrier. | Need evidence of outcomes/long-term impact; other campaigns and causes also mattered. | Example: A Christian volunteer could connect receiving a gift with giving welcome; that is an interpretation grounded in A1. A humanist volunteer could connect assistance with improving people’s lives, grounded in B1. Other reasoned links are valid; shared action need not mean identical belief.</a:t>
            </a:r>
          </a:p>
          <a:p xmlns:a="http://schemas.openxmlformats.org/drawingml/2006/main">
            <a:r>
              <a:t>Watch for: Significance differs from fame. Never infer a person's religion from their name or heritage.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UK Parliament; values discussion is a classroom interpretation.</a:t>
            </a:r>
          </a:p>
          <a:p xmlns:a="http://schemas.openxmlformats.org/drawingml/2006/main">
            <a:r>
              <a:t>School curriculum: LAUNCH Weekly Autumn SOW: Humanities C50; RE C204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1bbdfd662554e8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f2f186a83134fa2" /><Relationship Type="http://schemas.openxmlformats.org/officeDocument/2006/relationships/slideLayout" Target="/ppt/slideLayouts/slideLayout1.xml" Id="Rd8b385507941411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d8b385507941411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76f8d4abf294705" /><Relationship Type="http://schemas.openxmlformats.org/officeDocument/2006/relationships/image" Target="/ppt/media/image.png" Id="R4ff93a88575a4d87" /><Relationship Type="http://schemas.openxmlformats.org/officeDocument/2006/relationships/notesSlide" Target="/ppt/notesSlides/notesSlide1.xml" Id="Rb1c1d8f5e28647b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0eb9d1fa23d46fb" /><Relationship Type="http://schemas.openxmlformats.org/officeDocument/2006/relationships/notesSlide" Target="/ppt/notesSlides/notesSlide2.xml" Id="Rb653fc09982540f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08702b943324199" /><Relationship Type="http://schemas.openxmlformats.org/officeDocument/2006/relationships/notesSlide" Target="/ppt/notesSlides/notesSlide3.xml" Id="R7299f2667d294574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b3e0cddc9314373" /><Relationship Type="http://schemas.openxmlformats.org/officeDocument/2006/relationships/notesSlide" Target="/ppt/notesSlides/notesSlide4.xml" Id="Rd5d8834932b74be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5f2a78f8f9e4819" /><Relationship Type="http://schemas.openxmlformats.org/officeDocument/2006/relationships/notesSlide" Target="/ppt/notesSlides/notesSlide5.xml" Id="R2752b94c4b5d4e7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3e5a6727e62479b" /><Relationship Type="http://schemas.openxmlformats.org/officeDocument/2006/relationships/notesSlide" Target="/ppt/notesSlides/notesSlide6.xml" Id="R71af27f86f7b410c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9be5c879c754eb6" /><Relationship Type="http://schemas.openxmlformats.org/officeDocument/2006/relationships/notesSlide" Target="/ppt/notesSlides/notesSlide7.xml" Id="R7709f299f5b94566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78ea15cb5ca49bb" /><Relationship Type="http://schemas.openxmlformats.org/officeDocument/2006/relationships/notesSlide" Target="/ppt/notesSlides/notesSlide8.xml" Id="R118163197ce2420b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ce6a20f3d04719" /><Relationship Type="http://schemas.openxmlformats.org/officeDocument/2006/relationships/notesSlide" Target="/ppt/notesSlides/notesSlide9.xml" Id="Re21ec99088114de0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57">
            <a:extLst xmlns:a="http://schemas.openxmlformats.org/drawingml/2006/main">
              <a:ext uri="{FF2B5EF4-FFF2-40B4-BE49-F238E27FC236}">
                <a16:creationId xmlns:a16="http://schemas.microsoft.com/office/drawing/2014/main" id="{68B409EA-80F2-4825-807A-717F7D248A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458">
            <a:extLst xmlns:a="http://schemas.openxmlformats.org/drawingml/2006/main">
              <a:ext uri="{FF2B5EF4-FFF2-40B4-BE49-F238E27FC236}">
                <a16:creationId xmlns:a16="http://schemas.microsoft.com/office/drawing/2014/main" id="{CAB724DD-9EA4-4A1E-98BE-199AB68ED0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459">
            <a:extLst xmlns:a="http://schemas.openxmlformats.org/drawingml/2006/main">
              <a:ext uri="{FF2B5EF4-FFF2-40B4-BE49-F238E27FC236}">
                <a16:creationId xmlns:a16="http://schemas.microsoft.com/office/drawing/2014/main" id="{DF983D59-2E55-40A4-8021-FD5EBA7104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People, action and impact</a:t>
            </a:r>
          </a:p>
        </p:txBody>
      </p:sp>
      <p:sp>
        <p:nvSpPr>
          <p:cNvPr id="4" name="shape-460">
            <a:extLst xmlns:a="http://schemas.openxmlformats.org/drawingml/2006/main">
              <a:ext uri="{FF2B5EF4-FFF2-40B4-BE49-F238E27FC236}">
                <a16:creationId xmlns:a16="http://schemas.microsoft.com/office/drawing/2014/main" id="{4CC6963A-37B3-4949-B411-042C82AD5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61">
            <a:extLst xmlns:a="http://schemas.openxmlformats.org/drawingml/2006/main">
              <a:ext uri="{FF2B5EF4-FFF2-40B4-BE49-F238E27FC236}">
                <a16:creationId xmlns:a16="http://schemas.microsoft.com/office/drawing/2014/main" id="{FF194ADD-1844-4979-B3AE-FEEF0398CE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62">
            <a:extLst xmlns:a="http://schemas.openxmlformats.org/drawingml/2006/main">
              <a:ext uri="{FF2B5EF4-FFF2-40B4-BE49-F238E27FC236}">
                <a16:creationId xmlns:a16="http://schemas.microsoft.com/office/drawing/2014/main" id="{22F507F6-538E-47AA-ADBA-AA43F32901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463">
            <a:extLst xmlns:a="http://schemas.openxmlformats.org/drawingml/2006/main">
              <a:ext uri="{FF2B5EF4-FFF2-40B4-BE49-F238E27FC236}">
                <a16:creationId xmlns:a16="http://schemas.microsoft.com/office/drawing/2014/main" id="{A65C14FD-9D7C-4DAD-9004-9BB4CDDC2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historical significance and connect an action to a stated value.</a:t>
            </a:r>
          </a:p>
        </p:txBody>
      </p:sp>
      <p:sp>
        <p:nvSpPr>
          <p:cNvPr id="8" name="shape-464">
            <a:extLst xmlns:a="http://schemas.openxmlformats.org/drawingml/2006/main">
              <a:ext uri="{FF2B5EF4-FFF2-40B4-BE49-F238E27FC236}">
                <a16:creationId xmlns:a16="http://schemas.microsoft.com/office/drawing/2014/main" id="{6275DEA4-0D5B-430B-861A-356E6EBAD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4ff93a88575a4d87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5189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465">
            <a:extLst xmlns:a="http://schemas.openxmlformats.org/drawingml/2006/main">
              <a:ext uri="{FF2B5EF4-FFF2-40B4-BE49-F238E27FC236}">
                <a16:creationId xmlns:a16="http://schemas.microsoft.com/office/drawing/2014/main" id="{331F260D-7F99-4786-8BBA-0BA494CE1B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466">
            <a:extLst xmlns:a="http://schemas.openxmlformats.org/drawingml/2006/main">
              <a:ext uri="{FF2B5EF4-FFF2-40B4-BE49-F238E27FC236}">
                <a16:creationId xmlns:a16="http://schemas.microsoft.com/office/drawing/2014/main" id="{411D39DB-5F3E-49BF-846D-E0AE16419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467">
            <a:extLst xmlns:a="http://schemas.openxmlformats.org/drawingml/2006/main">
              <a:ext uri="{FF2B5EF4-FFF2-40B4-BE49-F238E27FC236}">
                <a16:creationId xmlns:a16="http://schemas.microsoft.com/office/drawing/2014/main" id="{554B99DE-4B12-4370-AC5F-D8DB0A1BF2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468">
            <a:extLst xmlns:a="http://schemas.openxmlformats.org/drawingml/2006/main">
              <a:ext uri="{FF2B5EF4-FFF2-40B4-BE49-F238E27FC236}">
                <a16:creationId xmlns:a16="http://schemas.microsoft.com/office/drawing/2014/main" id="{E159F8A7-87C3-4066-BD78-74A095C31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69">
            <a:extLst xmlns:a="http://schemas.openxmlformats.org/drawingml/2006/main">
              <a:ext uri="{FF2B5EF4-FFF2-40B4-BE49-F238E27FC236}">
                <a16:creationId xmlns:a16="http://schemas.microsoft.com/office/drawing/2014/main" id="{0450A773-C831-4E23-885B-D216AECEC7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70">
            <a:extLst xmlns:a="http://schemas.openxmlformats.org/drawingml/2006/main">
              <a:ext uri="{FF2B5EF4-FFF2-40B4-BE49-F238E27FC236}">
                <a16:creationId xmlns:a16="http://schemas.microsoft.com/office/drawing/2014/main" id="{0D7BD33F-389A-4070-963A-A030A490C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471">
            <a:extLst xmlns:a="http://schemas.openxmlformats.org/drawingml/2006/main">
              <a:ext uri="{FF2B5EF4-FFF2-40B4-BE49-F238E27FC236}">
                <a16:creationId xmlns:a16="http://schemas.microsoft.com/office/drawing/2014/main" id="{F10782CF-533A-45A1-A612-778C38B6D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SECONDARY TEACHING SUMMARY: UK Parliament; values discussion is a classroom interpretation.</a:t>
            </a:r>
          </a:p>
        </p:txBody>
      </p:sp>
      <p:sp>
        <p:nvSpPr>
          <p:cNvPr id="8" name="shape-472">
            <a:extLst xmlns:a="http://schemas.openxmlformats.org/drawingml/2006/main">
              <a:ext uri="{FF2B5EF4-FFF2-40B4-BE49-F238E27FC236}">
                <a16:creationId xmlns:a16="http://schemas.microsoft.com/office/drawing/2014/main" id="{B4EB6050-F5EE-43E3-B76E-D6F837C6AD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73">
            <a:extLst xmlns:a="http://schemas.openxmlformats.org/drawingml/2006/main">
              <a:ext uri="{FF2B5EF4-FFF2-40B4-BE49-F238E27FC236}">
                <a16:creationId xmlns:a16="http://schemas.microsoft.com/office/drawing/2014/main" id="{280DAFF9-952B-4C7D-9098-1482D57B36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474">
            <a:extLst xmlns:a="http://schemas.openxmlformats.org/drawingml/2006/main">
              <a:ext uri="{FF2B5EF4-FFF2-40B4-BE49-F238E27FC236}">
                <a16:creationId xmlns:a16="http://schemas.microsoft.com/office/drawing/2014/main" id="{DDBCA6F3-53E2-497B-BF38-B693D0341E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75">
            <a:extLst xmlns:a="http://schemas.openxmlformats.org/drawingml/2006/main">
              <a:ext uri="{FF2B5EF4-FFF2-40B4-BE49-F238E27FC236}">
                <a16:creationId xmlns:a16="http://schemas.microsoft.com/office/drawing/2014/main" id="{D277EA68-7469-4B44-B18D-BC7F13AE89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476">
            <a:extLst xmlns:a="http://schemas.openxmlformats.org/drawingml/2006/main">
              <a:ext uri="{FF2B5EF4-FFF2-40B4-BE49-F238E27FC236}">
                <a16:creationId xmlns:a16="http://schemas.microsoft.com/office/drawing/2014/main" id="{EACF6BCF-5859-45EC-AC74-F978AD6136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7">
            <a:extLst xmlns:a="http://schemas.openxmlformats.org/drawingml/2006/main">
              <a:ext uri="{FF2B5EF4-FFF2-40B4-BE49-F238E27FC236}">
                <a16:creationId xmlns:a16="http://schemas.microsoft.com/office/drawing/2014/main" id="{052F660E-C427-4ACD-81E6-A2C00A6354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478">
            <a:extLst xmlns:a="http://schemas.openxmlformats.org/drawingml/2006/main">
              <a:ext uri="{FF2B5EF4-FFF2-40B4-BE49-F238E27FC236}">
                <a16:creationId xmlns:a16="http://schemas.microsoft.com/office/drawing/2014/main" id="{F86FB290-CE43-45F5-AEDC-8935179FE1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479">
            <a:extLst xmlns:a="http://schemas.openxmlformats.org/drawingml/2006/main">
              <a:ext uri="{FF2B5EF4-FFF2-40B4-BE49-F238E27FC236}">
                <a16:creationId xmlns:a16="http://schemas.microsoft.com/office/drawing/2014/main" id="{24D83A3B-DA52-4420-A473-3F5F2EC6A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59654226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480">
            <a:extLst xmlns:a="http://schemas.openxmlformats.org/drawingml/2006/main">
              <a:ext uri="{FF2B5EF4-FFF2-40B4-BE49-F238E27FC236}">
                <a16:creationId xmlns:a16="http://schemas.microsoft.com/office/drawing/2014/main" id="{81142A97-17EF-41B0-A5C8-C5807C0CD3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481">
            <a:extLst xmlns:a="http://schemas.openxmlformats.org/drawingml/2006/main">
              <a:ext uri="{FF2B5EF4-FFF2-40B4-BE49-F238E27FC236}">
                <a16:creationId xmlns:a16="http://schemas.microsoft.com/office/drawing/2014/main" id="{27D0C60C-A728-47E7-871F-3C7D2F0C67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482">
            <a:extLst xmlns:a="http://schemas.openxmlformats.org/drawingml/2006/main">
              <a:ext uri="{FF2B5EF4-FFF2-40B4-BE49-F238E27FC236}">
                <a16:creationId xmlns:a16="http://schemas.microsoft.com/office/drawing/2014/main" id="{3727DECB-F812-403B-BB16-2597EE82F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483">
            <a:extLst xmlns:a="http://schemas.openxmlformats.org/drawingml/2006/main">
              <a:ext uri="{FF2B5EF4-FFF2-40B4-BE49-F238E27FC236}">
                <a16:creationId xmlns:a16="http://schemas.microsoft.com/office/drawing/2014/main" id="{CCCAB769-187F-418C-AF6C-8EC962F69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84">
            <a:extLst xmlns:a="http://schemas.openxmlformats.org/drawingml/2006/main">
              <a:ext uri="{FF2B5EF4-FFF2-40B4-BE49-F238E27FC236}">
                <a16:creationId xmlns:a16="http://schemas.microsoft.com/office/drawing/2014/main" id="{931A2D08-6249-4A79-8799-C6BB580ED3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85">
            <a:extLst xmlns:a="http://schemas.openxmlformats.org/drawingml/2006/main">
              <a:ext uri="{FF2B5EF4-FFF2-40B4-BE49-F238E27FC236}">
                <a16:creationId xmlns:a16="http://schemas.microsoft.com/office/drawing/2014/main" id="{A80C8C9D-9879-4D8A-9AAB-7907126867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486">
            <a:extLst xmlns:a="http://schemas.openxmlformats.org/drawingml/2006/main">
              <a:ext uri="{FF2B5EF4-FFF2-40B4-BE49-F238E27FC236}">
                <a16:creationId xmlns:a16="http://schemas.microsoft.com/office/drawing/2014/main" id="{71CC1797-87DB-4888-B867-20E59C702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87">
            <a:extLst xmlns:a="http://schemas.openxmlformats.org/drawingml/2006/main">
              <a:ext uri="{FF2B5EF4-FFF2-40B4-BE49-F238E27FC236}">
                <a16:creationId xmlns:a16="http://schemas.microsoft.com/office/drawing/2014/main" id="{B91EDC31-068B-47E7-89B1-09F669F80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Paul Stephenson worked with other campaigners in Bristol.</a:t>
            </a:r>
          </a:p>
        </p:txBody>
      </p:sp>
      <p:sp>
        <p:nvSpPr>
          <p:cNvPr id="9" name="shape-488">
            <a:extLst xmlns:a="http://schemas.openxmlformats.org/drawingml/2006/main">
              <a:ext uri="{FF2B5EF4-FFF2-40B4-BE49-F238E27FC236}">
                <a16:creationId xmlns:a16="http://schemas.microsoft.com/office/drawing/2014/main" id="{A01726E4-B6F2-44F8-A81E-87F8A68926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89">
            <a:extLst xmlns:a="http://schemas.openxmlformats.org/drawingml/2006/main">
              <a:ext uri="{FF2B5EF4-FFF2-40B4-BE49-F238E27FC236}">
                <a16:creationId xmlns:a16="http://schemas.microsoft.com/office/drawing/2014/main" id="{7364EB1C-20B0-4047-AB6D-3CE52ECA9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strong explanation links a named action, evidence and an impact; it does not assume private beliefs.</a:t>
            </a:r>
          </a:p>
        </p:txBody>
      </p:sp>
      <p:sp>
        <p:nvSpPr>
          <p:cNvPr id="11" name="shape-490">
            <a:extLst xmlns:a="http://schemas.openxmlformats.org/drawingml/2006/main">
              <a:ext uri="{FF2B5EF4-FFF2-40B4-BE49-F238E27FC236}">
                <a16:creationId xmlns:a16="http://schemas.microsoft.com/office/drawing/2014/main" id="{42AC5645-4E1B-4722-9DB9-71B412001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938101670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491">
            <a:extLst xmlns:a="http://schemas.openxmlformats.org/drawingml/2006/main">
              <a:ext uri="{FF2B5EF4-FFF2-40B4-BE49-F238E27FC236}">
                <a16:creationId xmlns:a16="http://schemas.microsoft.com/office/drawing/2014/main" id="{4054FB2F-F0CD-41F6-85B9-EC31F9594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492">
            <a:extLst xmlns:a="http://schemas.openxmlformats.org/drawingml/2006/main">
              <a:ext uri="{FF2B5EF4-FFF2-40B4-BE49-F238E27FC236}">
                <a16:creationId xmlns:a16="http://schemas.microsoft.com/office/drawing/2014/main" id="{7FD5DF64-743C-4B01-994F-F4AE52F7F8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493">
            <a:extLst xmlns:a="http://schemas.openxmlformats.org/drawingml/2006/main">
              <a:ext uri="{FF2B5EF4-FFF2-40B4-BE49-F238E27FC236}">
                <a16:creationId xmlns:a16="http://schemas.microsoft.com/office/drawing/2014/main" id="{B1385AE6-BCF1-4CC9-9FDC-12E0DBBBEF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494">
            <a:extLst xmlns:a="http://schemas.openxmlformats.org/drawingml/2006/main">
              <a:ext uri="{FF2B5EF4-FFF2-40B4-BE49-F238E27FC236}">
                <a16:creationId xmlns:a16="http://schemas.microsoft.com/office/drawing/2014/main" id="{11AEFA6B-0AD8-4649-8720-EB13DD0173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95">
            <a:extLst xmlns:a="http://schemas.openxmlformats.org/drawingml/2006/main">
              <a:ext uri="{FF2B5EF4-FFF2-40B4-BE49-F238E27FC236}">
                <a16:creationId xmlns:a16="http://schemas.microsoft.com/office/drawing/2014/main" id="{6F28CB15-5B6E-4DFE-A316-9444777225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96">
            <a:extLst xmlns:a="http://schemas.openxmlformats.org/drawingml/2006/main">
              <a:ext uri="{FF2B5EF4-FFF2-40B4-BE49-F238E27FC236}">
                <a16:creationId xmlns:a16="http://schemas.microsoft.com/office/drawing/2014/main" id="{D08A9088-DC9A-457B-ADE5-885FFB78E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97">
            <a:extLst xmlns:a="http://schemas.openxmlformats.org/drawingml/2006/main">
              <a:ext uri="{FF2B5EF4-FFF2-40B4-BE49-F238E27FC236}">
                <a16:creationId xmlns:a16="http://schemas.microsoft.com/office/drawing/2014/main" id="{CECAB0DC-F343-4BC4-AC89-F4089537A5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statement avoids an unsupported claim?</a:t>
            </a:r>
          </a:p>
        </p:txBody>
      </p:sp>
      <p:sp>
        <p:nvSpPr>
          <p:cNvPr id="8" name="shape-498">
            <a:extLst xmlns:a="http://schemas.openxmlformats.org/drawingml/2006/main">
              <a:ext uri="{FF2B5EF4-FFF2-40B4-BE49-F238E27FC236}">
                <a16:creationId xmlns:a16="http://schemas.microsoft.com/office/drawing/2014/main" id="{680459C9-78D6-43DF-80EE-E27452F10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99">
            <a:extLst xmlns:a="http://schemas.openxmlformats.org/drawingml/2006/main">
              <a:ext uri="{FF2B5EF4-FFF2-40B4-BE49-F238E27FC236}">
                <a16:creationId xmlns:a16="http://schemas.microsoft.com/office/drawing/2014/main" id="{0837F265-526A-4F9A-8AE5-47841A5A8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We know every organiser's religion.</a:t>
            </a:r>
          </a:p>
        </p:txBody>
      </p:sp>
      <p:sp>
        <p:nvSpPr>
          <p:cNvPr id="10" name="shape-500">
            <a:extLst xmlns:a="http://schemas.openxmlformats.org/drawingml/2006/main">
              <a:ext uri="{FF2B5EF4-FFF2-40B4-BE49-F238E27FC236}">
                <a16:creationId xmlns:a16="http://schemas.microsoft.com/office/drawing/2014/main" id="{3254781E-FAC2-4DAE-8592-DBE9D2D3A3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01">
            <a:extLst xmlns:a="http://schemas.openxmlformats.org/drawingml/2006/main">
              <a:ext uri="{FF2B5EF4-FFF2-40B4-BE49-F238E27FC236}">
                <a16:creationId xmlns:a16="http://schemas.microsoft.com/office/drawing/2014/main" id="{7844E490-FF8F-4A7B-8697-CD781027E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Campaigners challenged an unfair policy.</a:t>
            </a:r>
          </a:p>
        </p:txBody>
      </p:sp>
      <p:sp>
        <p:nvSpPr>
          <p:cNvPr id="12" name="shape-502">
            <a:extLst xmlns:a="http://schemas.openxmlformats.org/drawingml/2006/main">
              <a:ext uri="{FF2B5EF4-FFF2-40B4-BE49-F238E27FC236}">
                <a16:creationId xmlns:a16="http://schemas.microsoft.com/office/drawing/2014/main" id="{C2AAD5A6-F431-4FED-8D54-710E3D321D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03">
            <a:extLst xmlns:a="http://schemas.openxmlformats.org/drawingml/2006/main">
              <a:ext uri="{FF2B5EF4-FFF2-40B4-BE49-F238E27FC236}">
                <a16:creationId xmlns:a16="http://schemas.microsoft.com/office/drawing/2014/main" id="{0071C796-77B2-4B41-BA9E-47DE3EF35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One campaign ended all racism.</a:t>
            </a:r>
          </a:p>
        </p:txBody>
      </p:sp>
      <p:sp>
        <p:nvSpPr>
          <p:cNvPr id="14" name="shape-504">
            <a:extLst xmlns:a="http://schemas.openxmlformats.org/drawingml/2006/main">
              <a:ext uri="{FF2B5EF4-FFF2-40B4-BE49-F238E27FC236}">
                <a16:creationId xmlns:a16="http://schemas.microsoft.com/office/drawing/2014/main" id="{7487EFAE-6E95-4690-8AE3-4813BC358A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55985584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05">
            <a:extLst xmlns:a="http://schemas.openxmlformats.org/drawingml/2006/main">
              <a:ext uri="{FF2B5EF4-FFF2-40B4-BE49-F238E27FC236}">
                <a16:creationId xmlns:a16="http://schemas.microsoft.com/office/drawing/2014/main" id="{645E27A2-86B9-4C33-BABE-7A83FF2BD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06">
            <a:extLst xmlns:a="http://schemas.openxmlformats.org/drawingml/2006/main">
              <a:ext uri="{FF2B5EF4-FFF2-40B4-BE49-F238E27FC236}">
                <a16:creationId xmlns:a16="http://schemas.microsoft.com/office/drawing/2014/main" id="{10543B91-F8BC-4AA5-AB71-B73434049C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507">
            <a:extLst xmlns:a="http://schemas.openxmlformats.org/drawingml/2006/main">
              <a:ext uri="{FF2B5EF4-FFF2-40B4-BE49-F238E27FC236}">
                <a16:creationId xmlns:a16="http://schemas.microsoft.com/office/drawing/2014/main" id="{AD2AD5C9-BFF9-452C-92BA-39D43999F0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08">
            <a:extLst xmlns:a="http://schemas.openxmlformats.org/drawingml/2006/main">
              <a:ext uri="{FF2B5EF4-FFF2-40B4-BE49-F238E27FC236}">
                <a16:creationId xmlns:a16="http://schemas.microsoft.com/office/drawing/2014/main" id="{260F7ACE-B3F7-4620-8506-98D874D22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09">
            <a:extLst xmlns:a="http://schemas.openxmlformats.org/drawingml/2006/main">
              <a:ext uri="{FF2B5EF4-FFF2-40B4-BE49-F238E27FC236}">
                <a16:creationId xmlns:a16="http://schemas.microsoft.com/office/drawing/2014/main" id="{FF762D30-5B6A-4EEC-9BF5-64B4D29441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10">
            <a:extLst xmlns:a="http://schemas.openxmlformats.org/drawingml/2006/main">
              <a:ext uri="{FF2B5EF4-FFF2-40B4-BE49-F238E27FC236}">
                <a16:creationId xmlns:a16="http://schemas.microsoft.com/office/drawing/2014/main" id="{F5563467-DB2B-48CC-894A-B2AA3F962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11">
            <a:extLst xmlns:a="http://schemas.openxmlformats.org/drawingml/2006/main">
              <a:ext uri="{FF2B5EF4-FFF2-40B4-BE49-F238E27FC236}">
                <a16:creationId xmlns:a16="http://schemas.microsoft.com/office/drawing/2014/main" id="{C5489C07-67C2-4AE0-9EF0-08AFA1C4D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512">
            <a:extLst xmlns:a="http://schemas.openxmlformats.org/drawingml/2006/main">
              <a:ext uri="{FF2B5EF4-FFF2-40B4-BE49-F238E27FC236}">
                <a16:creationId xmlns:a16="http://schemas.microsoft.com/office/drawing/2014/main" id="{92551ECC-4504-41AC-B112-C15FEB7DE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card supports their action; it does not establish every belief or every later outcome.</a:t>
            </a:r>
          </a:p>
        </p:txBody>
      </p:sp>
      <p:sp>
        <p:nvSpPr>
          <p:cNvPr id="9" name="shape-513">
            <a:extLst xmlns:a="http://schemas.openxmlformats.org/drawingml/2006/main">
              <a:ext uri="{FF2B5EF4-FFF2-40B4-BE49-F238E27FC236}">
                <a16:creationId xmlns:a16="http://schemas.microsoft.com/office/drawing/2014/main" id="{59A09C4E-0243-4803-BA3D-8EEE68C00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34003026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514">
            <a:extLst xmlns:a="http://schemas.openxmlformats.org/drawingml/2006/main">
              <a:ext uri="{FF2B5EF4-FFF2-40B4-BE49-F238E27FC236}">
                <a16:creationId xmlns:a16="http://schemas.microsoft.com/office/drawing/2014/main" id="{AFF89986-4780-4046-B9D0-DD3BC9531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15">
            <a:extLst xmlns:a="http://schemas.openxmlformats.org/drawingml/2006/main">
              <a:ext uri="{FF2B5EF4-FFF2-40B4-BE49-F238E27FC236}">
                <a16:creationId xmlns:a16="http://schemas.microsoft.com/office/drawing/2014/main" id="{2EDCF70A-4391-4549-AB37-96914C6BD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516">
            <a:extLst xmlns:a="http://schemas.openxmlformats.org/drawingml/2006/main">
              <a:ext uri="{FF2B5EF4-FFF2-40B4-BE49-F238E27FC236}">
                <a16:creationId xmlns:a16="http://schemas.microsoft.com/office/drawing/2014/main" id="{00678274-CC40-4C82-8B51-4095063D7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Beliefs and values</a:t>
            </a:r>
          </a:p>
        </p:txBody>
      </p:sp>
      <p:sp>
        <p:nvSpPr>
          <p:cNvPr id="4" name="shape-517">
            <a:extLst xmlns:a="http://schemas.openxmlformats.org/drawingml/2006/main">
              <a:ext uri="{FF2B5EF4-FFF2-40B4-BE49-F238E27FC236}">
                <a16:creationId xmlns:a16="http://schemas.microsoft.com/office/drawing/2014/main" id="{17E23D0C-E578-40C0-9997-75F4B10ED4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18">
            <a:extLst xmlns:a="http://schemas.openxmlformats.org/drawingml/2006/main">
              <a:ext uri="{FF2B5EF4-FFF2-40B4-BE49-F238E27FC236}">
                <a16:creationId xmlns:a16="http://schemas.microsoft.com/office/drawing/2014/main" id="{5E9865E8-347E-4663-8CBB-1B3FBC362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19">
            <a:extLst xmlns:a="http://schemas.openxmlformats.org/drawingml/2006/main">
              <a:ext uri="{FF2B5EF4-FFF2-40B4-BE49-F238E27FC236}">
                <a16:creationId xmlns:a16="http://schemas.microsoft.com/office/drawing/2014/main" id="{31B156DB-6390-4044-A55B-E10697281E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Source board · within lesson time</a:t>
            </a:r>
          </a:p>
        </p:txBody>
      </p:sp>
      <p:sp>
        <p:nvSpPr>
          <p:cNvPr id="7" name="shape-520">
            <a:extLst xmlns:a="http://schemas.openxmlformats.org/drawingml/2006/main">
              <a:ext uri="{FF2B5EF4-FFF2-40B4-BE49-F238E27FC236}">
                <a16:creationId xmlns:a16="http://schemas.microsoft.com/office/drawing/2014/main" id="{067C0CF8-0A47-402A-994C-2440CA839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47875"/>
            <a:ext cx="10763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 SOURCE SUMMARIES / FICTIONAL APPLICATIONS — see staff references.</a:t>
            </a:r>
          </a:p>
        </p:txBody>
      </p:sp>
      <p:sp>
        <p:nvSpPr>
          <p:cNvPr id="8" name="shape-521">
            <a:extLst xmlns:a="http://schemas.openxmlformats.org/drawingml/2006/main">
              <a:ext uri="{FF2B5EF4-FFF2-40B4-BE49-F238E27FC236}">
                <a16:creationId xmlns:a16="http://schemas.microsoft.com/office/drawing/2014/main" id="{248BF17D-8A3E-4949-B729-F2553B6773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522">
            <a:extLst xmlns:a="http://schemas.openxmlformats.org/drawingml/2006/main">
              <a:ext uri="{FF2B5EF4-FFF2-40B4-BE49-F238E27FC236}">
                <a16:creationId xmlns:a16="http://schemas.microsoft.com/office/drawing/2014/main" id="{AC68BEB8-2F4A-45A4-985D-AAEF4AEDA0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289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A1. At Christmas Christians celebrate Jesus’ birth; Church of England teaching describes it as God’s gift.</a:t>
            </a:r>
          </a:p>
        </p:txBody>
      </p:sp>
      <p:sp>
        <p:nvSpPr>
          <p:cNvPr id="10" name="shape-523">
            <a:extLst xmlns:a="http://schemas.openxmlformats.org/drawingml/2006/main">
              <a:ext uri="{FF2B5EF4-FFF2-40B4-BE49-F238E27FC236}">
                <a16:creationId xmlns:a16="http://schemas.microsoft.com/office/drawing/2014/main" id="{CFCC8392-B4A1-47BF-BE1D-1C3108DBF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524">
            <a:extLst xmlns:a="http://schemas.openxmlformats.org/drawingml/2006/main">
              <a:ext uri="{FF2B5EF4-FFF2-40B4-BE49-F238E27FC236}">
                <a16:creationId xmlns:a16="http://schemas.microsoft.com/office/drawing/2014/main" id="{AD44E77C-280D-4057-9FCE-8EE9F7B855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87667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B1. Humanists UK describes helping others to find wellbeing and meaning in this life.</a:t>
            </a:r>
          </a:p>
        </p:txBody>
      </p:sp>
      <p:sp>
        <p:nvSpPr>
          <p:cNvPr id="12" name="shape-525">
            <a:extLst xmlns:a="http://schemas.openxmlformats.org/drawingml/2006/main">
              <a:ext uri="{FF2B5EF4-FFF2-40B4-BE49-F238E27FC236}">
                <a16:creationId xmlns:a16="http://schemas.microsoft.com/office/drawing/2014/main" id="{407E9250-DCCC-4773-BD5C-257D5998CF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244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526">
            <a:extLst xmlns:a="http://schemas.openxmlformats.org/drawingml/2006/main">
              <a:ext uri="{FF2B5EF4-FFF2-40B4-BE49-F238E27FC236}">
                <a16:creationId xmlns:a16="http://schemas.microsoft.com/office/drawing/2014/main" id="{3FFA75E5-A1DC-4822-975E-74D72890DE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244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F1. Fictional application: two volunteers support a community welcome event, each drawing on a different source.</a:t>
            </a:r>
          </a:p>
        </p:txBody>
      </p:sp>
    </p:spTree>
    <p:extLst>
      <p:ext uri="{BB962C8B-B14F-4D97-AF65-F5344CB8AC3E}">
        <p14:creationId xmlns:p14="http://schemas.microsoft.com/office/powerpoint/2010/main" val="817694908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527">
            <a:extLst xmlns:a="http://schemas.openxmlformats.org/drawingml/2006/main">
              <a:ext uri="{FF2B5EF4-FFF2-40B4-BE49-F238E27FC236}">
                <a16:creationId xmlns:a16="http://schemas.microsoft.com/office/drawing/2014/main" id="{48D2C8BD-063B-4567-96DA-9C14EC4A86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28">
            <a:extLst xmlns:a="http://schemas.openxmlformats.org/drawingml/2006/main">
              <a:ext uri="{FF2B5EF4-FFF2-40B4-BE49-F238E27FC236}">
                <a16:creationId xmlns:a16="http://schemas.microsoft.com/office/drawing/2014/main" id="{7095C120-61DB-4B8C-A2E6-3F5C11A954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529">
            <a:extLst xmlns:a="http://schemas.openxmlformats.org/drawingml/2006/main">
              <a:ext uri="{FF2B5EF4-FFF2-40B4-BE49-F238E27FC236}">
                <a16:creationId xmlns:a16="http://schemas.microsoft.com/office/drawing/2014/main" id="{44167145-ADE0-4310-8DB5-5CB43204C1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530">
            <a:extLst xmlns:a="http://schemas.openxmlformats.org/drawingml/2006/main">
              <a:ext uri="{FF2B5EF4-FFF2-40B4-BE49-F238E27FC236}">
                <a16:creationId xmlns:a16="http://schemas.microsoft.com/office/drawing/2014/main" id="{12D8D40B-BD02-4AB6-A5C9-E4FDF39B2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31">
            <a:extLst xmlns:a="http://schemas.openxmlformats.org/drawingml/2006/main">
              <a:ext uri="{FF2B5EF4-FFF2-40B4-BE49-F238E27FC236}">
                <a16:creationId xmlns:a16="http://schemas.microsoft.com/office/drawing/2014/main" id="{D1A35CAB-B6D5-45A0-A274-9DE01247F5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32">
            <a:extLst xmlns:a="http://schemas.openxmlformats.org/drawingml/2006/main">
              <a:ext uri="{FF2B5EF4-FFF2-40B4-BE49-F238E27FC236}">
                <a16:creationId xmlns:a16="http://schemas.microsoft.com/office/drawing/2014/main" id="{55061343-6D16-45F1-8F9D-9F3807EC65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533">
            <a:extLst xmlns:a="http://schemas.openxmlformats.org/drawingml/2006/main">
              <a:ext uri="{FF2B5EF4-FFF2-40B4-BE49-F238E27FC236}">
                <a16:creationId xmlns:a16="http://schemas.microsoft.com/office/drawing/2014/main" id="{69EBA139-718E-42FE-B63A-74946461DC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534">
            <a:extLst xmlns:a="http://schemas.openxmlformats.org/drawingml/2006/main">
              <a:ext uri="{FF2B5EF4-FFF2-40B4-BE49-F238E27FC236}">
                <a16:creationId xmlns:a16="http://schemas.microsoft.com/office/drawing/2014/main" id="{E2200680-7C7F-409A-8D6C-D9CD478327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the significance of the Bristol campaign using two facts.</a:t>
            </a:r>
          </a:p>
        </p:txBody>
      </p:sp>
      <p:sp>
        <p:nvSpPr>
          <p:cNvPr id="9" name="shape-535">
            <a:extLst xmlns:a="http://schemas.openxmlformats.org/drawingml/2006/main">
              <a:ext uri="{FF2B5EF4-FFF2-40B4-BE49-F238E27FC236}">
                <a16:creationId xmlns:a16="http://schemas.microsoft.com/office/drawing/2014/main" id="{0F59495C-350D-48C5-8805-197CD2FEC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536">
            <a:extLst xmlns:a="http://schemas.openxmlformats.org/drawingml/2006/main">
              <a:ext uri="{FF2B5EF4-FFF2-40B4-BE49-F238E27FC236}">
                <a16:creationId xmlns:a16="http://schemas.microsoft.com/office/drawing/2014/main" id="{5800494E-7BD5-429A-BA76-982DA948F4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second possible judgement or a limitation.</a:t>
            </a:r>
          </a:p>
        </p:txBody>
      </p:sp>
      <p:sp>
        <p:nvSpPr>
          <p:cNvPr id="11" name="shape-537">
            <a:extLst xmlns:a="http://schemas.openxmlformats.org/drawingml/2006/main">
              <a:ext uri="{FF2B5EF4-FFF2-40B4-BE49-F238E27FC236}">
                <a16:creationId xmlns:a16="http://schemas.microsoft.com/office/drawing/2014/main" id="{2E063542-120F-469F-9F19-EE1A77A746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538">
            <a:extLst xmlns:a="http://schemas.openxmlformats.org/drawingml/2006/main">
              <a:ext uri="{FF2B5EF4-FFF2-40B4-BE49-F238E27FC236}">
                <a16:creationId xmlns:a16="http://schemas.microsoft.com/office/drawing/2014/main" id="{CBBB005D-0CF8-4A7D-9255-9874A3403D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two developed points: source idea → possible action → why the link makes sense. Label possible actions as inferences.</a:t>
            </a:r>
          </a:p>
        </p:txBody>
      </p:sp>
    </p:spTree>
    <p:extLst>
      <p:ext uri="{BB962C8B-B14F-4D97-AF65-F5344CB8AC3E}">
        <p14:creationId xmlns:p14="http://schemas.microsoft.com/office/powerpoint/2010/main" val="34918575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39">
            <a:extLst xmlns:a="http://schemas.openxmlformats.org/drawingml/2006/main">
              <a:ext uri="{FF2B5EF4-FFF2-40B4-BE49-F238E27FC236}">
                <a16:creationId xmlns:a16="http://schemas.microsoft.com/office/drawing/2014/main" id="{0ED6092E-4D06-471C-9D23-A5E042B72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40">
            <a:extLst xmlns:a="http://schemas.openxmlformats.org/drawingml/2006/main">
              <a:ext uri="{FF2B5EF4-FFF2-40B4-BE49-F238E27FC236}">
                <a16:creationId xmlns:a16="http://schemas.microsoft.com/office/drawing/2014/main" id="{C247AF8F-EA9D-4B93-8625-A0F773722E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541">
            <a:extLst xmlns:a="http://schemas.openxmlformats.org/drawingml/2006/main">
              <a:ext uri="{FF2B5EF4-FFF2-40B4-BE49-F238E27FC236}">
                <a16:creationId xmlns:a16="http://schemas.microsoft.com/office/drawing/2014/main" id="{F633B8EE-150C-4202-95FC-55446CB63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542">
            <a:extLst xmlns:a="http://schemas.openxmlformats.org/drawingml/2006/main">
              <a:ext uri="{FF2B5EF4-FFF2-40B4-BE49-F238E27FC236}">
                <a16:creationId xmlns:a16="http://schemas.microsoft.com/office/drawing/2014/main" id="{198F1C14-A7D4-40F6-AB88-48EE60B9AC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43">
            <a:extLst xmlns:a="http://schemas.openxmlformats.org/drawingml/2006/main">
              <a:ext uri="{FF2B5EF4-FFF2-40B4-BE49-F238E27FC236}">
                <a16:creationId xmlns:a16="http://schemas.microsoft.com/office/drawing/2014/main" id="{531DADA3-F250-4636-8406-B06057F22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4">
            <a:extLst xmlns:a="http://schemas.openxmlformats.org/drawingml/2006/main">
              <a:ext uri="{FF2B5EF4-FFF2-40B4-BE49-F238E27FC236}">
                <a16:creationId xmlns:a16="http://schemas.microsoft.com/office/drawing/2014/main" id="{EFB8B91B-4E53-4F16-8B81-2BD0DB53A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545">
            <a:extLst xmlns:a="http://schemas.openxmlformats.org/drawingml/2006/main">
              <a:ext uri="{FF2B5EF4-FFF2-40B4-BE49-F238E27FC236}">
                <a16:creationId xmlns:a16="http://schemas.microsoft.com/office/drawing/2014/main" id="{AA374A13-6917-41E5-A06D-6B32C3E6BC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546">
            <a:extLst xmlns:a="http://schemas.openxmlformats.org/drawingml/2006/main">
              <a:ext uri="{FF2B5EF4-FFF2-40B4-BE49-F238E27FC236}">
                <a16:creationId xmlns:a16="http://schemas.microsoft.com/office/drawing/2014/main" id="{7638BE15-0132-4C5B-AC57-61B0B59016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547">
            <a:extLst xmlns:a="http://schemas.openxmlformats.org/drawingml/2006/main">
              <a:ext uri="{FF2B5EF4-FFF2-40B4-BE49-F238E27FC236}">
                <a16:creationId xmlns:a16="http://schemas.microsoft.com/office/drawing/2014/main" id="{6455EBE4-EF94-414B-B174-E2DC648DCD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50782014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548">
            <a:extLst xmlns:a="http://schemas.openxmlformats.org/drawingml/2006/main">
              <a:ext uri="{FF2B5EF4-FFF2-40B4-BE49-F238E27FC236}">
                <a16:creationId xmlns:a16="http://schemas.microsoft.com/office/drawing/2014/main" id="{EBC45BCE-5BBD-4FF4-A417-B08C396FA1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49">
            <a:extLst xmlns:a="http://schemas.openxmlformats.org/drawingml/2006/main">
              <a:ext uri="{FF2B5EF4-FFF2-40B4-BE49-F238E27FC236}">
                <a16:creationId xmlns:a16="http://schemas.microsoft.com/office/drawing/2014/main" id="{43306606-268B-49A5-8748-7B98DD317D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5</a:t>
            </a:r>
          </a:p>
        </p:txBody>
      </p:sp>
      <p:sp>
        <p:nvSpPr>
          <p:cNvPr id="3" name="shape-550">
            <a:extLst xmlns:a="http://schemas.openxmlformats.org/drawingml/2006/main">
              <a:ext uri="{FF2B5EF4-FFF2-40B4-BE49-F238E27FC236}">
                <a16:creationId xmlns:a16="http://schemas.microsoft.com/office/drawing/2014/main" id="{7F44462E-8323-4831-A783-91A63B2ED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551">
            <a:extLst xmlns:a="http://schemas.openxmlformats.org/drawingml/2006/main">
              <a:ext uri="{FF2B5EF4-FFF2-40B4-BE49-F238E27FC236}">
                <a16:creationId xmlns:a16="http://schemas.microsoft.com/office/drawing/2014/main" id="{1BC571DC-3EE7-4E0A-9794-16C177472F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52">
            <a:extLst xmlns:a="http://schemas.openxmlformats.org/drawingml/2006/main">
              <a:ext uri="{FF2B5EF4-FFF2-40B4-BE49-F238E27FC236}">
                <a16:creationId xmlns:a16="http://schemas.microsoft.com/office/drawing/2014/main" id="{1BC67A52-077B-4E0B-9D87-60C3E59EAE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53">
            <a:extLst xmlns:a="http://schemas.openxmlformats.org/drawingml/2006/main">
              <a:ext uri="{FF2B5EF4-FFF2-40B4-BE49-F238E27FC236}">
                <a16:creationId xmlns:a16="http://schemas.microsoft.com/office/drawing/2014/main" id="{F521EC56-AEC5-4EA2-AB55-3726C19A2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554">
            <a:extLst xmlns:a="http://schemas.openxmlformats.org/drawingml/2006/main">
              <a:ext uri="{FF2B5EF4-FFF2-40B4-BE49-F238E27FC236}">
                <a16:creationId xmlns:a16="http://schemas.microsoft.com/office/drawing/2014/main" id="{D73668CF-94FF-4449-991A-9290EC853B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an action without inventing a belief.</a:t>
            </a:r>
          </a:p>
        </p:txBody>
      </p:sp>
      <p:sp>
        <p:nvSpPr>
          <p:cNvPr id="8" name="shape-555">
            <a:extLst xmlns:a="http://schemas.openxmlformats.org/drawingml/2006/main">
              <a:ext uri="{FF2B5EF4-FFF2-40B4-BE49-F238E27FC236}">
                <a16:creationId xmlns:a16="http://schemas.microsoft.com/office/drawing/2014/main" id="{569BA216-82B3-4532-B678-7BF12CF5A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20327362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2026-09-05T19:32:21.4620000Z</dcterms:created>
  <dcterms:modified xsi:type="dcterms:W3CDTF">2026-09-05T19:32:21.4620000Z</dcterms:modified>
</coreProperties>
</file>