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588ccdeac4545f0" /><Relationship Type="http://schemas.openxmlformats.org/officeDocument/2006/relationships/extended-properties" Target="/docProps/app.xml" Id="Ra2f6e862753f47c9" /><Relationship Type="http://schemas.openxmlformats.org/officeDocument/2006/relationships/officeDocument" Target="/ppt/presentation.xml" Id="R2eaa87fbad72452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3b3056a5a144eca"/>
  </p:sldMasterIdLst>
  <p:notesMasterIdLst>
    <p:notesMasterId xmlns:r="http://schemas.openxmlformats.org/officeDocument/2006/relationships" r:id="R028cfc4ca7b2427b"/>
  </p:notesMasterIdLst>
  <p:sldIdLst>
    <p:sldId xmlns:r="http://schemas.openxmlformats.org/officeDocument/2006/relationships" id="256" r:id="Rde854b9cd5934b05"/>
    <p:sldId xmlns:r="http://schemas.openxmlformats.org/officeDocument/2006/relationships" id="257" r:id="Rdfde3d05d93545b7"/>
    <p:sldId xmlns:r="http://schemas.openxmlformats.org/officeDocument/2006/relationships" id="258" r:id="Re4a972553e394954"/>
    <p:sldId xmlns:r="http://schemas.openxmlformats.org/officeDocument/2006/relationships" id="259" r:id="R00c5152a156d49fe"/>
    <p:sldId xmlns:r="http://schemas.openxmlformats.org/officeDocument/2006/relationships" id="260" r:id="R9ecc4fe8bb1c4321"/>
    <p:sldId xmlns:r="http://schemas.openxmlformats.org/officeDocument/2006/relationships" id="261" r:id="Rd1c452d8f09847a0"/>
    <p:sldId xmlns:r="http://schemas.openxmlformats.org/officeDocument/2006/relationships" id="262" r:id="R3b27d69f31a44f98"/>
    <p:sldId xmlns:r="http://schemas.openxmlformats.org/officeDocument/2006/relationships" id="263" r:id="R358e3aeb0978491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5ea8bea64d44fbb" /><Relationship Type="http://schemas.openxmlformats.org/officeDocument/2006/relationships/slideMaster" Target="/ppt/slideMasters/slideMaster1.xml" Id="R13b3056a5a144eca" /><Relationship Type="http://schemas.openxmlformats.org/officeDocument/2006/relationships/notesMaster" Target="/ppt/notesMasters/notesMaster1.xml" Id="R028cfc4ca7b2427b" /><Relationship Type="http://schemas.openxmlformats.org/officeDocument/2006/relationships/presProps" Target="/ppt/presProps.xml" Id="Rbad64c965b2d4af1" /><Relationship Type="http://schemas.openxmlformats.org/officeDocument/2006/relationships/tableStyles" Target="/ppt/tableStyles.xml" Id="R7adbcff43a02433c" /><Relationship Type="http://schemas.openxmlformats.org/officeDocument/2006/relationships/slide" Target="/ppt/slides/slide1.xml" Id="Rde854b9cd5934b05" /><Relationship Type="http://schemas.openxmlformats.org/officeDocument/2006/relationships/slide" Target="/ppt/slides/slide2.xml" Id="Rdfde3d05d93545b7" /><Relationship Type="http://schemas.openxmlformats.org/officeDocument/2006/relationships/slide" Target="/ppt/slides/slide3.xml" Id="Re4a972553e394954" /><Relationship Type="http://schemas.openxmlformats.org/officeDocument/2006/relationships/slide" Target="/ppt/slides/slide4.xml" Id="R00c5152a156d49fe" /><Relationship Type="http://schemas.openxmlformats.org/officeDocument/2006/relationships/slide" Target="/ppt/slides/slide5.xml" Id="R9ecc4fe8bb1c4321" /><Relationship Type="http://schemas.openxmlformats.org/officeDocument/2006/relationships/slide" Target="/ppt/slides/slide6.xml" Id="Rd1c452d8f09847a0" /><Relationship Type="http://schemas.openxmlformats.org/officeDocument/2006/relationships/slide" Target="/ppt/slides/slide7.xml" Id="R3b27d69f31a44f98" /><Relationship Type="http://schemas.openxmlformats.org/officeDocument/2006/relationships/slide" Target="/ppt/slides/slide8.xml" Id="R358e3aeb0978491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ab78a9f8d1348a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12afa7a0d704e82" /><Relationship Type="http://schemas.openxmlformats.org/officeDocument/2006/relationships/notesMaster" Target="/ppt/notesMasters/notesMaster1.xml" Id="R2b602de52bc746ff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a78296fdc9a4755" /><Relationship Type="http://schemas.openxmlformats.org/officeDocument/2006/relationships/notesMaster" Target="/ppt/notesMasters/notesMaster1.xml" Id="R072f3d61e4c94ea2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a2e61802a90446a" /><Relationship Type="http://schemas.openxmlformats.org/officeDocument/2006/relationships/notesMaster" Target="/ppt/notesMasters/notesMaster1.xml" Id="R1cc246bc66c3477e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beef43bdf0d148a5" /><Relationship Type="http://schemas.openxmlformats.org/officeDocument/2006/relationships/notesMaster" Target="/ppt/notesMasters/notesMaster1.xml" Id="R5edd255f547345d9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0d859dd0bc314625" /><Relationship Type="http://schemas.openxmlformats.org/officeDocument/2006/relationships/notesMaster" Target="/ppt/notesMasters/notesMaster1.xml" Id="Rb2449189f6b143e4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c6c6f6b46d734b4e" /><Relationship Type="http://schemas.openxmlformats.org/officeDocument/2006/relationships/notesMaster" Target="/ppt/notesMasters/notesMaster1.xml" Id="R6ac3b1d8a7a14d8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6218295978fb4c7f" /><Relationship Type="http://schemas.openxmlformats.org/officeDocument/2006/relationships/notesMaster" Target="/ppt/notesMasters/notesMaster1.xml" Id="R93eb544ff7604d81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20c5e3b7ec214b48" /><Relationship Type="http://schemas.openxmlformats.org/officeDocument/2006/relationships/notesMaster" Target="/ppt/notesMasters/notesMaster1.xml" Id="R029032edbe08475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Arrive: 3 minutes. Total lesson: 40 minutes.</a:t>
            </a:r>
          </a:p>
          <a:p xmlns:a="http://schemas.openxmlformats.org/drawingml/2006/main">
            <a:r>
              <a:t>Outcome: Select and organise relevant evidence before writing.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Selection and explanation make the answer relevant.</a:t>
            </a:r>
          </a:p>
          <a:p xmlns:a="http://schemas.openxmlformats.org/drawingml/2006/main">
            <a:r>
              <a:t>Task answers: Accept people organised campaigns and pressed for change. | B/C: collective protest against discrimination. D: legal response in 1965; do not claim the boycott was the only cause. | A reasoned answer using the selected evidence, with no claim that all unfairness ended.</a:t>
            </a:r>
          </a:p>
          <a:p xmlns:a="http://schemas.openxmlformats.org/drawingml/2006/main">
            <a:r>
              <a:t>Watch for: A list is not an explanation. Do not turn a sequence into a claim that one event was the sole cause.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C51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Read the source: 5 minutes. Total lesson: 40 minutes.</a:t>
            </a:r>
          </a:p>
          <a:p xmlns:a="http://schemas.openxmlformats.org/drawingml/2006/main">
            <a:r>
              <a:t>Outcome: Select and organise relevant evidence before writing.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Selection and explanation make the answer relevant.</a:t>
            </a:r>
          </a:p>
          <a:p xmlns:a="http://schemas.openxmlformats.org/drawingml/2006/main">
            <a:r>
              <a:t>Task answers: Accept people organised campaigns and pressed for change. | B/C: collective protest against discrimination. D: legal response in 1965; do not claim the boycott was the only cause. | A reasoned answer using the selected evidence, with no claim that all unfairness ended.</a:t>
            </a:r>
          </a:p>
          <a:p xmlns:a="http://schemas.openxmlformats.org/drawingml/2006/main">
            <a:r>
              <a:t>Watch for: A list is not an explanation. Do not turn a sequence into a claim that one event was the sole cause.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C51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Watch a model: 5 minutes. Total lesson: 40 minutes.</a:t>
            </a:r>
          </a:p>
          <a:p xmlns:a="http://schemas.openxmlformats.org/drawingml/2006/main">
            <a:r>
              <a:t>Outcome: Select and organise relevant evidence before writing.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Selection and explanation make the answer relevant.</a:t>
            </a:r>
          </a:p>
          <a:p xmlns:a="http://schemas.openxmlformats.org/drawingml/2006/main">
            <a:r>
              <a:t>Task answers: Accept people organised campaigns and pressed for change. | B/C: collective protest against discrimination. D: legal response in 1965; do not claim the boycott was the only cause. | A reasoned answer using the selected evidence, with no claim that all unfairness ended.</a:t>
            </a:r>
          </a:p>
          <a:p xmlns:a="http://schemas.openxmlformats.org/drawingml/2006/main">
            <a:r>
              <a:t>Watch for: A list is not an explanation. Do not turn a sequence into a claim that one event was the sole cause.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C51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Choose: 4 minutes. Total lesson: 40 minutes.</a:t>
            </a:r>
          </a:p>
          <a:p xmlns:a="http://schemas.openxmlformats.org/drawingml/2006/main">
            <a:r>
              <a:t>Outcome: Select and organise relevant evidence before writing.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Selection and explanation make the answer relevant.</a:t>
            </a:r>
          </a:p>
          <a:p xmlns:a="http://schemas.openxmlformats.org/drawingml/2006/main">
            <a:r>
              <a:t>Task answers: Accept people organised campaigns and pressed for change. | B/C: collective protest against discrimination. D: legal response in 1965; do not claim the boycott was the only cause. | A reasoned answer using the selected evidence, with no claim that all unfairness ended.</a:t>
            </a:r>
          </a:p>
          <a:p xmlns:a="http://schemas.openxmlformats.org/drawingml/2006/main">
            <a:r>
              <a:t>Watch for: A list is not an explanation. Do not turn a sequence into a claim that one event was the sole cause.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C51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Check: 3 minutes. Total lesson: 40 minutes.</a:t>
            </a:r>
          </a:p>
          <a:p xmlns:a="http://schemas.openxmlformats.org/drawingml/2006/main">
            <a:r>
              <a:t>Outcome: Select and organise relevant evidence before writing.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Selection and explanation make the answer relevant.</a:t>
            </a:r>
          </a:p>
          <a:p xmlns:a="http://schemas.openxmlformats.org/drawingml/2006/main">
            <a:r>
              <a:t>Task answers: Accept people organised campaigns and pressed for change. | B/C: collective protest against discrimination. D: legal response in 1965; do not claim the boycott was the only cause. | A reasoned answer using the selected evidence, with no claim that all unfairness ended.</a:t>
            </a:r>
          </a:p>
          <a:p xmlns:a="http://schemas.openxmlformats.org/drawingml/2006/main">
            <a:r>
              <a:t>Watch for: A list is not an explanation. Do not turn a sequence into a claim that one event was the sole cause.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C51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Your evidence: 12 minutes. Total lesson: 40 minutes.</a:t>
            </a:r>
          </a:p>
          <a:p xmlns:a="http://schemas.openxmlformats.org/drawingml/2006/main">
            <a:r>
              <a:t>Outcome: Select and organise relevant evidence before writing.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Selection and explanation make the answer relevant.</a:t>
            </a:r>
          </a:p>
          <a:p xmlns:a="http://schemas.openxmlformats.org/drawingml/2006/main">
            <a:r>
              <a:t>Task answers: Accept people organised campaigns and pressed for change. | B/C: collective protest against discrimination. D: legal response in 1965; do not claim the boycott was the only cause. | A reasoned answer using the selected evidence, with no claim that all unfairness ended.</a:t>
            </a:r>
          </a:p>
          <a:p xmlns:a="http://schemas.openxmlformats.org/drawingml/2006/main">
            <a:r>
              <a:t>Watch for: A list is not an explanation. Do not turn a sequence into a claim that one event was the sole cause.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C51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Improve: 5 minutes. Total lesson: 40 minutes.</a:t>
            </a:r>
          </a:p>
          <a:p xmlns:a="http://schemas.openxmlformats.org/drawingml/2006/main">
            <a:r>
              <a:t>Outcome: Select and organise relevant evidence before writing.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Selection and explanation make the answer relevant.</a:t>
            </a:r>
          </a:p>
          <a:p xmlns:a="http://schemas.openxmlformats.org/drawingml/2006/main">
            <a:r>
              <a:t>Task answers: Accept people organised campaigns and pressed for change. | B/C: collective protest against discrimination. D: legal response in 1965; do not claim the boycott was the only cause. | A reasoned answer using the selected evidence, with no claim that all unfairness ended.</a:t>
            </a:r>
          </a:p>
          <a:p xmlns:a="http://schemas.openxmlformats.org/drawingml/2006/main">
            <a:r>
              <a:t>Watch for: A list is not an explanation. Do not turn a sequence into a claim that one event was the sole cause.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C51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Reflect: 3 minutes. Total lesson: 40 minutes.</a:t>
            </a:r>
          </a:p>
          <a:p xmlns:a="http://schemas.openxmlformats.org/drawingml/2006/main">
            <a:r>
              <a:t>Outcome: Select and organise relevant evidence before writing.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Selection and explanation make the answer relevant.</a:t>
            </a:r>
          </a:p>
          <a:p xmlns:a="http://schemas.openxmlformats.org/drawingml/2006/main">
            <a:r>
              <a:t>Task answers: Accept people organised campaigns and pressed for change. | B/C: collective protest against discrimination. D: legal response in 1965; do not claim the boycott was the only cause. | A reasoned answer using the selected evidence, with no claim that all unfairness ended.</a:t>
            </a:r>
          </a:p>
          <a:p xmlns:a="http://schemas.openxmlformats.org/drawingml/2006/main">
            <a:r>
              <a:t>Watch for: A list is not an explanation. Do not turn a sequence into a claim that one event was the sole cause.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C51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d2e1bb5279b452f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8de59316342480e" /><Relationship Type="http://schemas.openxmlformats.org/officeDocument/2006/relationships/slideLayout" Target="/ppt/slideLayouts/slideLayout1.xml" Id="R39d407b478f2448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39d407b478f2448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7c79b4de8745ad" /><Relationship Type="http://schemas.openxmlformats.org/officeDocument/2006/relationships/image" Target="/ppt/media/image.png" Id="Rdfc2fc5d8b7f4b1b" /><Relationship Type="http://schemas.openxmlformats.org/officeDocument/2006/relationships/notesSlide" Target="/ppt/notesSlides/notesSlide1.xml" Id="R4504cda482fa4f67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c8e12dc9ec44e28" /><Relationship Type="http://schemas.openxmlformats.org/officeDocument/2006/relationships/notesSlide" Target="/ppt/notesSlides/notesSlide2.xml" Id="R9b851fc4dbf94cf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5014e88533c486b" /><Relationship Type="http://schemas.openxmlformats.org/officeDocument/2006/relationships/notesSlide" Target="/ppt/notesSlides/notesSlide3.xml" Id="R73e95a476dad465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aafb72f96c44edb" /><Relationship Type="http://schemas.openxmlformats.org/officeDocument/2006/relationships/notesSlide" Target="/ppt/notesSlides/notesSlide4.xml" Id="R1c189789fabf47c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dfa2d6878554d06" /><Relationship Type="http://schemas.openxmlformats.org/officeDocument/2006/relationships/notesSlide" Target="/ppt/notesSlides/notesSlide5.xml" Id="Red384010e545468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d073cecdca145ad" /><Relationship Type="http://schemas.openxmlformats.org/officeDocument/2006/relationships/notesSlide" Target="/ppt/notesSlides/notesSlide6.xml" Id="R6fc5d7621d9f4faa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b510eaa3b39445b" /><Relationship Type="http://schemas.openxmlformats.org/officeDocument/2006/relationships/notesSlide" Target="/ppt/notesSlides/notesSlide7.xml" Id="R440d2efc0712464e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aa4c279a1e4a1e" /><Relationship Type="http://schemas.openxmlformats.org/officeDocument/2006/relationships/notesSlide" Target="/ppt/notesSlides/notesSlide8.xml" Id="R01eab1b7bc5144eb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517">
            <a:extLst xmlns:a="http://schemas.openxmlformats.org/drawingml/2006/main">
              <a:ext uri="{FF2B5EF4-FFF2-40B4-BE49-F238E27FC236}">
                <a16:creationId xmlns:a16="http://schemas.microsoft.com/office/drawing/2014/main" id="{0F93D8A4-FA06-4255-991C-5996D80B4A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518">
            <a:extLst xmlns:a="http://schemas.openxmlformats.org/drawingml/2006/main">
              <a:ext uri="{FF2B5EF4-FFF2-40B4-BE49-F238E27FC236}">
                <a16:creationId xmlns:a16="http://schemas.microsoft.com/office/drawing/2014/main" id="{3E804106-85A5-47F9-BA47-04CC109183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6</a:t>
            </a:r>
          </a:p>
        </p:txBody>
      </p:sp>
      <p:sp>
        <p:nvSpPr>
          <p:cNvPr id="3" name="shape-519">
            <a:extLst xmlns:a="http://schemas.openxmlformats.org/drawingml/2006/main">
              <a:ext uri="{FF2B5EF4-FFF2-40B4-BE49-F238E27FC236}">
                <a16:creationId xmlns:a16="http://schemas.microsoft.com/office/drawing/2014/main" id="{E8B8B8D1-94A7-4B69-AF05-ECB45A6B71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Plan an account</a:t>
            </a:r>
          </a:p>
        </p:txBody>
      </p:sp>
      <p:sp>
        <p:nvSpPr>
          <p:cNvPr id="4" name="shape-520">
            <a:extLst xmlns:a="http://schemas.openxmlformats.org/drawingml/2006/main">
              <a:ext uri="{FF2B5EF4-FFF2-40B4-BE49-F238E27FC236}">
                <a16:creationId xmlns:a16="http://schemas.microsoft.com/office/drawing/2014/main" id="{CC9AEEDB-A1D4-4CCD-A87A-E6279D12E4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21">
            <a:extLst xmlns:a="http://schemas.openxmlformats.org/drawingml/2006/main">
              <a:ext uri="{FF2B5EF4-FFF2-40B4-BE49-F238E27FC236}">
                <a16:creationId xmlns:a16="http://schemas.microsoft.com/office/drawing/2014/main" id="{F06823BB-E535-4132-908A-7A2F6388B4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22">
            <a:extLst xmlns:a="http://schemas.openxmlformats.org/drawingml/2006/main">
              <a:ext uri="{FF2B5EF4-FFF2-40B4-BE49-F238E27FC236}">
                <a16:creationId xmlns:a16="http://schemas.microsoft.com/office/drawing/2014/main" id="{C4217EF9-D436-43FF-884E-B634C1A297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523">
            <a:extLst xmlns:a="http://schemas.openxmlformats.org/drawingml/2006/main">
              <a:ext uri="{FF2B5EF4-FFF2-40B4-BE49-F238E27FC236}">
                <a16:creationId xmlns:a16="http://schemas.microsoft.com/office/drawing/2014/main" id="{35117585-9C3C-4E4B-9DC9-2A9DD3FA16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Select and organise relevant evidence before writing.</a:t>
            </a:r>
          </a:p>
        </p:txBody>
      </p:sp>
      <p:sp>
        <p:nvSpPr>
          <p:cNvPr id="8" name="shape-524">
            <a:extLst xmlns:a="http://schemas.openxmlformats.org/drawingml/2006/main">
              <a:ext uri="{FF2B5EF4-FFF2-40B4-BE49-F238E27FC236}">
                <a16:creationId xmlns:a16="http://schemas.microsoft.com/office/drawing/2014/main" id="{91C62FB9-BE50-4890-B4D7-F3216ECD81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fc2fc5d8b7f4b1b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06170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525">
            <a:extLst xmlns:a="http://schemas.openxmlformats.org/drawingml/2006/main">
              <a:ext uri="{FF2B5EF4-FFF2-40B4-BE49-F238E27FC236}">
                <a16:creationId xmlns:a16="http://schemas.microsoft.com/office/drawing/2014/main" id="{E4EF214F-F252-4269-8E1E-0811803CB5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526">
            <a:extLst xmlns:a="http://schemas.openxmlformats.org/drawingml/2006/main">
              <a:ext uri="{FF2B5EF4-FFF2-40B4-BE49-F238E27FC236}">
                <a16:creationId xmlns:a16="http://schemas.microsoft.com/office/drawing/2014/main" id="{E23A05B3-0EE4-4AFF-8760-E6DE338A6F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6</a:t>
            </a:r>
          </a:p>
        </p:txBody>
      </p:sp>
      <p:sp>
        <p:nvSpPr>
          <p:cNvPr id="3" name="shape-527">
            <a:extLst xmlns:a="http://schemas.openxmlformats.org/drawingml/2006/main">
              <a:ext uri="{FF2B5EF4-FFF2-40B4-BE49-F238E27FC236}">
                <a16:creationId xmlns:a16="http://schemas.microsoft.com/office/drawing/2014/main" id="{5ADA747F-960E-421E-AFAD-297DCF5B97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528">
            <a:extLst xmlns:a="http://schemas.openxmlformats.org/drawingml/2006/main">
              <a:ext uri="{FF2B5EF4-FFF2-40B4-BE49-F238E27FC236}">
                <a16:creationId xmlns:a16="http://schemas.microsoft.com/office/drawing/2014/main" id="{4B2069AE-9898-4B4E-A8E0-DBD07FE6A1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29">
            <a:extLst xmlns:a="http://schemas.openxmlformats.org/drawingml/2006/main">
              <a:ext uri="{FF2B5EF4-FFF2-40B4-BE49-F238E27FC236}">
                <a16:creationId xmlns:a16="http://schemas.microsoft.com/office/drawing/2014/main" id="{57F20E80-60F8-4AAE-8C9D-B500941BC5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30">
            <a:extLst xmlns:a="http://schemas.openxmlformats.org/drawingml/2006/main">
              <a:ext uri="{FF2B5EF4-FFF2-40B4-BE49-F238E27FC236}">
                <a16:creationId xmlns:a16="http://schemas.microsoft.com/office/drawing/2014/main" id="{BF013AC8-E275-4FAF-A47B-6E47E223B3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531">
            <a:extLst xmlns:a="http://schemas.openxmlformats.org/drawingml/2006/main">
              <a:ext uri="{FF2B5EF4-FFF2-40B4-BE49-F238E27FC236}">
                <a16:creationId xmlns:a16="http://schemas.microsoft.com/office/drawing/2014/main" id="{2731E09B-7AA7-4796-A46C-FD9ABE43AA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SECONDARY TEACHING SUMMARY: The National Archives and UK Parliament.</a:t>
            </a:r>
          </a:p>
        </p:txBody>
      </p:sp>
      <p:sp>
        <p:nvSpPr>
          <p:cNvPr id="8" name="shape-532">
            <a:extLst xmlns:a="http://schemas.openxmlformats.org/drawingml/2006/main">
              <a:ext uri="{FF2B5EF4-FFF2-40B4-BE49-F238E27FC236}">
                <a16:creationId xmlns:a16="http://schemas.microsoft.com/office/drawing/2014/main" id="{B4070300-6F46-480D-AF5D-DCF0517E06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533">
            <a:extLst xmlns:a="http://schemas.openxmlformats.org/drawingml/2006/main">
              <a:ext uri="{FF2B5EF4-FFF2-40B4-BE49-F238E27FC236}">
                <a16:creationId xmlns:a16="http://schemas.microsoft.com/office/drawing/2014/main" id="{A60731CE-3121-4011-BA91-FFF2DDE806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In 1948, Empire Windrush brought passengers from the Caribbean to Britain.</a:t>
            </a:r>
          </a:p>
        </p:txBody>
      </p:sp>
      <p:sp>
        <p:nvSpPr>
          <p:cNvPr id="10" name="shape-534">
            <a:extLst xmlns:a="http://schemas.openxmlformats.org/drawingml/2006/main">
              <a:ext uri="{FF2B5EF4-FFF2-40B4-BE49-F238E27FC236}">
                <a16:creationId xmlns:a16="http://schemas.microsoft.com/office/drawing/2014/main" id="{F7B1FE6E-7341-4ECA-BEF0-8AE172C632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535">
            <a:extLst xmlns:a="http://schemas.openxmlformats.org/drawingml/2006/main">
              <a:ext uri="{FF2B5EF4-FFF2-40B4-BE49-F238E27FC236}">
                <a16:creationId xmlns:a16="http://schemas.microsoft.com/office/drawing/2014/main" id="{5B227FCE-C8CE-45CC-834F-EB456A3FE5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In 1963, Bristol campaigners opposed a bus company's racial discrimination.</a:t>
            </a:r>
          </a:p>
        </p:txBody>
      </p:sp>
      <p:sp>
        <p:nvSpPr>
          <p:cNvPr id="12" name="shape-536">
            <a:extLst xmlns:a="http://schemas.openxmlformats.org/drawingml/2006/main">
              <a:ext uri="{FF2B5EF4-FFF2-40B4-BE49-F238E27FC236}">
                <a16:creationId xmlns:a16="http://schemas.microsoft.com/office/drawing/2014/main" id="{A5C50018-3869-4D49-B366-6FD2091FAA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537">
            <a:extLst xmlns:a="http://schemas.openxmlformats.org/drawingml/2006/main">
              <a:ext uri="{FF2B5EF4-FFF2-40B4-BE49-F238E27FC236}">
                <a16:creationId xmlns:a16="http://schemas.microsoft.com/office/drawing/2014/main" id="{D9996523-15A3-4122-A45B-C0A6B0B6B1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Paul Stephenson and other organisers helped lead that campaign.</a:t>
            </a:r>
          </a:p>
        </p:txBody>
      </p:sp>
      <p:sp>
        <p:nvSpPr>
          <p:cNvPr id="14" name="shape-538">
            <a:extLst xmlns:a="http://schemas.openxmlformats.org/drawingml/2006/main">
              <a:ext uri="{FF2B5EF4-FFF2-40B4-BE49-F238E27FC236}">
                <a16:creationId xmlns:a16="http://schemas.microsoft.com/office/drawing/2014/main" id="{9FC171E3-0335-49A7-BA67-CE48EFF8E0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539">
            <a:extLst xmlns:a="http://schemas.openxmlformats.org/drawingml/2006/main">
              <a:ext uri="{FF2B5EF4-FFF2-40B4-BE49-F238E27FC236}">
                <a16:creationId xmlns:a16="http://schemas.microsoft.com/office/drawing/2014/main" id="{06F2AF2D-2C83-4D56-9C90-2126C02C7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D. The 1965 Race Relations Act prohibited racial discrimination in some public places.</a:t>
            </a:r>
          </a:p>
        </p:txBody>
      </p:sp>
    </p:spTree>
    <p:extLst>
      <p:ext uri="{BB962C8B-B14F-4D97-AF65-F5344CB8AC3E}">
        <p14:creationId xmlns:p14="http://schemas.microsoft.com/office/powerpoint/2010/main" val="171693531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540">
            <a:extLst xmlns:a="http://schemas.openxmlformats.org/drawingml/2006/main">
              <a:ext uri="{FF2B5EF4-FFF2-40B4-BE49-F238E27FC236}">
                <a16:creationId xmlns:a16="http://schemas.microsoft.com/office/drawing/2014/main" id="{0C38CD49-7D3F-48D1-A471-286B56CCE3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541">
            <a:extLst xmlns:a="http://schemas.openxmlformats.org/drawingml/2006/main">
              <a:ext uri="{FF2B5EF4-FFF2-40B4-BE49-F238E27FC236}">
                <a16:creationId xmlns:a16="http://schemas.microsoft.com/office/drawing/2014/main" id="{F3EF199B-CD4D-4DB8-A85B-1F7A665408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6</a:t>
            </a:r>
          </a:p>
        </p:txBody>
      </p:sp>
      <p:sp>
        <p:nvSpPr>
          <p:cNvPr id="3" name="shape-542">
            <a:extLst xmlns:a="http://schemas.openxmlformats.org/drawingml/2006/main">
              <a:ext uri="{FF2B5EF4-FFF2-40B4-BE49-F238E27FC236}">
                <a16:creationId xmlns:a16="http://schemas.microsoft.com/office/drawing/2014/main" id="{9C3F45B2-A2DA-46A4-9AED-EBBB69B125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543">
            <a:extLst xmlns:a="http://schemas.openxmlformats.org/drawingml/2006/main">
              <a:ext uri="{FF2B5EF4-FFF2-40B4-BE49-F238E27FC236}">
                <a16:creationId xmlns:a16="http://schemas.microsoft.com/office/drawing/2014/main" id="{02C2E9C2-F49C-46B0-92DA-4375D0A953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44">
            <a:extLst xmlns:a="http://schemas.openxmlformats.org/drawingml/2006/main">
              <a:ext uri="{FF2B5EF4-FFF2-40B4-BE49-F238E27FC236}">
                <a16:creationId xmlns:a16="http://schemas.microsoft.com/office/drawing/2014/main" id="{20C0BAF9-AC61-4327-9B90-E417294E47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45">
            <a:extLst xmlns:a="http://schemas.openxmlformats.org/drawingml/2006/main">
              <a:ext uri="{FF2B5EF4-FFF2-40B4-BE49-F238E27FC236}">
                <a16:creationId xmlns:a16="http://schemas.microsoft.com/office/drawing/2014/main" id="{D9A58170-1D0D-411B-B649-CF46D7880D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546">
            <a:extLst xmlns:a="http://schemas.openxmlformats.org/drawingml/2006/main">
              <a:ext uri="{FF2B5EF4-FFF2-40B4-BE49-F238E27FC236}">
                <a16:creationId xmlns:a16="http://schemas.microsoft.com/office/drawing/2014/main" id="{38E70908-4B91-4E65-AEB9-60F6B73937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547">
            <a:extLst xmlns:a="http://schemas.openxmlformats.org/drawingml/2006/main">
              <a:ext uri="{FF2B5EF4-FFF2-40B4-BE49-F238E27FC236}">
                <a16:creationId xmlns:a16="http://schemas.microsoft.com/office/drawing/2014/main" id="{515473F8-FA93-4B32-8461-AC7A3C96A8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Question: How did people challenge unfair treatment in Britain?</a:t>
            </a:r>
          </a:p>
        </p:txBody>
      </p:sp>
      <p:sp>
        <p:nvSpPr>
          <p:cNvPr id="9" name="shape-548">
            <a:extLst xmlns:a="http://schemas.openxmlformats.org/drawingml/2006/main">
              <a:ext uri="{FF2B5EF4-FFF2-40B4-BE49-F238E27FC236}">
                <a16:creationId xmlns:a16="http://schemas.microsoft.com/office/drawing/2014/main" id="{CA37BCC2-F8E9-40C6-9FB3-D9B30DB421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549">
            <a:extLst xmlns:a="http://schemas.openxmlformats.org/drawingml/2006/main">
              <a:ext uri="{FF2B5EF4-FFF2-40B4-BE49-F238E27FC236}">
                <a16:creationId xmlns:a16="http://schemas.microsoft.com/office/drawing/2014/main" id="{0EC0FFF4-92B0-4AB4-91C4-AA398E433B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B and C for the campaign; D helps show later legal change. A needs an explained link.</a:t>
            </a:r>
          </a:p>
        </p:txBody>
      </p:sp>
      <p:sp>
        <p:nvSpPr>
          <p:cNvPr id="11" name="shape-550">
            <a:extLst xmlns:a="http://schemas.openxmlformats.org/drawingml/2006/main">
              <a:ext uri="{FF2B5EF4-FFF2-40B4-BE49-F238E27FC236}">
                <a16:creationId xmlns:a16="http://schemas.microsoft.com/office/drawing/2014/main" id="{5891CF27-CE10-4362-8B29-B40038F67A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34464459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551">
            <a:extLst xmlns:a="http://schemas.openxmlformats.org/drawingml/2006/main">
              <a:ext uri="{FF2B5EF4-FFF2-40B4-BE49-F238E27FC236}">
                <a16:creationId xmlns:a16="http://schemas.microsoft.com/office/drawing/2014/main" id="{8112BDF7-3D25-4A94-B293-F423340ED8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552">
            <a:extLst xmlns:a="http://schemas.openxmlformats.org/drawingml/2006/main">
              <a:ext uri="{FF2B5EF4-FFF2-40B4-BE49-F238E27FC236}">
                <a16:creationId xmlns:a16="http://schemas.microsoft.com/office/drawing/2014/main" id="{C8C4BE67-444E-48CC-AB80-12846F378D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6</a:t>
            </a:r>
          </a:p>
        </p:txBody>
      </p:sp>
      <p:sp>
        <p:nvSpPr>
          <p:cNvPr id="3" name="shape-553">
            <a:extLst xmlns:a="http://schemas.openxmlformats.org/drawingml/2006/main">
              <a:ext uri="{FF2B5EF4-FFF2-40B4-BE49-F238E27FC236}">
                <a16:creationId xmlns:a16="http://schemas.microsoft.com/office/drawing/2014/main" id="{DA7FC3EE-5BA6-4C18-8538-11AD489413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554">
            <a:extLst xmlns:a="http://schemas.openxmlformats.org/drawingml/2006/main">
              <a:ext uri="{FF2B5EF4-FFF2-40B4-BE49-F238E27FC236}">
                <a16:creationId xmlns:a16="http://schemas.microsoft.com/office/drawing/2014/main" id="{72A3DADD-748E-4255-AC5E-54E450B898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55">
            <a:extLst xmlns:a="http://schemas.openxmlformats.org/drawingml/2006/main">
              <a:ext uri="{FF2B5EF4-FFF2-40B4-BE49-F238E27FC236}">
                <a16:creationId xmlns:a16="http://schemas.microsoft.com/office/drawing/2014/main" id="{1428AF24-4342-4A04-8C39-93D9095904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56">
            <a:extLst xmlns:a="http://schemas.openxmlformats.org/drawingml/2006/main">
              <a:ext uri="{FF2B5EF4-FFF2-40B4-BE49-F238E27FC236}">
                <a16:creationId xmlns:a16="http://schemas.microsoft.com/office/drawing/2014/main" id="{1200C54A-8A29-4D3C-8276-0C418DCC06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557">
            <a:extLst xmlns:a="http://schemas.openxmlformats.org/drawingml/2006/main">
              <a:ext uri="{FF2B5EF4-FFF2-40B4-BE49-F238E27FC236}">
                <a16:creationId xmlns:a16="http://schemas.microsoft.com/office/drawing/2014/main" id="{DBBE3A99-A0EE-4131-BC75-6B8F7227D1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plan best answers the question?</a:t>
            </a:r>
          </a:p>
        </p:txBody>
      </p:sp>
      <p:sp>
        <p:nvSpPr>
          <p:cNvPr id="8" name="shape-558">
            <a:extLst xmlns:a="http://schemas.openxmlformats.org/drawingml/2006/main">
              <a:ext uri="{FF2B5EF4-FFF2-40B4-BE49-F238E27FC236}">
                <a16:creationId xmlns:a16="http://schemas.microsoft.com/office/drawing/2014/main" id="{50635FE8-79DA-401F-B69E-BC3BCFFAC0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559">
            <a:extLst xmlns:a="http://schemas.openxmlformats.org/drawingml/2006/main">
              <a:ext uri="{FF2B5EF4-FFF2-40B4-BE49-F238E27FC236}">
                <a16:creationId xmlns:a16="http://schemas.microsoft.com/office/drawing/2014/main" id="{EB58FADA-11B8-483F-BA94-ADF4B12C2C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List every fact without links.</a:t>
            </a:r>
          </a:p>
        </p:txBody>
      </p:sp>
      <p:sp>
        <p:nvSpPr>
          <p:cNvPr id="10" name="shape-560">
            <a:extLst xmlns:a="http://schemas.openxmlformats.org/drawingml/2006/main">
              <a:ext uri="{FF2B5EF4-FFF2-40B4-BE49-F238E27FC236}">
                <a16:creationId xmlns:a16="http://schemas.microsoft.com/office/drawing/2014/main" id="{D78F7939-194A-4CAF-B373-84D80E4922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561">
            <a:extLst xmlns:a="http://schemas.openxmlformats.org/drawingml/2006/main">
              <a:ext uri="{FF2B5EF4-FFF2-40B4-BE49-F238E27FC236}">
                <a16:creationId xmlns:a16="http://schemas.microsoft.com/office/drawing/2014/main" id="{EFB34C91-9592-4F48-91D8-EC24AEF874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Make a claim, select evidence, explain the link.</a:t>
            </a:r>
          </a:p>
        </p:txBody>
      </p:sp>
      <p:sp>
        <p:nvSpPr>
          <p:cNvPr id="12" name="shape-562">
            <a:extLst xmlns:a="http://schemas.openxmlformats.org/drawingml/2006/main">
              <a:ext uri="{FF2B5EF4-FFF2-40B4-BE49-F238E27FC236}">
                <a16:creationId xmlns:a16="http://schemas.microsoft.com/office/drawing/2014/main" id="{E48B1930-4B1A-47FE-8B76-200327C22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563">
            <a:extLst xmlns:a="http://schemas.openxmlformats.org/drawingml/2006/main">
              <a:ext uri="{FF2B5EF4-FFF2-40B4-BE49-F238E27FC236}">
                <a16:creationId xmlns:a16="http://schemas.microsoft.com/office/drawing/2014/main" id="{04505E3F-2B66-43EB-8947-46BE1CFD2F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Write only a favourite fact.</a:t>
            </a:r>
          </a:p>
        </p:txBody>
      </p:sp>
      <p:sp>
        <p:nvSpPr>
          <p:cNvPr id="14" name="shape-564">
            <a:extLst xmlns:a="http://schemas.openxmlformats.org/drawingml/2006/main">
              <a:ext uri="{FF2B5EF4-FFF2-40B4-BE49-F238E27FC236}">
                <a16:creationId xmlns:a16="http://schemas.microsoft.com/office/drawing/2014/main" id="{027C1AA2-8B6F-4168-B608-BD812C7F7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157517999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565">
            <a:extLst xmlns:a="http://schemas.openxmlformats.org/drawingml/2006/main">
              <a:ext uri="{FF2B5EF4-FFF2-40B4-BE49-F238E27FC236}">
                <a16:creationId xmlns:a16="http://schemas.microsoft.com/office/drawing/2014/main" id="{B5C10ABB-72EA-4117-A1C0-7B875A6C36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566">
            <a:extLst xmlns:a="http://schemas.openxmlformats.org/drawingml/2006/main">
              <a:ext uri="{FF2B5EF4-FFF2-40B4-BE49-F238E27FC236}">
                <a16:creationId xmlns:a16="http://schemas.microsoft.com/office/drawing/2014/main" id="{3C079973-E652-4AC2-9473-907DB1C685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6</a:t>
            </a:r>
          </a:p>
        </p:txBody>
      </p:sp>
      <p:sp>
        <p:nvSpPr>
          <p:cNvPr id="3" name="shape-567">
            <a:extLst xmlns:a="http://schemas.openxmlformats.org/drawingml/2006/main">
              <a:ext uri="{FF2B5EF4-FFF2-40B4-BE49-F238E27FC236}">
                <a16:creationId xmlns:a16="http://schemas.microsoft.com/office/drawing/2014/main" id="{8CF0B20A-3F93-4CEA-B450-9700BFE144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568">
            <a:extLst xmlns:a="http://schemas.openxmlformats.org/drawingml/2006/main">
              <a:ext uri="{FF2B5EF4-FFF2-40B4-BE49-F238E27FC236}">
                <a16:creationId xmlns:a16="http://schemas.microsoft.com/office/drawing/2014/main" id="{11F0EB15-5345-42EA-AF48-D1240A508C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69">
            <a:extLst xmlns:a="http://schemas.openxmlformats.org/drawingml/2006/main">
              <a:ext uri="{FF2B5EF4-FFF2-40B4-BE49-F238E27FC236}">
                <a16:creationId xmlns:a16="http://schemas.microsoft.com/office/drawing/2014/main" id="{38D94E02-D1BC-420D-B233-0DD69CA4C0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70">
            <a:extLst xmlns:a="http://schemas.openxmlformats.org/drawingml/2006/main">
              <a:ext uri="{FF2B5EF4-FFF2-40B4-BE49-F238E27FC236}">
                <a16:creationId xmlns:a16="http://schemas.microsoft.com/office/drawing/2014/main" id="{F21C1309-911F-44AC-89A0-672DCFBF86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571">
            <a:extLst xmlns:a="http://schemas.openxmlformats.org/drawingml/2006/main">
              <a:ext uri="{FF2B5EF4-FFF2-40B4-BE49-F238E27FC236}">
                <a16:creationId xmlns:a16="http://schemas.microsoft.com/office/drawing/2014/main" id="{E5C86504-A153-4734-9BD0-6A78DBA39D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8" name="shape-572">
            <a:extLst xmlns:a="http://schemas.openxmlformats.org/drawingml/2006/main">
              <a:ext uri="{FF2B5EF4-FFF2-40B4-BE49-F238E27FC236}">
                <a16:creationId xmlns:a16="http://schemas.microsoft.com/office/drawing/2014/main" id="{EBD01994-35F9-405D-9310-D6D5B48B53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Selection and explanation make the answer relevant.</a:t>
            </a:r>
          </a:p>
        </p:txBody>
      </p:sp>
      <p:sp>
        <p:nvSpPr>
          <p:cNvPr id="9" name="shape-573">
            <a:extLst xmlns:a="http://schemas.openxmlformats.org/drawingml/2006/main">
              <a:ext uri="{FF2B5EF4-FFF2-40B4-BE49-F238E27FC236}">
                <a16:creationId xmlns:a16="http://schemas.microsoft.com/office/drawing/2014/main" id="{AEC547B0-5170-4653-9E59-C6FD81B6B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31998162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574">
            <a:extLst xmlns:a="http://schemas.openxmlformats.org/drawingml/2006/main">
              <a:ext uri="{FF2B5EF4-FFF2-40B4-BE49-F238E27FC236}">
                <a16:creationId xmlns:a16="http://schemas.microsoft.com/office/drawing/2014/main" id="{33FC6015-9621-449A-8467-B4FFE3222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575">
            <a:extLst xmlns:a="http://schemas.openxmlformats.org/drawingml/2006/main">
              <a:ext uri="{FF2B5EF4-FFF2-40B4-BE49-F238E27FC236}">
                <a16:creationId xmlns:a16="http://schemas.microsoft.com/office/drawing/2014/main" id="{6DFE6EE8-E123-46BB-929E-47E483A70D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6</a:t>
            </a:r>
          </a:p>
        </p:txBody>
      </p:sp>
      <p:sp>
        <p:nvSpPr>
          <p:cNvPr id="3" name="shape-576">
            <a:extLst xmlns:a="http://schemas.openxmlformats.org/drawingml/2006/main">
              <a:ext uri="{FF2B5EF4-FFF2-40B4-BE49-F238E27FC236}">
                <a16:creationId xmlns:a16="http://schemas.microsoft.com/office/drawing/2014/main" id="{92118B3B-0BDF-405B-A7D3-DA55EF2527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577">
            <a:extLst xmlns:a="http://schemas.openxmlformats.org/drawingml/2006/main">
              <a:ext uri="{FF2B5EF4-FFF2-40B4-BE49-F238E27FC236}">
                <a16:creationId xmlns:a16="http://schemas.microsoft.com/office/drawing/2014/main" id="{BB97F83C-FAEF-4308-85B9-2EEB628CAD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78">
            <a:extLst xmlns:a="http://schemas.openxmlformats.org/drawingml/2006/main">
              <a:ext uri="{FF2B5EF4-FFF2-40B4-BE49-F238E27FC236}">
                <a16:creationId xmlns:a16="http://schemas.microsoft.com/office/drawing/2014/main" id="{5442BA34-9F54-46D8-AE86-06689E6B0F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79">
            <a:extLst xmlns:a="http://schemas.openxmlformats.org/drawingml/2006/main">
              <a:ext uri="{FF2B5EF4-FFF2-40B4-BE49-F238E27FC236}">
                <a16:creationId xmlns:a16="http://schemas.microsoft.com/office/drawing/2014/main" id="{2492F50A-95CD-4E7E-AB0D-5114EEE38D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580">
            <a:extLst xmlns:a="http://schemas.openxmlformats.org/drawingml/2006/main">
              <a:ext uri="{FF2B5EF4-FFF2-40B4-BE49-F238E27FC236}">
                <a16:creationId xmlns:a16="http://schemas.microsoft.com/office/drawing/2014/main" id="{20BCA5E1-B2A1-4DFC-B495-954E7C239F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581">
            <a:extLst xmlns:a="http://schemas.openxmlformats.org/drawingml/2006/main">
              <a:ext uri="{FF2B5EF4-FFF2-40B4-BE49-F238E27FC236}">
                <a16:creationId xmlns:a16="http://schemas.microsoft.com/office/drawing/2014/main" id="{4C0748EF-E0BB-486B-93AE-30AE285A88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one sentence answering the question.</a:t>
            </a:r>
          </a:p>
        </p:txBody>
      </p:sp>
      <p:sp>
        <p:nvSpPr>
          <p:cNvPr id="9" name="shape-582">
            <a:extLst xmlns:a="http://schemas.openxmlformats.org/drawingml/2006/main">
              <a:ext uri="{FF2B5EF4-FFF2-40B4-BE49-F238E27FC236}">
                <a16:creationId xmlns:a16="http://schemas.microsoft.com/office/drawing/2014/main" id="{13EF92E7-95A2-45F8-B401-E7B33D3056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583">
            <a:extLst xmlns:a="http://schemas.openxmlformats.org/drawingml/2006/main">
              <a:ext uri="{FF2B5EF4-FFF2-40B4-BE49-F238E27FC236}">
                <a16:creationId xmlns:a16="http://schemas.microsoft.com/office/drawing/2014/main" id="{CE590308-D695-4919-86FE-45A333A327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two evidence details and explain how each helps.</a:t>
            </a:r>
          </a:p>
        </p:txBody>
      </p:sp>
      <p:sp>
        <p:nvSpPr>
          <p:cNvPr id="11" name="shape-584">
            <a:extLst xmlns:a="http://schemas.openxmlformats.org/drawingml/2006/main">
              <a:ext uri="{FF2B5EF4-FFF2-40B4-BE49-F238E27FC236}">
                <a16:creationId xmlns:a16="http://schemas.microsoft.com/office/drawing/2014/main" id="{ED7D2E98-8B17-4771-AECC-8B9649F2A3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585">
            <a:extLst xmlns:a="http://schemas.openxmlformats.org/drawingml/2006/main">
              <a:ext uri="{FF2B5EF4-FFF2-40B4-BE49-F238E27FC236}">
                <a16:creationId xmlns:a16="http://schemas.microsoft.com/office/drawing/2014/main" id="{0C30C690-E9AA-47FB-A92A-E7D3C17A2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Plan an ending that answers the question again.</a:t>
            </a:r>
          </a:p>
        </p:txBody>
      </p:sp>
    </p:spTree>
    <p:extLst>
      <p:ext uri="{BB962C8B-B14F-4D97-AF65-F5344CB8AC3E}">
        <p14:creationId xmlns:p14="http://schemas.microsoft.com/office/powerpoint/2010/main" val="178741306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586">
            <a:extLst xmlns:a="http://schemas.openxmlformats.org/drawingml/2006/main">
              <a:ext uri="{FF2B5EF4-FFF2-40B4-BE49-F238E27FC236}">
                <a16:creationId xmlns:a16="http://schemas.microsoft.com/office/drawing/2014/main" id="{83C7B454-0BBB-4166-8BAB-B08D19DD8A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587">
            <a:extLst xmlns:a="http://schemas.openxmlformats.org/drawingml/2006/main">
              <a:ext uri="{FF2B5EF4-FFF2-40B4-BE49-F238E27FC236}">
                <a16:creationId xmlns:a16="http://schemas.microsoft.com/office/drawing/2014/main" id="{08C34D0A-A425-4C97-B242-0E16DAAAC3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6</a:t>
            </a:r>
          </a:p>
        </p:txBody>
      </p:sp>
      <p:sp>
        <p:nvSpPr>
          <p:cNvPr id="3" name="shape-588">
            <a:extLst xmlns:a="http://schemas.openxmlformats.org/drawingml/2006/main">
              <a:ext uri="{FF2B5EF4-FFF2-40B4-BE49-F238E27FC236}">
                <a16:creationId xmlns:a16="http://schemas.microsoft.com/office/drawing/2014/main" id="{99C7AE8E-09E0-4803-8648-5D27545492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589">
            <a:extLst xmlns:a="http://schemas.openxmlformats.org/drawingml/2006/main">
              <a:ext uri="{FF2B5EF4-FFF2-40B4-BE49-F238E27FC236}">
                <a16:creationId xmlns:a16="http://schemas.microsoft.com/office/drawing/2014/main" id="{DC72604B-FDD0-462D-967D-30609CAF62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90">
            <a:extLst xmlns:a="http://schemas.openxmlformats.org/drawingml/2006/main">
              <a:ext uri="{FF2B5EF4-FFF2-40B4-BE49-F238E27FC236}">
                <a16:creationId xmlns:a16="http://schemas.microsoft.com/office/drawing/2014/main" id="{73A5E924-031B-4B89-89AC-4636DD8E69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91">
            <a:extLst xmlns:a="http://schemas.openxmlformats.org/drawingml/2006/main">
              <a:ext uri="{FF2B5EF4-FFF2-40B4-BE49-F238E27FC236}">
                <a16:creationId xmlns:a16="http://schemas.microsoft.com/office/drawing/2014/main" id="{A07569A2-9428-4EE9-B20C-E815386A0E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592">
            <a:extLst xmlns:a="http://schemas.openxmlformats.org/drawingml/2006/main">
              <a:ext uri="{FF2B5EF4-FFF2-40B4-BE49-F238E27FC236}">
                <a16:creationId xmlns:a16="http://schemas.microsoft.com/office/drawing/2014/main" id="{1B92F653-C689-4E74-A933-0DE1B30F4E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593">
            <a:extLst xmlns:a="http://schemas.openxmlformats.org/drawingml/2006/main">
              <a:ext uri="{FF2B5EF4-FFF2-40B4-BE49-F238E27FC236}">
                <a16:creationId xmlns:a16="http://schemas.microsoft.com/office/drawing/2014/main" id="{5CE48D1E-AFCE-4190-8A37-8B76DE9D07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evidence, improve a link, or mark a claim you cannot support.</a:t>
            </a:r>
          </a:p>
        </p:txBody>
      </p:sp>
      <p:sp>
        <p:nvSpPr>
          <p:cNvPr id="9" name="shape-594">
            <a:extLst xmlns:a="http://schemas.openxmlformats.org/drawingml/2006/main">
              <a:ext uri="{FF2B5EF4-FFF2-40B4-BE49-F238E27FC236}">
                <a16:creationId xmlns:a16="http://schemas.microsoft.com/office/drawing/2014/main" id="{95D8A60C-368D-49D1-B1A6-FE7BE1B45D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158746222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595">
            <a:extLst xmlns:a="http://schemas.openxmlformats.org/drawingml/2006/main">
              <a:ext uri="{FF2B5EF4-FFF2-40B4-BE49-F238E27FC236}">
                <a16:creationId xmlns:a16="http://schemas.microsoft.com/office/drawing/2014/main" id="{144E81AA-7195-4639-AA3E-524C2DB64E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596">
            <a:extLst xmlns:a="http://schemas.openxmlformats.org/drawingml/2006/main">
              <a:ext uri="{FF2B5EF4-FFF2-40B4-BE49-F238E27FC236}">
                <a16:creationId xmlns:a16="http://schemas.microsoft.com/office/drawing/2014/main" id="{F9282D86-71D7-4CCB-A950-60E23014EB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6</a:t>
            </a:r>
          </a:p>
        </p:txBody>
      </p:sp>
      <p:sp>
        <p:nvSpPr>
          <p:cNvPr id="3" name="shape-597">
            <a:extLst xmlns:a="http://schemas.openxmlformats.org/drawingml/2006/main">
              <a:ext uri="{FF2B5EF4-FFF2-40B4-BE49-F238E27FC236}">
                <a16:creationId xmlns:a16="http://schemas.microsoft.com/office/drawing/2014/main" id="{F704FA66-0E70-4EA4-986B-FF022947F2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598">
            <a:extLst xmlns:a="http://schemas.openxmlformats.org/drawingml/2006/main">
              <a:ext uri="{FF2B5EF4-FFF2-40B4-BE49-F238E27FC236}">
                <a16:creationId xmlns:a16="http://schemas.microsoft.com/office/drawing/2014/main" id="{9DBF872C-BCD9-4F70-9898-8C672E8372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99">
            <a:extLst xmlns:a="http://schemas.openxmlformats.org/drawingml/2006/main">
              <a:ext uri="{FF2B5EF4-FFF2-40B4-BE49-F238E27FC236}">
                <a16:creationId xmlns:a16="http://schemas.microsoft.com/office/drawing/2014/main" id="{FF2ACF35-CB05-4478-A594-92EBBD85B7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00">
            <a:extLst xmlns:a="http://schemas.openxmlformats.org/drawingml/2006/main">
              <a:ext uri="{FF2B5EF4-FFF2-40B4-BE49-F238E27FC236}">
                <a16:creationId xmlns:a16="http://schemas.microsoft.com/office/drawing/2014/main" id="{89B9153C-D2B4-4E0F-B9D8-F17AFCB74D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601">
            <a:extLst xmlns:a="http://schemas.openxmlformats.org/drawingml/2006/main">
              <a:ext uri="{FF2B5EF4-FFF2-40B4-BE49-F238E27FC236}">
                <a16:creationId xmlns:a16="http://schemas.microsoft.com/office/drawing/2014/main" id="{808A6027-E3EE-4D45-A78D-DF67FCD69E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detail did you choose, and why?</a:t>
            </a:r>
          </a:p>
        </p:txBody>
      </p:sp>
      <p:sp>
        <p:nvSpPr>
          <p:cNvPr id="8" name="shape-602">
            <a:extLst xmlns:a="http://schemas.openxmlformats.org/drawingml/2006/main">
              <a:ext uri="{FF2B5EF4-FFF2-40B4-BE49-F238E27FC236}">
                <a16:creationId xmlns:a16="http://schemas.microsoft.com/office/drawing/2014/main" id="{C0BC6C1B-A915-4D79-B90D-A3A8218547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2327925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2026-09-05T19:24:53.4260000Z</dcterms:created>
  <dcterms:modified xsi:type="dcterms:W3CDTF">2026-09-05T19:24:53.4260000Z</dcterms:modified>
</coreProperties>
</file>