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5aca7c9dc6024047" /><Relationship Type="http://schemas.openxmlformats.org/officeDocument/2006/relationships/extended-properties" Target="/docProps/app.xml" Id="R8d77cf429fc54bbb" /><Relationship Type="http://schemas.openxmlformats.org/officeDocument/2006/relationships/officeDocument" Target="/ppt/presentation.xml" Id="R6e257e183c2d45a5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143a6ba4f344a86"/>
  </p:sldMasterIdLst>
  <p:notesMasterIdLst>
    <p:notesMasterId xmlns:r="http://schemas.openxmlformats.org/officeDocument/2006/relationships" r:id="Rc43f810a608943b1"/>
  </p:notesMasterIdLst>
  <p:sldIdLst>
    <p:sldId xmlns:r="http://schemas.openxmlformats.org/officeDocument/2006/relationships" id="256" r:id="R14d6e6657b7d49a7"/>
    <p:sldId xmlns:r="http://schemas.openxmlformats.org/officeDocument/2006/relationships" id="257" r:id="R27a0990bacfc4632"/>
    <p:sldId xmlns:r="http://schemas.openxmlformats.org/officeDocument/2006/relationships" id="258" r:id="R0fcbb3d8366c46c2"/>
    <p:sldId xmlns:r="http://schemas.openxmlformats.org/officeDocument/2006/relationships" id="259" r:id="R1b04f370083a4542"/>
    <p:sldId xmlns:r="http://schemas.openxmlformats.org/officeDocument/2006/relationships" id="260" r:id="R551ea75a9cbe4cd9"/>
    <p:sldId xmlns:r="http://schemas.openxmlformats.org/officeDocument/2006/relationships" id="261" r:id="Rad7f8df867c24575"/>
    <p:sldId xmlns:r="http://schemas.openxmlformats.org/officeDocument/2006/relationships" id="262" r:id="Rac32132cba0942c1"/>
    <p:sldId xmlns:r="http://schemas.openxmlformats.org/officeDocument/2006/relationships" id="263" r:id="Rf013345c2e504da7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c11c2cb6bf64467" /><Relationship Type="http://schemas.openxmlformats.org/officeDocument/2006/relationships/slideMaster" Target="/ppt/slideMasters/slideMaster1.xml" Id="R4143a6ba4f344a86" /><Relationship Type="http://schemas.openxmlformats.org/officeDocument/2006/relationships/notesMaster" Target="/ppt/notesMasters/notesMaster1.xml" Id="Rc43f810a608943b1" /><Relationship Type="http://schemas.openxmlformats.org/officeDocument/2006/relationships/presProps" Target="/ppt/presProps.xml" Id="R7a858f4ae0894c28" /><Relationship Type="http://schemas.openxmlformats.org/officeDocument/2006/relationships/tableStyles" Target="/ppt/tableStyles.xml" Id="Rb52a84da13db4c8e" /><Relationship Type="http://schemas.openxmlformats.org/officeDocument/2006/relationships/slide" Target="/ppt/slides/slide1.xml" Id="R14d6e6657b7d49a7" /><Relationship Type="http://schemas.openxmlformats.org/officeDocument/2006/relationships/slide" Target="/ppt/slides/slide2.xml" Id="R27a0990bacfc4632" /><Relationship Type="http://schemas.openxmlformats.org/officeDocument/2006/relationships/slide" Target="/ppt/slides/slide3.xml" Id="R0fcbb3d8366c46c2" /><Relationship Type="http://schemas.openxmlformats.org/officeDocument/2006/relationships/slide" Target="/ppt/slides/slide4.xml" Id="R1b04f370083a4542" /><Relationship Type="http://schemas.openxmlformats.org/officeDocument/2006/relationships/slide" Target="/ppt/slides/slide5.xml" Id="R551ea75a9cbe4cd9" /><Relationship Type="http://schemas.openxmlformats.org/officeDocument/2006/relationships/slide" Target="/ppt/slides/slide6.xml" Id="Rad7f8df867c24575" /><Relationship Type="http://schemas.openxmlformats.org/officeDocument/2006/relationships/slide" Target="/ppt/slides/slide7.xml" Id="Rac32132cba0942c1" /><Relationship Type="http://schemas.openxmlformats.org/officeDocument/2006/relationships/slide" Target="/ppt/slides/slide8.xml" Id="Rf013345c2e504da7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e9e1bee22f3344a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39f5ea0a5815483b" /><Relationship Type="http://schemas.openxmlformats.org/officeDocument/2006/relationships/notesMaster" Target="/ppt/notesMasters/notesMaster1.xml" Id="Re4433e20ee414437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f2c769f395874372" /><Relationship Type="http://schemas.openxmlformats.org/officeDocument/2006/relationships/notesMaster" Target="/ppt/notesMasters/notesMaster1.xml" Id="R466000d03234486a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bfbcd49ad8e44a51" /><Relationship Type="http://schemas.openxmlformats.org/officeDocument/2006/relationships/notesMaster" Target="/ppt/notesMasters/notesMaster1.xml" Id="R2044a474b574404d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77e08aeadb2f477e" /><Relationship Type="http://schemas.openxmlformats.org/officeDocument/2006/relationships/notesMaster" Target="/ppt/notesMasters/notesMaster1.xml" Id="Ra5f19569d81a4348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283fe6d0645047a7" /><Relationship Type="http://schemas.openxmlformats.org/officeDocument/2006/relationships/notesMaster" Target="/ppt/notesMasters/notesMaster1.xml" Id="Rff47fa4a2b4b4cb7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9218198ab24a48cd" /><Relationship Type="http://schemas.openxmlformats.org/officeDocument/2006/relationships/notesMaster" Target="/ppt/notesMasters/notesMaster1.xml" Id="R22192f9638024454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0b214b5aaaa4594" /><Relationship Type="http://schemas.openxmlformats.org/officeDocument/2006/relationships/notesMaster" Target="/ppt/notesMasters/notesMaster1.xml" Id="R24d04ff2947543f7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e02204adc5bc48b7" /><Relationship Type="http://schemas.openxmlformats.org/officeDocument/2006/relationships/notesMaster" Target="/ppt/notesMasters/notesMaster1.xml" Id="Rdbe856eaf63540a1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Arrive: 3 minutes. Total lesson: 40 minutes.</a:t>
            </a:r>
          </a:p>
          <a:p xmlns:a="http://schemas.openxmlformats.org/drawingml/2006/main">
            <a:r>
              <a:t>Outcome: Link a Hanukkah lighting practice to its remembered story.</a:t>
            </a:r>
          </a:p>
          <a:p xmlns:a="http://schemas.openxmlformats.org/drawingml/2006/main">
            <a:r>
              <a:t>Prepare: Use the printed fact card and a drawn lamp. No lighting ceremony, flame or personal-faith disclosure is required.</a:t>
            </a:r>
          </a:p>
          <a:p xmlns:a="http://schemas.openxmlformats.org/drawingml/2006/main">
            <a:r>
              <a:t>Check: B. H3 distinguishes eight festival lights from the shamash.</a:t>
            </a:r>
          </a:p>
          <a:p xmlns:a="http://schemas.openxmlformats.org/drawingml/2006/main">
            <a:r>
              <a:t>Task answers: Eight festival positions and a clearly labelled helper; do not count the helper as an extra night. | Story H2; object H3; practice H4. | The lights recall the traditional miracle of oil lasting eight days (H2/H4).</a:t>
            </a:r>
          </a:p>
          <a:p xmlns:a="http://schemas.openxmlformats.org/drawingml/2006/main">
            <a:r>
              <a:t>Watch for: The Temple menorah and the Hanukkah lamp are not interchangeable diagrams. Draw the nine-position hanukkiah required by this card.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 — paraphrased from Chabad.org. Reported Jewish tradition; the miracle is presented as a belief/story, not a classroom science finding.</a:t>
            </a:r>
          </a:p>
          <a:p xmlns:a="http://schemas.openxmlformats.org/drawingml/2006/main">
            <a:r>
              <a:t>School curriculum: GROW Weekly Autumn SOW: RE C63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https://www.chabad.org/holidays/chanukah/article_cdo/aid/102911/jewish/What-Is-Hanukkah.htm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Read the source: 5 minutes. Total lesson: 40 minutes.</a:t>
            </a:r>
          </a:p>
          <a:p xmlns:a="http://schemas.openxmlformats.org/drawingml/2006/main">
            <a:r>
              <a:t>Outcome: Link a Hanukkah lighting practice to its remembered story.</a:t>
            </a:r>
          </a:p>
          <a:p xmlns:a="http://schemas.openxmlformats.org/drawingml/2006/main">
            <a:r>
              <a:t>Prepare: Use the printed fact card and a drawn lamp. No lighting ceremony, flame or personal-faith disclosure is required.</a:t>
            </a:r>
          </a:p>
          <a:p xmlns:a="http://schemas.openxmlformats.org/drawingml/2006/main">
            <a:r>
              <a:t>Check: B. H3 distinguishes eight festival lights from the shamash.</a:t>
            </a:r>
          </a:p>
          <a:p xmlns:a="http://schemas.openxmlformats.org/drawingml/2006/main">
            <a:r>
              <a:t>Task answers: Eight festival positions and a clearly labelled helper; do not count the helper as an extra night. | Story H2; object H3; practice H4. | The lights recall the traditional miracle of oil lasting eight days (H2/H4).</a:t>
            </a:r>
          </a:p>
          <a:p xmlns:a="http://schemas.openxmlformats.org/drawingml/2006/main">
            <a:r>
              <a:t>Watch for: The Temple menorah and the Hanukkah lamp are not interchangeable diagrams. Draw the nine-position hanukkiah required by this card.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 — paraphrased from Chabad.org. Reported Jewish tradition; the miracle is presented as a belief/story, not a classroom science finding.</a:t>
            </a:r>
          </a:p>
          <a:p xmlns:a="http://schemas.openxmlformats.org/drawingml/2006/main">
            <a:r>
              <a:t>School curriculum: GROW Weekly Autumn SOW: RE C63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https://www.chabad.org/holidays/chanukah/article_cdo/aid/102911/jewish/What-Is-Hanukkah.htm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Watch a model: 5 minutes. Total lesson: 40 minutes.</a:t>
            </a:r>
          </a:p>
          <a:p xmlns:a="http://schemas.openxmlformats.org/drawingml/2006/main">
            <a:r>
              <a:t>Outcome: Link a Hanukkah lighting practice to its remembered story.</a:t>
            </a:r>
          </a:p>
          <a:p xmlns:a="http://schemas.openxmlformats.org/drawingml/2006/main">
            <a:r>
              <a:t>Prepare: Use the printed fact card and a drawn lamp. No lighting ceremony, flame or personal-faith disclosure is required.</a:t>
            </a:r>
          </a:p>
          <a:p xmlns:a="http://schemas.openxmlformats.org/drawingml/2006/main">
            <a:r>
              <a:t>Check: B. H3 distinguishes eight festival lights from the shamash.</a:t>
            </a:r>
          </a:p>
          <a:p xmlns:a="http://schemas.openxmlformats.org/drawingml/2006/main">
            <a:r>
              <a:t>Task answers: Eight festival positions and a clearly labelled helper; do not count the helper as an extra night. | Story H2; object H3; practice H4. | The lights recall the traditional miracle of oil lasting eight days (H2/H4).</a:t>
            </a:r>
          </a:p>
          <a:p xmlns:a="http://schemas.openxmlformats.org/drawingml/2006/main">
            <a:r>
              <a:t>Watch for: The Temple menorah and the Hanukkah lamp are not interchangeable diagrams. Draw the nine-position hanukkiah required by this card.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 — paraphrased from Chabad.org. Reported Jewish tradition; the miracle is presented as a belief/story, not a classroom science finding.</a:t>
            </a:r>
          </a:p>
          <a:p xmlns:a="http://schemas.openxmlformats.org/drawingml/2006/main">
            <a:r>
              <a:t>School curriculum: GROW Weekly Autumn SOW: RE C63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https://www.chabad.org/holidays/chanukah/article_cdo/aid/102911/jewish/What-Is-Hanukkah.htm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Choose: 4 minutes. Total lesson: 40 minutes.</a:t>
            </a:r>
          </a:p>
          <a:p xmlns:a="http://schemas.openxmlformats.org/drawingml/2006/main">
            <a:r>
              <a:t>Outcome: Link a Hanukkah lighting practice to its remembered story.</a:t>
            </a:r>
          </a:p>
          <a:p xmlns:a="http://schemas.openxmlformats.org/drawingml/2006/main">
            <a:r>
              <a:t>Prepare: Use the printed fact card and a drawn lamp. No lighting ceremony, flame or personal-faith disclosure is required.</a:t>
            </a:r>
          </a:p>
          <a:p xmlns:a="http://schemas.openxmlformats.org/drawingml/2006/main">
            <a:r>
              <a:t>Check: B. H3 distinguishes eight festival lights from the shamash.</a:t>
            </a:r>
          </a:p>
          <a:p xmlns:a="http://schemas.openxmlformats.org/drawingml/2006/main">
            <a:r>
              <a:t>Task answers: Eight festival positions and a clearly labelled helper; do not count the helper as an extra night. | Story H2; object H3; practice H4. | The lights recall the traditional miracle of oil lasting eight days (H2/H4).</a:t>
            </a:r>
          </a:p>
          <a:p xmlns:a="http://schemas.openxmlformats.org/drawingml/2006/main">
            <a:r>
              <a:t>Watch for: The Temple menorah and the Hanukkah lamp are not interchangeable diagrams. Draw the nine-position hanukkiah required by this card.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 — paraphrased from Chabad.org. Reported Jewish tradition; the miracle is presented as a belief/story, not a classroom science finding.</a:t>
            </a:r>
          </a:p>
          <a:p xmlns:a="http://schemas.openxmlformats.org/drawingml/2006/main">
            <a:r>
              <a:t>School curriculum: GROW Weekly Autumn SOW: RE C63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https://www.chabad.org/holidays/chanukah/article_cdo/aid/102911/jewish/What-Is-Hanukkah.htm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Check: 3 minutes. Total lesson: 40 minutes.</a:t>
            </a:r>
          </a:p>
          <a:p xmlns:a="http://schemas.openxmlformats.org/drawingml/2006/main">
            <a:r>
              <a:t>Outcome: Link a Hanukkah lighting practice to its remembered story.</a:t>
            </a:r>
          </a:p>
          <a:p xmlns:a="http://schemas.openxmlformats.org/drawingml/2006/main">
            <a:r>
              <a:t>Prepare: Use the printed fact card and a drawn lamp. No lighting ceremony, flame or personal-faith disclosure is required.</a:t>
            </a:r>
          </a:p>
          <a:p xmlns:a="http://schemas.openxmlformats.org/drawingml/2006/main">
            <a:r>
              <a:t>Check: B. H3 distinguishes eight festival lights from the shamash.</a:t>
            </a:r>
          </a:p>
          <a:p xmlns:a="http://schemas.openxmlformats.org/drawingml/2006/main">
            <a:r>
              <a:t>Task answers: Eight festival positions and a clearly labelled helper; do not count the helper as an extra night. | Story H2; object H3; practice H4. | The lights recall the traditional miracle of oil lasting eight days (H2/H4).</a:t>
            </a:r>
          </a:p>
          <a:p xmlns:a="http://schemas.openxmlformats.org/drawingml/2006/main">
            <a:r>
              <a:t>Watch for: The Temple menorah and the Hanukkah lamp are not interchangeable diagrams. Draw the nine-position hanukkiah required by this card.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 — paraphrased from Chabad.org. Reported Jewish tradition; the miracle is presented as a belief/story, not a classroom science finding.</a:t>
            </a:r>
          </a:p>
          <a:p xmlns:a="http://schemas.openxmlformats.org/drawingml/2006/main">
            <a:r>
              <a:t>School curriculum: GROW Weekly Autumn SOW: RE C63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https://www.chabad.org/holidays/chanukah/article_cdo/aid/102911/jewish/What-Is-Hanukkah.htm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Your evidence: 12 minutes. Total lesson: 40 minutes.</a:t>
            </a:r>
          </a:p>
          <a:p xmlns:a="http://schemas.openxmlformats.org/drawingml/2006/main">
            <a:r>
              <a:t>Outcome: Link a Hanukkah lighting practice to its remembered story.</a:t>
            </a:r>
          </a:p>
          <a:p xmlns:a="http://schemas.openxmlformats.org/drawingml/2006/main">
            <a:r>
              <a:t>Prepare: Use the printed fact card and a drawn lamp. No lighting ceremony, flame or personal-faith disclosure is required.</a:t>
            </a:r>
          </a:p>
          <a:p xmlns:a="http://schemas.openxmlformats.org/drawingml/2006/main">
            <a:r>
              <a:t>Check: B. H3 distinguishes eight festival lights from the shamash.</a:t>
            </a:r>
          </a:p>
          <a:p xmlns:a="http://schemas.openxmlformats.org/drawingml/2006/main">
            <a:r>
              <a:t>Task answers: Eight festival positions and a clearly labelled helper; do not count the helper as an extra night. | Story H2; object H3; practice H4. | The lights recall the traditional miracle of oil lasting eight days (H2/H4).</a:t>
            </a:r>
          </a:p>
          <a:p xmlns:a="http://schemas.openxmlformats.org/drawingml/2006/main">
            <a:r>
              <a:t>Watch for: The Temple menorah and the Hanukkah lamp are not interchangeable diagrams. Draw the nine-position hanukkiah required by this card.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 — paraphrased from Chabad.org. Reported Jewish tradition; the miracle is presented as a belief/story, not a classroom science finding.</a:t>
            </a:r>
          </a:p>
          <a:p xmlns:a="http://schemas.openxmlformats.org/drawingml/2006/main">
            <a:r>
              <a:t>School curriculum: GROW Weekly Autumn SOW: RE C63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https://www.chabad.org/holidays/chanukah/article_cdo/aid/102911/jewish/What-Is-Hanukkah.htm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Improve: 5 minutes. Total lesson: 40 minutes.</a:t>
            </a:r>
          </a:p>
          <a:p xmlns:a="http://schemas.openxmlformats.org/drawingml/2006/main">
            <a:r>
              <a:t>Outcome: Link a Hanukkah lighting practice to its remembered story.</a:t>
            </a:r>
          </a:p>
          <a:p xmlns:a="http://schemas.openxmlformats.org/drawingml/2006/main">
            <a:r>
              <a:t>Prepare: Use the printed fact card and a drawn lamp. No lighting ceremony, flame or personal-faith disclosure is required.</a:t>
            </a:r>
          </a:p>
          <a:p xmlns:a="http://schemas.openxmlformats.org/drawingml/2006/main">
            <a:r>
              <a:t>Check: B. H3 distinguishes eight festival lights from the shamash.</a:t>
            </a:r>
          </a:p>
          <a:p xmlns:a="http://schemas.openxmlformats.org/drawingml/2006/main">
            <a:r>
              <a:t>Task answers: Eight festival positions and a clearly labelled helper; do not count the helper as an extra night. | Story H2; object H3; practice H4. | The lights recall the traditional miracle of oil lasting eight days (H2/H4).</a:t>
            </a:r>
          </a:p>
          <a:p xmlns:a="http://schemas.openxmlformats.org/drawingml/2006/main">
            <a:r>
              <a:t>Watch for: The Temple menorah and the Hanukkah lamp are not interchangeable diagrams. Draw the nine-position hanukkiah required by this card.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 — paraphrased from Chabad.org. Reported Jewish tradition; the miracle is presented as a belief/story, not a classroom science finding.</a:t>
            </a:r>
          </a:p>
          <a:p xmlns:a="http://schemas.openxmlformats.org/drawingml/2006/main">
            <a:r>
              <a:t>School curriculum: GROW Weekly Autumn SOW: RE C63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https://www.chabad.org/holidays/chanukah/article_cdo/aid/102911/jewish/What-Is-Hanukkah.htm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Reflect: 3 minutes. Total lesson: 40 minutes.</a:t>
            </a:r>
          </a:p>
          <a:p xmlns:a="http://schemas.openxmlformats.org/drawingml/2006/main">
            <a:r>
              <a:t>Outcome: Link a Hanukkah lighting practice to its remembered story.</a:t>
            </a:r>
          </a:p>
          <a:p xmlns:a="http://schemas.openxmlformats.org/drawingml/2006/main">
            <a:r>
              <a:t>Prepare: Use the printed fact card and a drawn lamp. No lighting ceremony, flame or personal-faith disclosure is required.</a:t>
            </a:r>
          </a:p>
          <a:p xmlns:a="http://schemas.openxmlformats.org/drawingml/2006/main">
            <a:r>
              <a:t>Check: B. H3 distinguishes eight festival lights from the shamash.</a:t>
            </a:r>
          </a:p>
          <a:p xmlns:a="http://schemas.openxmlformats.org/drawingml/2006/main">
            <a:r>
              <a:t>Task answers: Eight festival positions and a clearly labelled helper; do not count the helper as an extra night. | Story H2; object H3; practice H4. | The lights recall the traditional miracle of oil lasting eight days (H2/H4).</a:t>
            </a:r>
          </a:p>
          <a:p xmlns:a="http://schemas.openxmlformats.org/drawingml/2006/main">
            <a:r>
              <a:t>Watch for: The Temple menorah and the Hanukkah lamp are not interchangeable diagrams. Draw the nine-position hanukkiah required by this card.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 — paraphrased from Chabad.org. Reported Jewish tradition; the miracle is presented as a belief/story, not a classroom science finding.</a:t>
            </a:r>
          </a:p>
          <a:p xmlns:a="http://schemas.openxmlformats.org/drawingml/2006/main">
            <a:r>
              <a:t>School curriculum: GROW Weekly Autumn SOW: RE C63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https://www.chabad.org/holidays/chanukah/article_cdo/aid/102911/jewish/What-Is-Hanukkah.htm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1b77f9c782d4562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032785ea4e4b46c0" /><Relationship Type="http://schemas.openxmlformats.org/officeDocument/2006/relationships/slideLayout" Target="/ppt/slideLayouts/slideLayout1.xml" Id="R139d703a61874af5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39d703a61874af5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8b08f4e9d3847ff" /><Relationship Type="http://schemas.openxmlformats.org/officeDocument/2006/relationships/image" Target="/ppt/media/image.png" Id="Rddefcf7460c7487b" /><Relationship Type="http://schemas.openxmlformats.org/officeDocument/2006/relationships/notesSlide" Target="/ppt/notesSlides/notesSlide1.xml" Id="Rb71edd8e57d744dc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cb69ee33b3c4658" /><Relationship Type="http://schemas.openxmlformats.org/officeDocument/2006/relationships/notesSlide" Target="/ppt/notesSlides/notesSlide2.xml" Id="Rf6150536f55849b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24988143d404a6b" /><Relationship Type="http://schemas.openxmlformats.org/officeDocument/2006/relationships/notesSlide" Target="/ppt/notesSlides/notesSlide3.xml" Id="R964ceb46899a486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ec81265cc5a46e6" /><Relationship Type="http://schemas.openxmlformats.org/officeDocument/2006/relationships/notesSlide" Target="/ppt/notesSlides/notesSlide4.xml" Id="Re4dd6d1941a9466b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c1b9cb866a4d82" /><Relationship Type="http://schemas.openxmlformats.org/officeDocument/2006/relationships/notesSlide" Target="/ppt/notesSlides/notesSlide5.xml" Id="Rd82a43975d704146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ff520c836854f9e" /><Relationship Type="http://schemas.openxmlformats.org/officeDocument/2006/relationships/notesSlide" Target="/ppt/notesSlides/notesSlide6.xml" Id="R72e548d7a7b347b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f29d42c8f084e4d" /><Relationship Type="http://schemas.openxmlformats.org/officeDocument/2006/relationships/notesSlide" Target="/ppt/notesSlides/notesSlide7.xml" Id="Rcdeb99ceb35f48dd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e57ea0de14149d4" /><Relationship Type="http://schemas.openxmlformats.org/officeDocument/2006/relationships/notesSlide" Target="/ppt/notesSlides/notesSlide8.xml" Id="R53b55b5c274941f4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259">
            <a:extLst xmlns:a="http://schemas.openxmlformats.org/drawingml/2006/main">
              <a:ext uri="{FF2B5EF4-FFF2-40B4-BE49-F238E27FC236}">
                <a16:creationId xmlns:a16="http://schemas.microsoft.com/office/drawing/2014/main" id="{05550AA8-C4D5-4F2A-8E95-7E999A5EB0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260">
            <a:extLst xmlns:a="http://schemas.openxmlformats.org/drawingml/2006/main">
              <a:ext uri="{FF2B5EF4-FFF2-40B4-BE49-F238E27FC236}">
                <a16:creationId xmlns:a16="http://schemas.microsoft.com/office/drawing/2014/main" id="{6C8DFEE8-3027-4224-AEDF-B5BCF59FFA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4</a:t>
            </a:r>
          </a:p>
        </p:txBody>
      </p:sp>
      <p:sp>
        <p:nvSpPr>
          <p:cNvPr id="3" name="shape-261">
            <a:extLst xmlns:a="http://schemas.openxmlformats.org/drawingml/2006/main">
              <a:ext uri="{FF2B5EF4-FFF2-40B4-BE49-F238E27FC236}">
                <a16:creationId xmlns:a16="http://schemas.microsoft.com/office/drawing/2014/main" id="{F007D4BB-FBF5-4269-87E1-9A38376BB6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Hanukkah: light and story</a:t>
            </a:r>
          </a:p>
        </p:txBody>
      </p:sp>
      <p:sp>
        <p:nvSpPr>
          <p:cNvPr id="4" name="shape-262">
            <a:extLst xmlns:a="http://schemas.openxmlformats.org/drawingml/2006/main">
              <a:ext uri="{FF2B5EF4-FFF2-40B4-BE49-F238E27FC236}">
                <a16:creationId xmlns:a16="http://schemas.microsoft.com/office/drawing/2014/main" id="{B9D6DABF-5A5C-45B6-BD8C-F868E5030B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63">
            <a:extLst xmlns:a="http://schemas.openxmlformats.org/drawingml/2006/main">
              <a:ext uri="{FF2B5EF4-FFF2-40B4-BE49-F238E27FC236}">
                <a16:creationId xmlns:a16="http://schemas.microsoft.com/office/drawing/2014/main" id="{550CB069-02C2-4889-935B-FF519484B2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64">
            <a:extLst xmlns:a="http://schemas.openxmlformats.org/drawingml/2006/main">
              <a:ext uri="{FF2B5EF4-FFF2-40B4-BE49-F238E27FC236}">
                <a16:creationId xmlns:a16="http://schemas.microsoft.com/office/drawing/2014/main" id="{EAAEDCDB-1F2B-4943-A465-A05B6174DC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265">
            <a:extLst xmlns:a="http://schemas.openxmlformats.org/drawingml/2006/main">
              <a:ext uri="{FF2B5EF4-FFF2-40B4-BE49-F238E27FC236}">
                <a16:creationId xmlns:a16="http://schemas.microsoft.com/office/drawing/2014/main" id="{F6B90CD5-5F93-4B64-8DD0-EFEEB35F37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Link a Hanukkah lighting practice to its remembered story.</a:t>
            </a:r>
          </a:p>
        </p:txBody>
      </p:sp>
      <p:sp>
        <p:nvSpPr>
          <p:cNvPr id="8" name="shape-266">
            <a:extLst xmlns:a="http://schemas.openxmlformats.org/drawingml/2006/main">
              <a:ext uri="{FF2B5EF4-FFF2-40B4-BE49-F238E27FC236}">
                <a16:creationId xmlns:a16="http://schemas.microsoft.com/office/drawing/2014/main" id="{27724BEB-7A86-4750-8A73-9204FEDCE7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defcf7460c7487b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32452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267">
            <a:extLst xmlns:a="http://schemas.openxmlformats.org/drawingml/2006/main">
              <a:ext uri="{FF2B5EF4-FFF2-40B4-BE49-F238E27FC236}">
                <a16:creationId xmlns:a16="http://schemas.microsoft.com/office/drawing/2014/main" id="{D46498C9-F5B9-4CC1-9164-79375C9D1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268">
            <a:extLst xmlns:a="http://schemas.openxmlformats.org/drawingml/2006/main">
              <a:ext uri="{FF2B5EF4-FFF2-40B4-BE49-F238E27FC236}">
                <a16:creationId xmlns:a16="http://schemas.microsoft.com/office/drawing/2014/main" id="{614818D4-521F-4A52-B97D-54ADDE5793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4</a:t>
            </a:r>
          </a:p>
        </p:txBody>
      </p:sp>
      <p:sp>
        <p:nvSpPr>
          <p:cNvPr id="3" name="shape-269">
            <a:extLst xmlns:a="http://schemas.openxmlformats.org/drawingml/2006/main">
              <a:ext uri="{FF2B5EF4-FFF2-40B4-BE49-F238E27FC236}">
                <a16:creationId xmlns:a16="http://schemas.microsoft.com/office/drawing/2014/main" id="{2593D506-BD0F-4516-975E-DA181BE248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270">
            <a:extLst xmlns:a="http://schemas.openxmlformats.org/drawingml/2006/main">
              <a:ext uri="{FF2B5EF4-FFF2-40B4-BE49-F238E27FC236}">
                <a16:creationId xmlns:a16="http://schemas.microsoft.com/office/drawing/2014/main" id="{7D08D746-F78B-4076-B1D6-FE0636B094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71">
            <a:extLst xmlns:a="http://schemas.openxmlformats.org/drawingml/2006/main">
              <a:ext uri="{FF2B5EF4-FFF2-40B4-BE49-F238E27FC236}">
                <a16:creationId xmlns:a16="http://schemas.microsoft.com/office/drawing/2014/main" id="{5331963B-93F3-4240-BE2F-BF057627BA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72">
            <a:extLst xmlns:a="http://schemas.openxmlformats.org/drawingml/2006/main">
              <a:ext uri="{FF2B5EF4-FFF2-40B4-BE49-F238E27FC236}">
                <a16:creationId xmlns:a16="http://schemas.microsoft.com/office/drawing/2014/main" id="{A5D98ED3-C3E8-4718-98CC-34841C0CAE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273">
            <a:extLst xmlns:a="http://schemas.openxmlformats.org/drawingml/2006/main">
              <a:ext uri="{FF2B5EF4-FFF2-40B4-BE49-F238E27FC236}">
                <a16:creationId xmlns:a16="http://schemas.microsoft.com/office/drawing/2014/main" id="{D89B13D5-2DB7-41B4-99A9-2285F4DB51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CLASSROOM FACT CARD — paraphrased from Chabad.org.</a:t>
            </a:r>
          </a:p>
        </p:txBody>
      </p:sp>
      <p:sp>
        <p:nvSpPr>
          <p:cNvPr id="8" name="shape-274">
            <a:extLst xmlns:a="http://schemas.openxmlformats.org/drawingml/2006/main">
              <a:ext uri="{FF2B5EF4-FFF2-40B4-BE49-F238E27FC236}">
                <a16:creationId xmlns:a16="http://schemas.microsoft.com/office/drawing/2014/main" id="{3C99B787-3520-464F-8382-E7D01F284B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275">
            <a:extLst xmlns:a="http://schemas.openxmlformats.org/drawingml/2006/main">
              <a:ext uri="{FF2B5EF4-FFF2-40B4-BE49-F238E27FC236}">
                <a16:creationId xmlns:a16="http://schemas.microsoft.com/office/drawing/2014/main" id="{C84A1F9D-D9E3-4479-85A5-88EDB4D068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H1. Hanukkah is a Jewish festival lasting eight days. It recalls the rededication of the Temple in Jerusalem.</a:t>
            </a:r>
          </a:p>
        </p:txBody>
      </p:sp>
      <p:sp>
        <p:nvSpPr>
          <p:cNvPr id="10" name="shape-276">
            <a:extLst xmlns:a="http://schemas.openxmlformats.org/drawingml/2006/main">
              <a:ext uri="{FF2B5EF4-FFF2-40B4-BE49-F238E27FC236}">
                <a16:creationId xmlns:a16="http://schemas.microsoft.com/office/drawing/2014/main" id="{ED3464BF-993C-407A-879B-437B336FD9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277">
            <a:extLst xmlns:a="http://schemas.openxmlformats.org/drawingml/2006/main">
              <a:ext uri="{FF2B5EF4-FFF2-40B4-BE49-F238E27FC236}">
                <a16:creationId xmlns:a16="http://schemas.microsoft.com/office/drawing/2014/main" id="{7A32A5CA-7FC9-49FC-B38B-A96BD96960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H2. In the traditional account, oil expected to last one day lasts eight days.</a:t>
            </a:r>
          </a:p>
        </p:txBody>
      </p:sp>
      <p:sp>
        <p:nvSpPr>
          <p:cNvPr id="12" name="shape-278">
            <a:extLst xmlns:a="http://schemas.openxmlformats.org/drawingml/2006/main">
              <a:ext uri="{FF2B5EF4-FFF2-40B4-BE49-F238E27FC236}">
                <a16:creationId xmlns:a16="http://schemas.microsoft.com/office/drawing/2014/main" id="{567251D8-78EE-4C5A-B5B7-B0A069B440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279">
            <a:extLst xmlns:a="http://schemas.openxmlformats.org/drawingml/2006/main">
              <a:ext uri="{FF2B5EF4-FFF2-40B4-BE49-F238E27FC236}">
                <a16:creationId xmlns:a16="http://schemas.microsoft.com/office/drawing/2014/main" id="{29B7657B-25D4-4774-9F2E-C7519EAAB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H3. A hanukkiah has eight festival lights and a separate helper light, the shamash.</a:t>
            </a:r>
          </a:p>
        </p:txBody>
      </p:sp>
      <p:sp>
        <p:nvSpPr>
          <p:cNvPr id="14" name="shape-280">
            <a:extLst xmlns:a="http://schemas.openxmlformats.org/drawingml/2006/main">
              <a:ext uri="{FF2B5EF4-FFF2-40B4-BE49-F238E27FC236}">
                <a16:creationId xmlns:a16="http://schemas.microsoft.com/office/drawing/2014/main" id="{C18A1468-887C-453C-8D21-2DE82CC65B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281">
            <a:extLst xmlns:a="http://schemas.openxmlformats.org/drawingml/2006/main">
              <a:ext uri="{FF2B5EF4-FFF2-40B4-BE49-F238E27FC236}">
                <a16:creationId xmlns:a16="http://schemas.microsoft.com/office/drawing/2014/main" id="{117FC03D-5234-467F-9769-6FAA249F5C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H4. One festival light is added each night; the eight lights recall the miracle. The helper is not a ninth festival night.</a:t>
            </a:r>
          </a:p>
        </p:txBody>
      </p:sp>
    </p:spTree>
    <p:extLst>
      <p:ext uri="{BB962C8B-B14F-4D97-AF65-F5344CB8AC3E}">
        <p14:creationId xmlns:p14="http://schemas.microsoft.com/office/powerpoint/2010/main" val="172581403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282">
            <a:extLst xmlns:a="http://schemas.openxmlformats.org/drawingml/2006/main">
              <a:ext uri="{FF2B5EF4-FFF2-40B4-BE49-F238E27FC236}">
                <a16:creationId xmlns:a16="http://schemas.microsoft.com/office/drawing/2014/main" id="{944CF13F-1D21-41EC-8DA1-458066B8CA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283">
            <a:extLst xmlns:a="http://schemas.openxmlformats.org/drawingml/2006/main">
              <a:ext uri="{FF2B5EF4-FFF2-40B4-BE49-F238E27FC236}">
                <a16:creationId xmlns:a16="http://schemas.microsoft.com/office/drawing/2014/main" id="{DD00FD56-C588-455A-A7FA-91CE9AEC35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4</a:t>
            </a:r>
          </a:p>
        </p:txBody>
      </p:sp>
      <p:sp>
        <p:nvSpPr>
          <p:cNvPr id="3" name="shape-284">
            <a:extLst xmlns:a="http://schemas.openxmlformats.org/drawingml/2006/main">
              <a:ext uri="{FF2B5EF4-FFF2-40B4-BE49-F238E27FC236}">
                <a16:creationId xmlns:a16="http://schemas.microsoft.com/office/drawing/2014/main" id="{CCA1194D-E2CE-46B2-8D53-AF6FD49A11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285">
            <a:extLst xmlns:a="http://schemas.openxmlformats.org/drawingml/2006/main">
              <a:ext uri="{FF2B5EF4-FFF2-40B4-BE49-F238E27FC236}">
                <a16:creationId xmlns:a16="http://schemas.microsoft.com/office/drawing/2014/main" id="{CF54912D-90F5-45B8-9885-33E79D2361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86">
            <a:extLst xmlns:a="http://schemas.openxmlformats.org/drawingml/2006/main">
              <a:ext uri="{FF2B5EF4-FFF2-40B4-BE49-F238E27FC236}">
                <a16:creationId xmlns:a16="http://schemas.microsoft.com/office/drawing/2014/main" id="{356C5FE5-85FF-420A-8176-05AF65D8AF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87">
            <a:extLst xmlns:a="http://schemas.openxmlformats.org/drawingml/2006/main">
              <a:ext uri="{FF2B5EF4-FFF2-40B4-BE49-F238E27FC236}">
                <a16:creationId xmlns:a16="http://schemas.microsoft.com/office/drawing/2014/main" id="{DAFAB9C5-958D-4D36-84ED-EEE47330AA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288">
            <a:extLst xmlns:a="http://schemas.openxmlformats.org/drawingml/2006/main">
              <a:ext uri="{FF2B5EF4-FFF2-40B4-BE49-F238E27FC236}">
                <a16:creationId xmlns:a16="http://schemas.microsoft.com/office/drawing/2014/main" id="{0569467D-B2BA-4ABA-99A1-429995CE60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289">
            <a:extLst xmlns:a="http://schemas.openxmlformats.org/drawingml/2006/main">
              <a:ext uri="{FF2B5EF4-FFF2-40B4-BE49-F238E27FC236}">
                <a16:creationId xmlns:a16="http://schemas.microsoft.com/office/drawing/2014/main" id="{2C6C27EF-3013-4125-9C46-CD410C69A1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H3 gives eight festival lights plus one helper.</a:t>
            </a:r>
          </a:p>
        </p:txBody>
      </p:sp>
      <p:sp>
        <p:nvSpPr>
          <p:cNvPr id="9" name="shape-290">
            <a:extLst xmlns:a="http://schemas.openxmlformats.org/drawingml/2006/main">
              <a:ext uri="{FF2B5EF4-FFF2-40B4-BE49-F238E27FC236}">
                <a16:creationId xmlns:a16="http://schemas.microsoft.com/office/drawing/2014/main" id="{6A84CCCA-2A66-4B41-9FE3-5B32540797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291">
            <a:extLst xmlns:a="http://schemas.openxmlformats.org/drawingml/2006/main">
              <a:ext uri="{FF2B5EF4-FFF2-40B4-BE49-F238E27FC236}">
                <a16:creationId xmlns:a16="http://schemas.microsoft.com/office/drawing/2014/main" id="{8FA33AEB-C53B-4C2B-B77B-519391FC66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H2 and H4 explain why eight nights matter in the traditional account.</a:t>
            </a:r>
          </a:p>
        </p:txBody>
      </p:sp>
      <p:sp>
        <p:nvSpPr>
          <p:cNvPr id="11" name="shape-292">
            <a:extLst xmlns:a="http://schemas.openxmlformats.org/drawingml/2006/main">
              <a:ext uri="{FF2B5EF4-FFF2-40B4-BE49-F238E27FC236}">
                <a16:creationId xmlns:a16="http://schemas.microsoft.com/office/drawing/2014/main" id="{BD95F657-271C-4E87-B132-CF94F7DA3B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74532962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293">
            <a:extLst xmlns:a="http://schemas.openxmlformats.org/drawingml/2006/main">
              <a:ext uri="{FF2B5EF4-FFF2-40B4-BE49-F238E27FC236}">
                <a16:creationId xmlns:a16="http://schemas.microsoft.com/office/drawing/2014/main" id="{82B42EC7-5152-4364-87C5-4D105276AD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294">
            <a:extLst xmlns:a="http://schemas.openxmlformats.org/drawingml/2006/main">
              <a:ext uri="{FF2B5EF4-FFF2-40B4-BE49-F238E27FC236}">
                <a16:creationId xmlns:a16="http://schemas.microsoft.com/office/drawing/2014/main" id="{CB89E2FC-3E87-4773-A7B0-8DBF1802E3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4</a:t>
            </a:r>
          </a:p>
        </p:txBody>
      </p:sp>
      <p:sp>
        <p:nvSpPr>
          <p:cNvPr id="3" name="shape-295">
            <a:extLst xmlns:a="http://schemas.openxmlformats.org/drawingml/2006/main">
              <a:ext uri="{FF2B5EF4-FFF2-40B4-BE49-F238E27FC236}">
                <a16:creationId xmlns:a16="http://schemas.microsoft.com/office/drawing/2014/main" id="{745E76A4-6C86-4105-B05C-A44261305A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296">
            <a:extLst xmlns:a="http://schemas.openxmlformats.org/drawingml/2006/main">
              <a:ext uri="{FF2B5EF4-FFF2-40B4-BE49-F238E27FC236}">
                <a16:creationId xmlns:a16="http://schemas.microsoft.com/office/drawing/2014/main" id="{290E38E2-AC07-475F-B792-AB1916494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97">
            <a:extLst xmlns:a="http://schemas.openxmlformats.org/drawingml/2006/main">
              <a:ext uri="{FF2B5EF4-FFF2-40B4-BE49-F238E27FC236}">
                <a16:creationId xmlns:a16="http://schemas.microsoft.com/office/drawing/2014/main" id="{B9A08AB3-5F65-491F-A78A-EF45BEBFCC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98">
            <a:extLst xmlns:a="http://schemas.openxmlformats.org/drawingml/2006/main">
              <a:ext uri="{FF2B5EF4-FFF2-40B4-BE49-F238E27FC236}">
                <a16:creationId xmlns:a16="http://schemas.microsoft.com/office/drawing/2014/main" id="{9A4B9E50-402E-4ECC-9CDF-A09399BFC2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299">
            <a:extLst xmlns:a="http://schemas.openxmlformats.org/drawingml/2006/main">
              <a:ext uri="{FF2B5EF4-FFF2-40B4-BE49-F238E27FC236}">
                <a16:creationId xmlns:a16="http://schemas.microsoft.com/office/drawing/2014/main" id="{BE836DF9-9B83-4A74-8BF3-289AD6DBA0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Why can a hanukkiah have nine light positions during an eight-day festival?</a:t>
            </a:r>
          </a:p>
        </p:txBody>
      </p:sp>
      <p:sp>
        <p:nvSpPr>
          <p:cNvPr id="8" name="shape-300">
            <a:extLst xmlns:a="http://schemas.openxmlformats.org/drawingml/2006/main">
              <a:ext uri="{FF2B5EF4-FFF2-40B4-BE49-F238E27FC236}">
                <a16:creationId xmlns:a16="http://schemas.microsoft.com/office/drawing/2014/main" id="{ED2A7353-AD45-4521-AAE9-6D37D4A4B9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301">
            <a:extLst xmlns:a="http://schemas.openxmlformats.org/drawingml/2006/main">
              <a:ext uri="{FF2B5EF4-FFF2-40B4-BE49-F238E27FC236}">
                <a16:creationId xmlns:a16="http://schemas.microsoft.com/office/drawing/2014/main" id="{1B444DB3-9975-4431-A946-BE716F49FC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The festival actually lasts nine days.</a:t>
            </a:r>
          </a:p>
        </p:txBody>
      </p:sp>
      <p:sp>
        <p:nvSpPr>
          <p:cNvPr id="10" name="shape-302">
            <a:extLst xmlns:a="http://schemas.openxmlformats.org/drawingml/2006/main">
              <a:ext uri="{FF2B5EF4-FFF2-40B4-BE49-F238E27FC236}">
                <a16:creationId xmlns:a16="http://schemas.microsoft.com/office/drawing/2014/main" id="{E117BF78-EF7F-48E2-A05B-1C1CD4D984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303">
            <a:extLst xmlns:a="http://schemas.openxmlformats.org/drawingml/2006/main">
              <a:ext uri="{FF2B5EF4-FFF2-40B4-BE49-F238E27FC236}">
                <a16:creationId xmlns:a16="http://schemas.microsoft.com/office/drawing/2014/main" id="{00F7AF22-7E00-4D78-9F60-33C2E88FE8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One position holds the helper light.</a:t>
            </a:r>
          </a:p>
        </p:txBody>
      </p:sp>
      <p:sp>
        <p:nvSpPr>
          <p:cNvPr id="12" name="shape-304">
            <a:extLst xmlns:a="http://schemas.openxmlformats.org/drawingml/2006/main">
              <a:ext uri="{FF2B5EF4-FFF2-40B4-BE49-F238E27FC236}">
                <a16:creationId xmlns:a16="http://schemas.microsoft.com/office/drawing/2014/main" id="{0C0728D8-F537-4FB6-B80E-233E049E11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305">
            <a:extLst xmlns:a="http://schemas.openxmlformats.org/drawingml/2006/main">
              <a:ext uri="{FF2B5EF4-FFF2-40B4-BE49-F238E27FC236}">
                <a16:creationId xmlns:a16="http://schemas.microsoft.com/office/drawing/2014/main" id="{08C828ED-22FE-478A-B579-5BA1D9EC50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One position is a mistake.</a:t>
            </a:r>
          </a:p>
        </p:txBody>
      </p:sp>
      <p:sp>
        <p:nvSpPr>
          <p:cNvPr id="14" name="shape-306">
            <a:extLst xmlns:a="http://schemas.openxmlformats.org/drawingml/2006/main">
              <a:ext uri="{FF2B5EF4-FFF2-40B4-BE49-F238E27FC236}">
                <a16:creationId xmlns:a16="http://schemas.microsoft.com/office/drawing/2014/main" id="{4A098D3A-E714-48D0-806C-48443DEBAC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670340178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307">
            <a:extLst xmlns:a="http://schemas.openxmlformats.org/drawingml/2006/main">
              <a:ext uri="{FF2B5EF4-FFF2-40B4-BE49-F238E27FC236}">
                <a16:creationId xmlns:a16="http://schemas.microsoft.com/office/drawing/2014/main" id="{1E48DBFF-0E0F-419A-ADD4-D3ADF2A114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308">
            <a:extLst xmlns:a="http://schemas.openxmlformats.org/drawingml/2006/main">
              <a:ext uri="{FF2B5EF4-FFF2-40B4-BE49-F238E27FC236}">
                <a16:creationId xmlns:a16="http://schemas.microsoft.com/office/drawing/2014/main" id="{2EE92B23-8C64-47F8-ACEA-86475DA4CE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4</a:t>
            </a:r>
          </a:p>
        </p:txBody>
      </p:sp>
      <p:sp>
        <p:nvSpPr>
          <p:cNvPr id="3" name="shape-309">
            <a:extLst xmlns:a="http://schemas.openxmlformats.org/drawingml/2006/main">
              <a:ext uri="{FF2B5EF4-FFF2-40B4-BE49-F238E27FC236}">
                <a16:creationId xmlns:a16="http://schemas.microsoft.com/office/drawing/2014/main" id="{7AA531B3-EA61-4DF3-95B5-B174A09F9F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310">
            <a:extLst xmlns:a="http://schemas.openxmlformats.org/drawingml/2006/main">
              <a:ext uri="{FF2B5EF4-FFF2-40B4-BE49-F238E27FC236}">
                <a16:creationId xmlns:a16="http://schemas.microsoft.com/office/drawing/2014/main" id="{4C537583-CEB0-4328-B714-ADF461E1A7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11">
            <a:extLst xmlns:a="http://schemas.openxmlformats.org/drawingml/2006/main">
              <a:ext uri="{FF2B5EF4-FFF2-40B4-BE49-F238E27FC236}">
                <a16:creationId xmlns:a16="http://schemas.microsoft.com/office/drawing/2014/main" id="{96D8BF2E-9157-4B09-83FA-51D026F51E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12">
            <a:extLst xmlns:a="http://schemas.openxmlformats.org/drawingml/2006/main">
              <a:ext uri="{FF2B5EF4-FFF2-40B4-BE49-F238E27FC236}">
                <a16:creationId xmlns:a16="http://schemas.microsoft.com/office/drawing/2014/main" id="{E5E7C6B1-4823-464B-B39B-7CC2A52BAA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313">
            <a:extLst xmlns:a="http://schemas.openxmlformats.org/drawingml/2006/main">
              <a:ext uri="{FF2B5EF4-FFF2-40B4-BE49-F238E27FC236}">
                <a16:creationId xmlns:a16="http://schemas.microsoft.com/office/drawing/2014/main" id="{A5356578-4189-40FB-B028-7C6A06077B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314">
            <a:extLst xmlns:a="http://schemas.openxmlformats.org/drawingml/2006/main">
              <a:ext uri="{FF2B5EF4-FFF2-40B4-BE49-F238E27FC236}">
                <a16:creationId xmlns:a16="http://schemas.microsoft.com/office/drawing/2014/main" id="{91FD434B-23CE-4BD8-B6F7-D150C4E038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H3 distinguishes eight festival lights from the shamash.</a:t>
            </a:r>
          </a:p>
        </p:txBody>
      </p:sp>
      <p:sp>
        <p:nvSpPr>
          <p:cNvPr id="9" name="shape-315">
            <a:extLst xmlns:a="http://schemas.openxmlformats.org/drawingml/2006/main">
              <a:ext uri="{FF2B5EF4-FFF2-40B4-BE49-F238E27FC236}">
                <a16:creationId xmlns:a16="http://schemas.microsoft.com/office/drawing/2014/main" id="{F49BBE69-C474-4FB8-AE4B-B80D6BF345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100521981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316">
            <a:extLst xmlns:a="http://schemas.openxmlformats.org/drawingml/2006/main">
              <a:ext uri="{FF2B5EF4-FFF2-40B4-BE49-F238E27FC236}">
                <a16:creationId xmlns:a16="http://schemas.microsoft.com/office/drawing/2014/main" id="{760BD247-1D3C-4187-A553-7AA4C40B8A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317">
            <a:extLst xmlns:a="http://schemas.openxmlformats.org/drawingml/2006/main">
              <a:ext uri="{FF2B5EF4-FFF2-40B4-BE49-F238E27FC236}">
                <a16:creationId xmlns:a16="http://schemas.microsoft.com/office/drawing/2014/main" id="{5062320E-056F-4037-9B37-82B541203D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4</a:t>
            </a:r>
          </a:p>
        </p:txBody>
      </p:sp>
      <p:sp>
        <p:nvSpPr>
          <p:cNvPr id="3" name="shape-318">
            <a:extLst xmlns:a="http://schemas.openxmlformats.org/drawingml/2006/main">
              <a:ext uri="{FF2B5EF4-FFF2-40B4-BE49-F238E27FC236}">
                <a16:creationId xmlns:a16="http://schemas.microsoft.com/office/drawing/2014/main" id="{8FB45924-F5CE-4D19-9566-E17EBA6AA3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319">
            <a:extLst xmlns:a="http://schemas.openxmlformats.org/drawingml/2006/main">
              <a:ext uri="{FF2B5EF4-FFF2-40B4-BE49-F238E27FC236}">
                <a16:creationId xmlns:a16="http://schemas.microsoft.com/office/drawing/2014/main" id="{F177ABA1-F8F3-4098-9A43-674B39C018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20">
            <a:extLst xmlns:a="http://schemas.openxmlformats.org/drawingml/2006/main">
              <a:ext uri="{FF2B5EF4-FFF2-40B4-BE49-F238E27FC236}">
                <a16:creationId xmlns:a16="http://schemas.microsoft.com/office/drawing/2014/main" id="{5CEB8D47-8E2A-434F-8AE4-B46AE37DD0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21">
            <a:extLst xmlns:a="http://schemas.openxmlformats.org/drawingml/2006/main">
              <a:ext uri="{FF2B5EF4-FFF2-40B4-BE49-F238E27FC236}">
                <a16:creationId xmlns:a16="http://schemas.microsoft.com/office/drawing/2014/main" id="{2C10601A-8844-462C-BF1F-49766F155A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322">
            <a:extLst xmlns:a="http://schemas.openxmlformats.org/drawingml/2006/main">
              <a:ext uri="{FF2B5EF4-FFF2-40B4-BE49-F238E27FC236}">
                <a16:creationId xmlns:a16="http://schemas.microsoft.com/office/drawing/2014/main" id="{45A395B5-E2EA-4395-B509-28295A1820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323">
            <a:extLst xmlns:a="http://schemas.openxmlformats.org/drawingml/2006/main">
              <a:ext uri="{FF2B5EF4-FFF2-40B4-BE49-F238E27FC236}">
                <a16:creationId xmlns:a16="http://schemas.microsoft.com/office/drawing/2014/main" id="{99D513AD-A560-4969-B31B-46CE01D6D9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Draw and label eight festival-light positions plus one separate helper position.</a:t>
            </a:r>
          </a:p>
        </p:txBody>
      </p:sp>
      <p:sp>
        <p:nvSpPr>
          <p:cNvPr id="9" name="shape-324">
            <a:extLst xmlns:a="http://schemas.openxmlformats.org/drawingml/2006/main">
              <a:ext uri="{FF2B5EF4-FFF2-40B4-BE49-F238E27FC236}">
                <a16:creationId xmlns:a16="http://schemas.microsoft.com/office/drawing/2014/main" id="{D8D8F854-D6B1-4BE4-A18F-EAD1DB2203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325">
            <a:extLst xmlns:a="http://schemas.openxmlformats.org/drawingml/2006/main">
              <a:ext uri="{FF2B5EF4-FFF2-40B4-BE49-F238E27FC236}">
                <a16:creationId xmlns:a16="http://schemas.microsoft.com/office/drawing/2014/main" id="{92D2501B-7022-4FD5-B490-EEA2D8704E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Match story / object / practice to H2, H3 and H4.</a:t>
            </a:r>
          </a:p>
        </p:txBody>
      </p:sp>
      <p:sp>
        <p:nvSpPr>
          <p:cNvPr id="11" name="shape-326">
            <a:extLst xmlns:a="http://schemas.openxmlformats.org/drawingml/2006/main">
              <a:ext uri="{FF2B5EF4-FFF2-40B4-BE49-F238E27FC236}">
                <a16:creationId xmlns:a16="http://schemas.microsoft.com/office/drawing/2014/main" id="{9EFFF23A-807A-4108-BA95-3E54DD5439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327">
            <a:extLst xmlns:a="http://schemas.openxmlformats.org/drawingml/2006/main">
              <a:ext uri="{FF2B5EF4-FFF2-40B4-BE49-F238E27FC236}">
                <a16:creationId xmlns:a16="http://schemas.microsoft.com/office/drawing/2014/main" id="{3F1232BB-3F6E-461D-8917-1ECA8DFD78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Explain why adding lights is more than decoration in this source.</a:t>
            </a:r>
          </a:p>
        </p:txBody>
      </p:sp>
    </p:spTree>
    <p:extLst>
      <p:ext uri="{BB962C8B-B14F-4D97-AF65-F5344CB8AC3E}">
        <p14:creationId xmlns:p14="http://schemas.microsoft.com/office/powerpoint/2010/main" val="2117872835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328">
            <a:extLst xmlns:a="http://schemas.openxmlformats.org/drawingml/2006/main">
              <a:ext uri="{FF2B5EF4-FFF2-40B4-BE49-F238E27FC236}">
                <a16:creationId xmlns:a16="http://schemas.microsoft.com/office/drawing/2014/main" id="{8F0A8A54-9AE2-47A9-B4A6-B77DE4473D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329">
            <a:extLst xmlns:a="http://schemas.openxmlformats.org/drawingml/2006/main">
              <a:ext uri="{FF2B5EF4-FFF2-40B4-BE49-F238E27FC236}">
                <a16:creationId xmlns:a16="http://schemas.microsoft.com/office/drawing/2014/main" id="{9748E9B0-55D8-4E10-B549-A4D9725578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4</a:t>
            </a:r>
          </a:p>
        </p:txBody>
      </p:sp>
      <p:sp>
        <p:nvSpPr>
          <p:cNvPr id="3" name="shape-330">
            <a:extLst xmlns:a="http://schemas.openxmlformats.org/drawingml/2006/main">
              <a:ext uri="{FF2B5EF4-FFF2-40B4-BE49-F238E27FC236}">
                <a16:creationId xmlns:a16="http://schemas.microsoft.com/office/drawing/2014/main" id="{D2BDB332-E3FC-43AB-BF99-CF4DE082CE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331">
            <a:extLst xmlns:a="http://schemas.openxmlformats.org/drawingml/2006/main">
              <a:ext uri="{FF2B5EF4-FFF2-40B4-BE49-F238E27FC236}">
                <a16:creationId xmlns:a16="http://schemas.microsoft.com/office/drawing/2014/main" id="{947BB3A7-EA21-483A-B5CF-F7B4B7BFEA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32">
            <a:extLst xmlns:a="http://schemas.openxmlformats.org/drawingml/2006/main">
              <a:ext uri="{FF2B5EF4-FFF2-40B4-BE49-F238E27FC236}">
                <a16:creationId xmlns:a16="http://schemas.microsoft.com/office/drawing/2014/main" id="{E9564C67-DD6A-4C2B-BA83-E5BF5901E8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33">
            <a:extLst xmlns:a="http://schemas.openxmlformats.org/drawingml/2006/main">
              <a:ext uri="{FF2B5EF4-FFF2-40B4-BE49-F238E27FC236}">
                <a16:creationId xmlns:a16="http://schemas.microsoft.com/office/drawing/2014/main" id="{EB1CF596-4327-4906-9409-541657B5C9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334">
            <a:extLst xmlns:a="http://schemas.openxmlformats.org/drawingml/2006/main">
              <a:ext uri="{FF2B5EF4-FFF2-40B4-BE49-F238E27FC236}">
                <a16:creationId xmlns:a16="http://schemas.microsoft.com/office/drawing/2014/main" id="{5B8E1021-052C-455F-9980-FA0E09A9BD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335">
            <a:extLst xmlns:a="http://schemas.openxmlformats.org/drawingml/2006/main">
              <a:ext uri="{FF2B5EF4-FFF2-40B4-BE49-F238E27FC236}">
                <a16:creationId xmlns:a16="http://schemas.microsoft.com/office/drawing/2014/main" id="{C79489AA-A0C8-497F-8281-30A3041634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evidence, improve a link, or mark a claim you cannot support.</a:t>
            </a:r>
          </a:p>
        </p:txBody>
      </p:sp>
      <p:sp>
        <p:nvSpPr>
          <p:cNvPr id="9" name="shape-336">
            <a:extLst xmlns:a="http://schemas.openxmlformats.org/drawingml/2006/main">
              <a:ext uri="{FF2B5EF4-FFF2-40B4-BE49-F238E27FC236}">
                <a16:creationId xmlns:a16="http://schemas.microsoft.com/office/drawing/2014/main" id="{33678C37-521C-4E2E-BE84-4E2C3EA3A9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194095772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337">
            <a:extLst xmlns:a="http://schemas.openxmlformats.org/drawingml/2006/main">
              <a:ext uri="{FF2B5EF4-FFF2-40B4-BE49-F238E27FC236}">
                <a16:creationId xmlns:a16="http://schemas.microsoft.com/office/drawing/2014/main" id="{EC7A0ECD-1D9B-4609-B3F7-9FF33666E8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338">
            <a:extLst xmlns:a="http://schemas.openxmlformats.org/drawingml/2006/main">
              <a:ext uri="{FF2B5EF4-FFF2-40B4-BE49-F238E27FC236}">
                <a16:creationId xmlns:a16="http://schemas.microsoft.com/office/drawing/2014/main" id="{B8AFFFFD-EB89-401B-96CE-3F91B81EA7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4</a:t>
            </a:r>
          </a:p>
        </p:txBody>
      </p:sp>
      <p:sp>
        <p:nvSpPr>
          <p:cNvPr id="3" name="shape-339">
            <a:extLst xmlns:a="http://schemas.openxmlformats.org/drawingml/2006/main">
              <a:ext uri="{FF2B5EF4-FFF2-40B4-BE49-F238E27FC236}">
                <a16:creationId xmlns:a16="http://schemas.microsoft.com/office/drawing/2014/main" id="{8D8216BB-F93C-4963-8E3A-E9EACCE810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340">
            <a:extLst xmlns:a="http://schemas.openxmlformats.org/drawingml/2006/main">
              <a:ext uri="{FF2B5EF4-FFF2-40B4-BE49-F238E27FC236}">
                <a16:creationId xmlns:a16="http://schemas.microsoft.com/office/drawing/2014/main" id="{02E1D243-2B1D-4079-92EB-094822AAA9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341">
            <a:extLst xmlns:a="http://schemas.openxmlformats.org/drawingml/2006/main">
              <a:ext uri="{FF2B5EF4-FFF2-40B4-BE49-F238E27FC236}">
                <a16:creationId xmlns:a16="http://schemas.microsoft.com/office/drawing/2014/main" id="{20B61C3D-B9EA-4791-9084-372123CC4F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342">
            <a:extLst xmlns:a="http://schemas.openxmlformats.org/drawingml/2006/main">
              <a:ext uri="{FF2B5EF4-FFF2-40B4-BE49-F238E27FC236}">
                <a16:creationId xmlns:a16="http://schemas.microsoft.com/office/drawing/2014/main" id="{1EAA9B29-DB84-499C-BB45-26106098A0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343">
            <a:extLst xmlns:a="http://schemas.openxmlformats.org/drawingml/2006/main">
              <a:ext uri="{FF2B5EF4-FFF2-40B4-BE49-F238E27FC236}">
                <a16:creationId xmlns:a16="http://schemas.microsoft.com/office/drawing/2014/main" id="{F19DE5C1-8DE1-4B7A-BAE0-F33B5D85C1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Explain the difference between the eight lights and the helper.</a:t>
            </a:r>
          </a:p>
        </p:txBody>
      </p:sp>
      <p:sp>
        <p:nvSpPr>
          <p:cNvPr id="8" name="shape-344">
            <a:extLst xmlns:a="http://schemas.openxmlformats.org/drawingml/2006/main">
              <a:ext uri="{FF2B5EF4-FFF2-40B4-BE49-F238E27FC236}">
                <a16:creationId xmlns:a16="http://schemas.microsoft.com/office/drawing/2014/main" id="{59D8C559-9D0C-4D31-BB26-AD00FA463F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3480495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2026-09-05T19:24:51.7560000Z</dcterms:created>
  <dcterms:modified xsi:type="dcterms:W3CDTF">2026-09-05T19:24:51.7560000Z</dcterms:modified>
</coreProperties>
</file>