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db3123a6a3794a83" /><Relationship Type="http://schemas.openxmlformats.org/officeDocument/2006/relationships/extended-properties" Target="/docProps/app.xml" Id="Rdd1e565c950e4e25" /><Relationship Type="http://schemas.openxmlformats.org/officeDocument/2006/relationships/officeDocument" Target="/ppt/presentation.xml" Id="R4c3263b285b842c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986e292ac3a408f"/>
  </p:sldMasterIdLst>
  <p:notesMasterIdLst>
    <p:notesMasterId xmlns:r="http://schemas.openxmlformats.org/officeDocument/2006/relationships" r:id="R4e0b209fdf734f3d"/>
  </p:notesMasterIdLst>
  <p:sldIdLst>
    <p:sldId xmlns:r="http://schemas.openxmlformats.org/officeDocument/2006/relationships" id="256" r:id="Rb818300ad1054acd"/>
    <p:sldId xmlns:r="http://schemas.openxmlformats.org/officeDocument/2006/relationships" id="257" r:id="R1c4a349cc4284923"/>
    <p:sldId xmlns:r="http://schemas.openxmlformats.org/officeDocument/2006/relationships" id="258" r:id="R8a8861fe7cef43e2"/>
    <p:sldId xmlns:r="http://schemas.openxmlformats.org/officeDocument/2006/relationships" id="259" r:id="R570352f7d8ed4997"/>
    <p:sldId xmlns:r="http://schemas.openxmlformats.org/officeDocument/2006/relationships" id="260" r:id="R86f8ba9264514cdc"/>
    <p:sldId xmlns:r="http://schemas.openxmlformats.org/officeDocument/2006/relationships" id="261" r:id="R14f9e8992a4b4c91"/>
    <p:sldId xmlns:r="http://schemas.openxmlformats.org/officeDocument/2006/relationships" id="262" r:id="R8cf3741d71ee482c"/>
    <p:sldId xmlns:r="http://schemas.openxmlformats.org/officeDocument/2006/relationships" id="263" r:id="R56b75499993b464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24823bc16854829" /><Relationship Type="http://schemas.openxmlformats.org/officeDocument/2006/relationships/slideMaster" Target="/ppt/slideMasters/slideMaster1.xml" Id="R9986e292ac3a408f" /><Relationship Type="http://schemas.openxmlformats.org/officeDocument/2006/relationships/notesMaster" Target="/ppt/notesMasters/notesMaster1.xml" Id="R4e0b209fdf734f3d" /><Relationship Type="http://schemas.openxmlformats.org/officeDocument/2006/relationships/presProps" Target="/ppt/presProps.xml" Id="R16f6a70af98544b6" /><Relationship Type="http://schemas.openxmlformats.org/officeDocument/2006/relationships/tableStyles" Target="/ppt/tableStyles.xml" Id="R6221593639534890" /><Relationship Type="http://schemas.openxmlformats.org/officeDocument/2006/relationships/slide" Target="/ppt/slides/slide1.xml" Id="Rb818300ad1054acd" /><Relationship Type="http://schemas.openxmlformats.org/officeDocument/2006/relationships/slide" Target="/ppt/slides/slide2.xml" Id="R1c4a349cc4284923" /><Relationship Type="http://schemas.openxmlformats.org/officeDocument/2006/relationships/slide" Target="/ppt/slides/slide3.xml" Id="R8a8861fe7cef43e2" /><Relationship Type="http://schemas.openxmlformats.org/officeDocument/2006/relationships/slide" Target="/ppt/slides/slide4.xml" Id="R570352f7d8ed4997" /><Relationship Type="http://schemas.openxmlformats.org/officeDocument/2006/relationships/slide" Target="/ppt/slides/slide5.xml" Id="R86f8ba9264514cdc" /><Relationship Type="http://schemas.openxmlformats.org/officeDocument/2006/relationships/slide" Target="/ppt/slides/slide6.xml" Id="R14f9e8992a4b4c91" /><Relationship Type="http://schemas.openxmlformats.org/officeDocument/2006/relationships/slide" Target="/ppt/slides/slide7.xml" Id="R8cf3741d71ee482c" /><Relationship Type="http://schemas.openxmlformats.org/officeDocument/2006/relationships/slide" Target="/ppt/slides/slide8.xml" Id="R56b75499993b464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6aaeb87417d4e93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54e17fda68a49bd" /><Relationship Type="http://schemas.openxmlformats.org/officeDocument/2006/relationships/notesMaster" Target="/ppt/notesMasters/notesMaster1.xml" Id="R4637cdb3955f467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dce23ab8bb6d42e3" /><Relationship Type="http://schemas.openxmlformats.org/officeDocument/2006/relationships/notesMaster" Target="/ppt/notesMasters/notesMaster1.xml" Id="R7db034b823664d5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37e8887ab624675" /><Relationship Type="http://schemas.openxmlformats.org/officeDocument/2006/relationships/notesMaster" Target="/ppt/notesMasters/notesMaster1.xml" Id="R603f5191c975429a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53cb08b76f1b4eaa" /><Relationship Type="http://schemas.openxmlformats.org/officeDocument/2006/relationships/notesMaster" Target="/ppt/notesMasters/notesMaster1.xml" Id="R2aa7f6847c4848da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df8ddbcf30c84dd0" /><Relationship Type="http://schemas.openxmlformats.org/officeDocument/2006/relationships/notesMaster" Target="/ppt/notesMasters/notesMaster1.xml" Id="R600265aec72b4faa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ae64369b57a4b91" /><Relationship Type="http://schemas.openxmlformats.org/officeDocument/2006/relationships/notesMaster" Target="/ppt/notesMasters/notesMaster1.xml" Id="R8da33b94abb242a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7ab9003e4cd94f98" /><Relationship Type="http://schemas.openxmlformats.org/officeDocument/2006/relationships/notesMaster" Target="/ppt/notesMasters/notesMaster1.xml" Id="R15342d4d84b940e5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93f83a8c19c4cdc" /><Relationship Type="http://schemas.openxmlformats.org/officeDocument/2006/relationships/notesMaster" Target="/ppt/notesMasters/notesMaster1.xml" Id="R63b18ea26f7a42b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Arrive: 3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Read the source: 5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Watch a model: 5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Choose: 4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Check: 3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Your evidence: 12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Improve: 5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Reflect: 3 minutes. Total lesson: 40 minutes.</a:t>
            </a:r>
          </a:p>
          <a:p xmlns:a="http://schemas.openxmlformats.org/drawingml/2006/main">
            <a:r>
              <a:t>Outcome: Judge significance using a reason and evidence.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explains an impact, rather than popularity.</a:t>
            </a:r>
          </a:p>
          <a:p xmlns:a="http://schemas.openxmlformats.org/drawingml/2006/main">
            <a:r>
              <a:t>Task answers: Accept 1963 campaign/Paul Stephenson/1965 Act. | Example: The campaign mattered because it challenged racial discrimination; B supports this. | An account of the outcome, people affected, later change or another relevant source.</a:t>
            </a:r>
          </a:p>
          <a:p xmlns:a="http://schemas.openxmlformats.org/drawingml/2006/main">
            <a:r>
              <a:t>Watch for: The 1965 Act did not end racism or ban all discrimination in every area. Significance needs a specific criterion.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GROW Weekly Autumn SOW: Humanities C50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e816d4fb73043da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9ea5f1791b34785" /><Relationship Type="http://schemas.openxmlformats.org/officeDocument/2006/relationships/slideLayout" Target="/ppt/slideLayouts/slideLayout1.xml" Id="R74e30280cef34189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74e30280cef34189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990fc2577644c5" /><Relationship Type="http://schemas.openxmlformats.org/officeDocument/2006/relationships/image" Target="/ppt/media/image.png" Id="R1e0652911d2b4f53" /><Relationship Type="http://schemas.openxmlformats.org/officeDocument/2006/relationships/notesSlide" Target="/ppt/notesSlides/notesSlide1.xml" Id="R1eff62930c544ba3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6669d55bdc43c6" /><Relationship Type="http://schemas.openxmlformats.org/officeDocument/2006/relationships/notesSlide" Target="/ppt/notesSlides/notesSlide2.xml" Id="R0935e9638e994063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57dd6afeebd497e" /><Relationship Type="http://schemas.openxmlformats.org/officeDocument/2006/relationships/notesSlide" Target="/ppt/notesSlides/notesSlide3.xml" Id="R7e89764623aa438a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00875d1f65b4249" /><Relationship Type="http://schemas.openxmlformats.org/officeDocument/2006/relationships/notesSlide" Target="/ppt/notesSlides/notesSlide4.xml" Id="R630c007ef51e4a7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e22d65039384976" /><Relationship Type="http://schemas.openxmlformats.org/officeDocument/2006/relationships/notesSlide" Target="/ppt/notesSlides/notesSlide5.xml" Id="Rfcfca02cf435419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5ac42ea4b247e9" /><Relationship Type="http://schemas.openxmlformats.org/officeDocument/2006/relationships/notesSlide" Target="/ppt/notesSlides/notesSlide6.xml" Id="R896672e57047489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b5693de1d4e417f" /><Relationship Type="http://schemas.openxmlformats.org/officeDocument/2006/relationships/notesSlide" Target="/ppt/notesSlides/notesSlide7.xml" Id="R9047616ccdd54dc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2a766654d4442ac" /><Relationship Type="http://schemas.openxmlformats.org/officeDocument/2006/relationships/notesSlide" Target="/ppt/notesSlides/notesSlide8.xml" Id="Rf8d8a07f692c47a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73">
            <a:extLst xmlns:a="http://schemas.openxmlformats.org/drawingml/2006/main">
              <a:ext uri="{FF2B5EF4-FFF2-40B4-BE49-F238E27FC236}">
                <a16:creationId xmlns:a16="http://schemas.microsoft.com/office/drawing/2014/main" id="{819DE847-E70E-4B19-B0E8-A234F56B4A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74">
            <a:extLst xmlns:a="http://schemas.openxmlformats.org/drawingml/2006/main">
              <a:ext uri="{FF2B5EF4-FFF2-40B4-BE49-F238E27FC236}">
                <a16:creationId xmlns:a16="http://schemas.microsoft.com/office/drawing/2014/main" id="{A07B4792-6EB4-49A2-8973-EECD6D37D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175">
            <a:extLst xmlns:a="http://schemas.openxmlformats.org/drawingml/2006/main">
              <a:ext uri="{FF2B5EF4-FFF2-40B4-BE49-F238E27FC236}">
                <a16:creationId xmlns:a16="http://schemas.microsoft.com/office/drawing/2014/main" id="{F7FCB846-87A2-45E9-8F18-72C2A4086D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Why was it significant?</a:t>
            </a:r>
          </a:p>
        </p:txBody>
      </p:sp>
      <p:sp>
        <p:nvSpPr>
          <p:cNvPr id="4" name="shape-176">
            <a:extLst xmlns:a="http://schemas.openxmlformats.org/drawingml/2006/main">
              <a:ext uri="{FF2B5EF4-FFF2-40B4-BE49-F238E27FC236}">
                <a16:creationId xmlns:a16="http://schemas.microsoft.com/office/drawing/2014/main" id="{D5BD32C5-CDB2-4A87-A37C-D14512519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77">
            <a:extLst xmlns:a="http://schemas.openxmlformats.org/drawingml/2006/main">
              <a:ext uri="{FF2B5EF4-FFF2-40B4-BE49-F238E27FC236}">
                <a16:creationId xmlns:a16="http://schemas.microsoft.com/office/drawing/2014/main" id="{A7F5EBD2-2D0E-40A7-9761-1F501847A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78">
            <a:extLst xmlns:a="http://schemas.openxmlformats.org/drawingml/2006/main">
              <a:ext uri="{FF2B5EF4-FFF2-40B4-BE49-F238E27FC236}">
                <a16:creationId xmlns:a16="http://schemas.microsoft.com/office/drawing/2014/main" id="{D60EE9F6-87AD-4720-9F3D-E46F56934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179">
            <a:extLst xmlns:a="http://schemas.openxmlformats.org/drawingml/2006/main">
              <a:ext uri="{FF2B5EF4-FFF2-40B4-BE49-F238E27FC236}">
                <a16:creationId xmlns:a16="http://schemas.microsoft.com/office/drawing/2014/main" id="{25763657-A498-413D-92D6-64835D4A4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Judge significance using a reason and evidence.</a:t>
            </a:r>
          </a:p>
        </p:txBody>
      </p:sp>
      <p:sp>
        <p:nvSpPr>
          <p:cNvPr id="8" name="shape-180">
            <a:extLst xmlns:a="http://schemas.openxmlformats.org/drawingml/2006/main">
              <a:ext uri="{FF2B5EF4-FFF2-40B4-BE49-F238E27FC236}">
                <a16:creationId xmlns:a16="http://schemas.microsoft.com/office/drawing/2014/main" id="{FEBEC17D-4F40-47C9-B50E-8CD5A11A58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1e0652911d2b4f53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74614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181">
            <a:extLst xmlns:a="http://schemas.openxmlformats.org/drawingml/2006/main">
              <a:ext uri="{FF2B5EF4-FFF2-40B4-BE49-F238E27FC236}">
                <a16:creationId xmlns:a16="http://schemas.microsoft.com/office/drawing/2014/main" id="{345538C7-0511-4573-9527-2E4A02380A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82">
            <a:extLst xmlns:a="http://schemas.openxmlformats.org/drawingml/2006/main">
              <a:ext uri="{FF2B5EF4-FFF2-40B4-BE49-F238E27FC236}">
                <a16:creationId xmlns:a16="http://schemas.microsoft.com/office/drawing/2014/main" id="{330D5F7A-862E-4EFA-A534-F94A2E53B0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183">
            <a:extLst xmlns:a="http://schemas.openxmlformats.org/drawingml/2006/main">
              <a:ext uri="{FF2B5EF4-FFF2-40B4-BE49-F238E27FC236}">
                <a16:creationId xmlns:a16="http://schemas.microsoft.com/office/drawing/2014/main" id="{874C753E-23D3-4FB3-B13E-81809A367F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184">
            <a:extLst xmlns:a="http://schemas.openxmlformats.org/drawingml/2006/main">
              <a:ext uri="{FF2B5EF4-FFF2-40B4-BE49-F238E27FC236}">
                <a16:creationId xmlns:a16="http://schemas.microsoft.com/office/drawing/2014/main" id="{43C21A42-32F5-49C6-827C-8D4C40CE3B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85">
            <a:extLst xmlns:a="http://schemas.openxmlformats.org/drawingml/2006/main">
              <a:ext uri="{FF2B5EF4-FFF2-40B4-BE49-F238E27FC236}">
                <a16:creationId xmlns:a16="http://schemas.microsoft.com/office/drawing/2014/main" id="{09144DFB-19AC-4F55-8436-8B912B0CBE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86">
            <a:extLst xmlns:a="http://schemas.openxmlformats.org/drawingml/2006/main">
              <a:ext uri="{FF2B5EF4-FFF2-40B4-BE49-F238E27FC236}">
                <a16:creationId xmlns:a16="http://schemas.microsoft.com/office/drawing/2014/main" id="{AE16ADEE-1130-4011-ACD0-F495A6E5B0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87">
            <a:extLst xmlns:a="http://schemas.openxmlformats.org/drawingml/2006/main">
              <a:ext uri="{FF2B5EF4-FFF2-40B4-BE49-F238E27FC236}">
                <a16:creationId xmlns:a16="http://schemas.microsoft.com/office/drawing/2014/main" id="{8F7E65AE-3E08-4731-A318-F37B54D90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SECONDARY TEACHING SUMMARY: The National Archives and UK Parliament.</a:t>
            </a:r>
          </a:p>
        </p:txBody>
      </p:sp>
      <p:sp>
        <p:nvSpPr>
          <p:cNvPr id="8" name="shape-188">
            <a:extLst xmlns:a="http://schemas.openxmlformats.org/drawingml/2006/main">
              <a:ext uri="{FF2B5EF4-FFF2-40B4-BE49-F238E27FC236}">
                <a16:creationId xmlns:a16="http://schemas.microsoft.com/office/drawing/2014/main" id="{EDE49A77-CA91-4AD2-920C-AC4CE79BA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89">
            <a:extLst xmlns:a="http://schemas.openxmlformats.org/drawingml/2006/main">
              <a:ext uri="{FF2B5EF4-FFF2-40B4-BE49-F238E27FC236}">
                <a16:creationId xmlns:a16="http://schemas.microsoft.com/office/drawing/2014/main" id="{3C9DD16A-98D3-4825-B56B-86E321BA9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190">
            <a:extLst xmlns:a="http://schemas.openxmlformats.org/drawingml/2006/main">
              <a:ext uri="{FF2B5EF4-FFF2-40B4-BE49-F238E27FC236}">
                <a16:creationId xmlns:a16="http://schemas.microsoft.com/office/drawing/2014/main" id="{070A603F-AEC3-4D9E-A406-85E5E3D4C9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91">
            <a:extLst xmlns:a="http://schemas.openxmlformats.org/drawingml/2006/main">
              <a:ext uri="{FF2B5EF4-FFF2-40B4-BE49-F238E27FC236}">
                <a16:creationId xmlns:a16="http://schemas.microsoft.com/office/drawing/2014/main" id="{85E58F6F-9BB6-4C64-A451-4E09961E93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192">
            <a:extLst xmlns:a="http://schemas.openxmlformats.org/drawingml/2006/main">
              <a:ext uri="{FF2B5EF4-FFF2-40B4-BE49-F238E27FC236}">
                <a16:creationId xmlns:a16="http://schemas.microsoft.com/office/drawing/2014/main" id="{6906E075-0662-4767-B8C1-14F190822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93">
            <a:extLst xmlns:a="http://schemas.openxmlformats.org/drawingml/2006/main">
              <a:ext uri="{FF2B5EF4-FFF2-40B4-BE49-F238E27FC236}">
                <a16:creationId xmlns:a16="http://schemas.microsoft.com/office/drawing/2014/main" id="{AD92DADF-488C-4FEB-A5D7-D6146C9BB2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194">
            <a:extLst xmlns:a="http://schemas.openxmlformats.org/drawingml/2006/main">
              <a:ext uri="{FF2B5EF4-FFF2-40B4-BE49-F238E27FC236}">
                <a16:creationId xmlns:a16="http://schemas.microsoft.com/office/drawing/2014/main" id="{5E3D47DC-5ACE-441F-8031-286E96F8F9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195">
            <a:extLst xmlns:a="http://schemas.openxmlformats.org/drawingml/2006/main">
              <a:ext uri="{FF2B5EF4-FFF2-40B4-BE49-F238E27FC236}">
                <a16:creationId xmlns:a16="http://schemas.microsoft.com/office/drawing/2014/main" id="{035B8C72-393C-4358-8175-1A374295A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9128739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196">
            <a:extLst xmlns:a="http://schemas.openxmlformats.org/drawingml/2006/main">
              <a:ext uri="{FF2B5EF4-FFF2-40B4-BE49-F238E27FC236}">
                <a16:creationId xmlns:a16="http://schemas.microsoft.com/office/drawing/2014/main" id="{3DEC353A-535C-4DD4-B9DA-02B008A57F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97">
            <a:extLst xmlns:a="http://schemas.openxmlformats.org/drawingml/2006/main">
              <a:ext uri="{FF2B5EF4-FFF2-40B4-BE49-F238E27FC236}">
                <a16:creationId xmlns:a16="http://schemas.microsoft.com/office/drawing/2014/main" id="{357846CF-DAA1-4F76-8CBC-203900AB0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198">
            <a:extLst xmlns:a="http://schemas.openxmlformats.org/drawingml/2006/main">
              <a:ext uri="{FF2B5EF4-FFF2-40B4-BE49-F238E27FC236}">
                <a16:creationId xmlns:a16="http://schemas.microsoft.com/office/drawing/2014/main" id="{0CE8A0CC-AA96-4201-B5EC-D74334057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199">
            <a:extLst xmlns:a="http://schemas.openxmlformats.org/drawingml/2006/main">
              <a:ext uri="{FF2B5EF4-FFF2-40B4-BE49-F238E27FC236}">
                <a16:creationId xmlns:a16="http://schemas.microsoft.com/office/drawing/2014/main" id="{F0F171BC-86BD-4390-A170-9BDD5E54B1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00">
            <a:extLst xmlns:a="http://schemas.openxmlformats.org/drawingml/2006/main">
              <a:ext uri="{FF2B5EF4-FFF2-40B4-BE49-F238E27FC236}">
                <a16:creationId xmlns:a16="http://schemas.microsoft.com/office/drawing/2014/main" id="{80CE1DF0-ABD2-4ABC-823C-72FF3C2861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01">
            <a:extLst xmlns:a="http://schemas.openxmlformats.org/drawingml/2006/main">
              <a:ext uri="{FF2B5EF4-FFF2-40B4-BE49-F238E27FC236}">
                <a16:creationId xmlns:a16="http://schemas.microsoft.com/office/drawing/2014/main" id="{D056792C-B5C5-44A9-8BC1-ABF1183D94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202">
            <a:extLst xmlns:a="http://schemas.openxmlformats.org/drawingml/2006/main">
              <a:ext uri="{FF2B5EF4-FFF2-40B4-BE49-F238E27FC236}">
                <a16:creationId xmlns:a16="http://schemas.microsoft.com/office/drawing/2014/main" id="{7B12A5E9-4AD1-4873-8D49-F66A02E56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203">
            <a:extLst xmlns:a="http://schemas.openxmlformats.org/drawingml/2006/main">
              <a:ext uri="{FF2B5EF4-FFF2-40B4-BE49-F238E27FC236}">
                <a16:creationId xmlns:a16="http://schemas.microsoft.com/office/drawing/2014/main" id="{557481BC-B021-491A-A1D5-A447BAD015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campaign can matter because it challenges a barrier affecting people.</a:t>
            </a:r>
          </a:p>
        </p:txBody>
      </p:sp>
      <p:sp>
        <p:nvSpPr>
          <p:cNvPr id="9" name="shape-204">
            <a:extLst xmlns:a="http://schemas.openxmlformats.org/drawingml/2006/main">
              <a:ext uri="{FF2B5EF4-FFF2-40B4-BE49-F238E27FC236}">
                <a16:creationId xmlns:a16="http://schemas.microsoft.com/office/drawing/2014/main" id="{8DE006B2-A9D4-4C94-BB92-73B34AB6BF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205">
            <a:extLst xmlns:a="http://schemas.openxmlformats.org/drawingml/2006/main">
              <a:ext uri="{FF2B5EF4-FFF2-40B4-BE49-F238E27FC236}">
                <a16:creationId xmlns:a16="http://schemas.microsoft.com/office/drawing/2014/main" id="{1F19B18A-CF0C-4AB0-97AE-AD4A6543A1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 still need evidence of what changed and who was affected. Fame alone is not enough.</a:t>
            </a:r>
          </a:p>
        </p:txBody>
      </p:sp>
      <p:sp>
        <p:nvSpPr>
          <p:cNvPr id="11" name="shape-206">
            <a:extLst xmlns:a="http://schemas.openxmlformats.org/drawingml/2006/main">
              <a:ext uri="{FF2B5EF4-FFF2-40B4-BE49-F238E27FC236}">
                <a16:creationId xmlns:a16="http://schemas.microsoft.com/office/drawing/2014/main" id="{44DA322A-8ACE-4F22-B9E3-1592F7910D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91390081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207">
            <a:extLst xmlns:a="http://schemas.openxmlformats.org/drawingml/2006/main">
              <a:ext uri="{FF2B5EF4-FFF2-40B4-BE49-F238E27FC236}">
                <a16:creationId xmlns:a16="http://schemas.microsoft.com/office/drawing/2014/main" id="{5C78262A-E42E-4503-AB27-B6F155C9A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08">
            <a:extLst xmlns:a="http://schemas.openxmlformats.org/drawingml/2006/main">
              <a:ext uri="{FF2B5EF4-FFF2-40B4-BE49-F238E27FC236}">
                <a16:creationId xmlns:a16="http://schemas.microsoft.com/office/drawing/2014/main" id="{1DA54B43-6F24-4ABC-96D0-B0990EB66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209">
            <a:extLst xmlns:a="http://schemas.openxmlformats.org/drawingml/2006/main">
              <a:ext uri="{FF2B5EF4-FFF2-40B4-BE49-F238E27FC236}">
                <a16:creationId xmlns:a16="http://schemas.microsoft.com/office/drawing/2014/main" id="{368EF8D7-CF66-4D65-AA1F-1B74A79FE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210">
            <a:extLst xmlns:a="http://schemas.openxmlformats.org/drawingml/2006/main">
              <a:ext uri="{FF2B5EF4-FFF2-40B4-BE49-F238E27FC236}">
                <a16:creationId xmlns:a16="http://schemas.microsoft.com/office/drawing/2014/main" id="{3560F6C0-1583-4D19-A6ED-9F81D4D88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11">
            <a:extLst xmlns:a="http://schemas.openxmlformats.org/drawingml/2006/main">
              <a:ext uri="{FF2B5EF4-FFF2-40B4-BE49-F238E27FC236}">
                <a16:creationId xmlns:a16="http://schemas.microsoft.com/office/drawing/2014/main" id="{417DB857-89BA-4C97-B292-FA98042164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12">
            <a:extLst xmlns:a="http://schemas.openxmlformats.org/drawingml/2006/main">
              <a:ext uri="{FF2B5EF4-FFF2-40B4-BE49-F238E27FC236}">
                <a16:creationId xmlns:a16="http://schemas.microsoft.com/office/drawing/2014/main" id="{5B9D0523-32DE-43A3-9D9E-9C225CE2B5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213">
            <a:extLst xmlns:a="http://schemas.openxmlformats.org/drawingml/2006/main">
              <a:ext uri="{FF2B5EF4-FFF2-40B4-BE49-F238E27FC236}">
                <a16:creationId xmlns:a16="http://schemas.microsoft.com/office/drawing/2014/main" id="{458F7AA4-6C35-4C35-9016-9444A7BAA6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reason explains historical significance?</a:t>
            </a:r>
          </a:p>
        </p:txBody>
      </p:sp>
      <p:sp>
        <p:nvSpPr>
          <p:cNvPr id="8" name="shape-214">
            <a:extLst xmlns:a="http://schemas.openxmlformats.org/drawingml/2006/main">
              <a:ext uri="{FF2B5EF4-FFF2-40B4-BE49-F238E27FC236}">
                <a16:creationId xmlns:a16="http://schemas.microsoft.com/office/drawing/2014/main" id="{D145D54B-B3F7-4078-8BAC-6B0E71605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215">
            <a:extLst xmlns:a="http://schemas.openxmlformats.org/drawingml/2006/main">
              <a:ext uri="{FF2B5EF4-FFF2-40B4-BE49-F238E27FC236}">
                <a16:creationId xmlns:a16="http://schemas.microsoft.com/office/drawing/2014/main" id="{3A03B8B3-46EF-479B-9581-468FBDBA4F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A person is well known.</a:t>
            </a:r>
          </a:p>
        </p:txBody>
      </p:sp>
      <p:sp>
        <p:nvSpPr>
          <p:cNvPr id="10" name="shape-216">
            <a:extLst xmlns:a="http://schemas.openxmlformats.org/drawingml/2006/main">
              <a:ext uri="{FF2B5EF4-FFF2-40B4-BE49-F238E27FC236}">
                <a16:creationId xmlns:a16="http://schemas.microsoft.com/office/drawing/2014/main" id="{7FE0FC8B-5215-44EE-B7D0-2DA3398C72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217">
            <a:extLst xmlns:a="http://schemas.openxmlformats.org/drawingml/2006/main">
              <a:ext uri="{FF2B5EF4-FFF2-40B4-BE49-F238E27FC236}">
                <a16:creationId xmlns:a16="http://schemas.microsoft.com/office/drawing/2014/main" id="{D9A6FA85-C183-475F-9C78-A75CEB2341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An action challenged unfair treatment.</a:t>
            </a:r>
          </a:p>
        </p:txBody>
      </p:sp>
      <p:sp>
        <p:nvSpPr>
          <p:cNvPr id="12" name="shape-218">
            <a:extLst xmlns:a="http://schemas.openxmlformats.org/drawingml/2006/main">
              <a:ext uri="{FF2B5EF4-FFF2-40B4-BE49-F238E27FC236}">
                <a16:creationId xmlns:a16="http://schemas.microsoft.com/office/drawing/2014/main" id="{3B458FF6-F49B-451C-9941-F8D0A3AC6E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19">
            <a:extLst xmlns:a="http://schemas.openxmlformats.org/drawingml/2006/main">
              <a:ext uri="{FF2B5EF4-FFF2-40B4-BE49-F238E27FC236}">
                <a16:creationId xmlns:a16="http://schemas.microsoft.com/office/drawing/2014/main" id="{F30A248E-9D09-44E3-9BF8-6DFA581BC9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A name is easy to remember.</a:t>
            </a:r>
          </a:p>
        </p:txBody>
      </p:sp>
      <p:sp>
        <p:nvSpPr>
          <p:cNvPr id="14" name="shape-220">
            <a:extLst xmlns:a="http://schemas.openxmlformats.org/drawingml/2006/main">
              <a:ext uri="{FF2B5EF4-FFF2-40B4-BE49-F238E27FC236}">
                <a16:creationId xmlns:a16="http://schemas.microsoft.com/office/drawing/2014/main" id="{3D19A553-29DF-453D-AC82-A730C5B65C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95172314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221">
            <a:extLst xmlns:a="http://schemas.openxmlformats.org/drawingml/2006/main">
              <a:ext uri="{FF2B5EF4-FFF2-40B4-BE49-F238E27FC236}">
                <a16:creationId xmlns:a16="http://schemas.microsoft.com/office/drawing/2014/main" id="{BB587096-2E5B-4F91-877A-22BC7AF56E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22">
            <a:extLst xmlns:a="http://schemas.openxmlformats.org/drawingml/2006/main">
              <a:ext uri="{FF2B5EF4-FFF2-40B4-BE49-F238E27FC236}">
                <a16:creationId xmlns:a16="http://schemas.microsoft.com/office/drawing/2014/main" id="{9E992FF8-1A39-44DE-A9B4-D7DC8D6CD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223">
            <a:extLst xmlns:a="http://schemas.openxmlformats.org/drawingml/2006/main">
              <a:ext uri="{FF2B5EF4-FFF2-40B4-BE49-F238E27FC236}">
                <a16:creationId xmlns:a16="http://schemas.microsoft.com/office/drawing/2014/main" id="{CBC7CA38-4594-4036-AE53-E0399C5D3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224">
            <a:extLst xmlns:a="http://schemas.openxmlformats.org/drawingml/2006/main">
              <a:ext uri="{FF2B5EF4-FFF2-40B4-BE49-F238E27FC236}">
                <a16:creationId xmlns:a16="http://schemas.microsoft.com/office/drawing/2014/main" id="{4924686D-249F-4361-8BE4-B67079F937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25">
            <a:extLst xmlns:a="http://schemas.openxmlformats.org/drawingml/2006/main">
              <a:ext uri="{FF2B5EF4-FFF2-40B4-BE49-F238E27FC236}">
                <a16:creationId xmlns:a16="http://schemas.microsoft.com/office/drawing/2014/main" id="{4764E221-0E9D-45BB-88CB-BF37387E0B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26">
            <a:extLst xmlns:a="http://schemas.openxmlformats.org/drawingml/2006/main">
              <a:ext uri="{FF2B5EF4-FFF2-40B4-BE49-F238E27FC236}">
                <a16:creationId xmlns:a16="http://schemas.microsoft.com/office/drawing/2014/main" id="{3B78E262-49E0-43B6-92D6-9DD09E1FA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227">
            <a:extLst xmlns:a="http://schemas.openxmlformats.org/drawingml/2006/main">
              <a:ext uri="{FF2B5EF4-FFF2-40B4-BE49-F238E27FC236}">
                <a16:creationId xmlns:a16="http://schemas.microsoft.com/office/drawing/2014/main" id="{16BE8AA2-3219-4B3D-B3F2-003699BB4C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228">
            <a:extLst xmlns:a="http://schemas.openxmlformats.org/drawingml/2006/main">
              <a:ext uri="{FF2B5EF4-FFF2-40B4-BE49-F238E27FC236}">
                <a16:creationId xmlns:a16="http://schemas.microsoft.com/office/drawing/2014/main" id="{1ED33E34-5E9C-4EB2-BF10-1B357DD985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It explains an impact, rather than popularity.</a:t>
            </a:r>
          </a:p>
        </p:txBody>
      </p:sp>
      <p:sp>
        <p:nvSpPr>
          <p:cNvPr id="9" name="shape-229">
            <a:extLst xmlns:a="http://schemas.openxmlformats.org/drawingml/2006/main">
              <a:ext uri="{FF2B5EF4-FFF2-40B4-BE49-F238E27FC236}">
                <a16:creationId xmlns:a16="http://schemas.microsoft.com/office/drawing/2014/main" id="{88A19364-5A9C-44E2-8AD3-204BD6AFD0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33935541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230">
            <a:extLst xmlns:a="http://schemas.openxmlformats.org/drawingml/2006/main">
              <a:ext uri="{FF2B5EF4-FFF2-40B4-BE49-F238E27FC236}">
                <a16:creationId xmlns:a16="http://schemas.microsoft.com/office/drawing/2014/main" id="{75231575-8E0A-4942-8C9E-C3D5CB7E32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31">
            <a:extLst xmlns:a="http://schemas.openxmlformats.org/drawingml/2006/main">
              <a:ext uri="{FF2B5EF4-FFF2-40B4-BE49-F238E27FC236}">
                <a16:creationId xmlns:a16="http://schemas.microsoft.com/office/drawing/2014/main" id="{AE8D9B08-5938-459E-AAB1-069D212CC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232">
            <a:extLst xmlns:a="http://schemas.openxmlformats.org/drawingml/2006/main">
              <a:ext uri="{FF2B5EF4-FFF2-40B4-BE49-F238E27FC236}">
                <a16:creationId xmlns:a16="http://schemas.microsoft.com/office/drawing/2014/main" id="{666C83CE-4F42-49F0-B921-5E4FC03CD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233">
            <a:extLst xmlns:a="http://schemas.openxmlformats.org/drawingml/2006/main">
              <a:ext uri="{FF2B5EF4-FFF2-40B4-BE49-F238E27FC236}">
                <a16:creationId xmlns:a16="http://schemas.microsoft.com/office/drawing/2014/main" id="{56A8D7C4-E72F-4945-BD55-CEAC02235C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34">
            <a:extLst xmlns:a="http://schemas.openxmlformats.org/drawingml/2006/main">
              <a:ext uri="{FF2B5EF4-FFF2-40B4-BE49-F238E27FC236}">
                <a16:creationId xmlns:a16="http://schemas.microsoft.com/office/drawing/2014/main" id="{DAEBAB21-4F52-4C80-9B00-B962CBEC01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35">
            <a:extLst xmlns:a="http://schemas.openxmlformats.org/drawingml/2006/main">
              <a:ext uri="{FF2B5EF4-FFF2-40B4-BE49-F238E27FC236}">
                <a16:creationId xmlns:a16="http://schemas.microsoft.com/office/drawing/2014/main" id="{776B2F9C-09C5-4019-8C2B-3128C2E7A0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236">
            <a:extLst xmlns:a="http://schemas.openxmlformats.org/drawingml/2006/main">
              <a:ext uri="{FF2B5EF4-FFF2-40B4-BE49-F238E27FC236}">
                <a16:creationId xmlns:a16="http://schemas.microsoft.com/office/drawing/2014/main" id="{28D37F45-9CDE-40C5-916B-3F054CBCF6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237">
            <a:extLst xmlns:a="http://schemas.openxmlformats.org/drawingml/2006/main">
              <a:ext uri="{FF2B5EF4-FFF2-40B4-BE49-F238E27FC236}">
                <a16:creationId xmlns:a16="http://schemas.microsoft.com/office/drawing/2014/main" id="{FDF22430-4414-4790-8EFE-47012BE7E9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a person or event from the evidence card.</a:t>
            </a:r>
          </a:p>
        </p:txBody>
      </p:sp>
      <p:sp>
        <p:nvSpPr>
          <p:cNvPr id="9" name="shape-238">
            <a:extLst xmlns:a="http://schemas.openxmlformats.org/drawingml/2006/main">
              <a:ext uri="{FF2B5EF4-FFF2-40B4-BE49-F238E27FC236}">
                <a16:creationId xmlns:a16="http://schemas.microsoft.com/office/drawing/2014/main" id="{B7B04777-3364-4DFC-9AA9-B617C4BC58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239">
            <a:extLst xmlns:a="http://schemas.openxmlformats.org/drawingml/2006/main">
              <a:ext uri="{FF2B5EF4-FFF2-40B4-BE49-F238E27FC236}">
                <a16:creationId xmlns:a16="http://schemas.microsoft.com/office/drawing/2014/main" id="{A47080CD-3B1D-4E40-A10B-EF1396F314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why it mattered using one labelled detail.</a:t>
            </a:r>
          </a:p>
        </p:txBody>
      </p:sp>
      <p:sp>
        <p:nvSpPr>
          <p:cNvPr id="11" name="shape-240">
            <a:extLst xmlns:a="http://schemas.openxmlformats.org/drawingml/2006/main">
              <a:ext uri="{FF2B5EF4-FFF2-40B4-BE49-F238E27FC236}">
                <a16:creationId xmlns:a16="http://schemas.microsoft.com/office/drawing/2014/main" id="{E6FDEFD6-B1C8-4C0C-AB56-7F56488571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241">
            <a:extLst xmlns:a="http://schemas.openxmlformats.org/drawingml/2006/main">
              <a:ext uri="{FF2B5EF4-FFF2-40B4-BE49-F238E27FC236}">
                <a16:creationId xmlns:a16="http://schemas.microsoft.com/office/drawing/2014/main" id="{C313CA68-5387-468A-8AA6-8397ABCE62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State what further evidence would strengthen your judgement.</a:t>
            </a:r>
          </a:p>
        </p:txBody>
      </p:sp>
    </p:spTree>
    <p:extLst>
      <p:ext uri="{BB962C8B-B14F-4D97-AF65-F5344CB8AC3E}">
        <p14:creationId xmlns:p14="http://schemas.microsoft.com/office/powerpoint/2010/main" val="57365585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242">
            <a:extLst xmlns:a="http://schemas.openxmlformats.org/drawingml/2006/main">
              <a:ext uri="{FF2B5EF4-FFF2-40B4-BE49-F238E27FC236}">
                <a16:creationId xmlns:a16="http://schemas.microsoft.com/office/drawing/2014/main" id="{3BA9FB68-BC91-4358-B984-D941FAA25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43">
            <a:extLst xmlns:a="http://schemas.openxmlformats.org/drawingml/2006/main">
              <a:ext uri="{FF2B5EF4-FFF2-40B4-BE49-F238E27FC236}">
                <a16:creationId xmlns:a16="http://schemas.microsoft.com/office/drawing/2014/main" id="{F75701F4-ADA3-4E4E-AE1B-247AD506F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244">
            <a:extLst xmlns:a="http://schemas.openxmlformats.org/drawingml/2006/main">
              <a:ext uri="{FF2B5EF4-FFF2-40B4-BE49-F238E27FC236}">
                <a16:creationId xmlns:a16="http://schemas.microsoft.com/office/drawing/2014/main" id="{F35A0001-745A-43BC-97E1-843CFC7D89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245">
            <a:extLst xmlns:a="http://schemas.openxmlformats.org/drawingml/2006/main">
              <a:ext uri="{FF2B5EF4-FFF2-40B4-BE49-F238E27FC236}">
                <a16:creationId xmlns:a16="http://schemas.microsoft.com/office/drawing/2014/main" id="{ADF67FDE-BB39-4588-A06F-711A18EB3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46">
            <a:extLst xmlns:a="http://schemas.openxmlformats.org/drawingml/2006/main">
              <a:ext uri="{FF2B5EF4-FFF2-40B4-BE49-F238E27FC236}">
                <a16:creationId xmlns:a16="http://schemas.microsoft.com/office/drawing/2014/main" id="{1D0AAE2D-B299-4FDD-A829-233EA3EEC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47">
            <a:extLst xmlns:a="http://schemas.openxmlformats.org/drawingml/2006/main">
              <a:ext uri="{FF2B5EF4-FFF2-40B4-BE49-F238E27FC236}">
                <a16:creationId xmlns:a16="http://schemas.microsoft.com/office/drawing/2014/main" id="{B9FFBB45-38F2-450C-A378-7BE4D847DD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248">
            <a:extLst xmlns:a="http://schemas.openxmlformats.org/drawingml/2006/main">
              <a:ext uri="{FF2B5EF4-FFF2-40B4-BE49-F238E27FC236}">
                <a16:creationId xmlns:a16="http://schemas.microsoft.com/office/drawing/2014/main" id="{EB93B24B-166E-4E83-A3B8-6B99A783AA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249">
            <a:extLst xmlns:a="http://schemas.openxmlformats.org/drawingml/2006/main">
              <a:ext uri="{FF2B5EF4-FFF2-40B4-BE49-F238E27FC236}">
                <a16:creationId xmlns:a16="http://schemas.microsoft.com/office/drawing/2014/main" id="{29FB3DFC-6D3B-43EE-8BFC-4D0154C2B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250">
            <a:extLst xmlns:a="http://schemas.openxmlformats.org/drawingml/2006/main">
              <a:ext uri="{FF2B5EF4-FFF2-40B4-BE49-F238E27FC236}">
                <a16:creationId xmlns:a16="http://schemas.microsoft.com/office/drawing/2014/main" id="{5657C7D0-23BD-4714-A817-01A763911E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299049976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251">
            <a:extLst xmlns:a="http://schemas.openxmlformats.org/drawingml/2006/main">
              <a:ext uri="{FF2B5EF4-FFF2-40B4-BE49-F238E27FC236}">
                <a16:creationId xmlns:a16="http://schemas.microsoft.com/office/drawing/2014/main" id="{47412ECC-11B5-47D0-AEFB-CFE54E480B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52">
            <a:extLst xmlns:a="http://schemas.openxmlformats.org/drawingml/2006/main">
              <a:ext uri="{FF2B5EF4-FFF2-40B4-BE49-F238E27FC236}">
                <a16:creationId xmlns:a16="http://schemas.microsoft.com/office/drawing/2014/main" id="{445518B3-6A4B-4D31-8CE2-B964EBE5B7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5</a:t>
            </a:r>
          </a:p>
        </p:txBody>
      </p:sp>
      <p:sp>
        <p:nvSpPr>
          <p:cNvPr id="3" name="shape-253">
            <a:extLst xmlns:a="http://schemas.openxmlformats.org/drawingml/2006/main">
              <a:ext uri="{FF2B5EF4-FFF2-40B4-BE49-F238E27FC236}">
                <a16:creationId xmlns:a16="http://schemas.microsoft.com/office/drawing/2014/main" id="{7E1C97A2-AD8E-4443-A9B3-36B40B33C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254">
            <a:extLst xmlns:a="http://schemas.openxmlformats.org/drawingml/2006/main">
              <a:ext uri="{FF2B5EF4-FFF2-40B4-BE49-F238E27FC236}">
                <a16:creationId xmlns:a16="http://schemas.microsoft.com/office/drawing/2014/main" id="{95EAD50B-AED9-4480-A0A0-71B4C0D05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55">
            <a:extLst xmlns:a="http://schemas.openxmlformats.org/drawingml/2006/main">
              <a:ext uri="{FF2B5EF4-FFF2-40B4-BE49-F238E27FC236}">
                <a16:creationId xmlns:a16="http://schemas.microsoft.com/office/drawing/2014/main" id="{5231C903-8215-4DF1-B8B5-941B894B10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56">
            <a:extLst xmlns:a="http://schemas.openxmlformats.org/drawingml/2006/main">
              <a:ext uri="{FF2B5EF4-FFF2-40B4-BE49-F238E27FC236}">
                <a16:creationId xmlns:a16="http://schemas.microsoft.com/office/drawing/2014/main" id="{FDF3192D-A461-40F1-B2B3-636443F409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257">
            <a:extLst xmlns:a="http://schemas.openxmlformats.org/drawingml/2006/main">
              <a:ext uri="{FF2B5EF4-FFF2-40B4-BE49-F238E27FC236}">
                <a16:creationId xmlns:a16="http://schemas.microsoft.com/office/drawing/2014/main" id="{6C2C30C4-EC92-4C78-B0E3-BD68F3E29E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It mattered because ___. The evidence is ___.</a:t>
            </a:r>
          </a:p>
        </p:txBody>
      </p:sp>
      <p:sp>
        <p:nvSpPr>
          <p:cNvPr id="8" name="shape-258">
            <a:extLst xmlns:a="http://schemas.openxmlformats.org/drawingml/2006/main">
              <a:ext uri="{FF2B5EF4-FFF2-40B4-BE49-F238E27FC236}">
                <a16:creationId xmlns:a16="http://schemas.microsoft.com/office/drawing/2014/main" id="{094EF0E3-8B1A-41A3-83DA-7C77F5FF78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954725005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2026-09-05T19:32:19.2780000Z</dcterms:created>
  <dcterms:modified xsi:type="dcterms:W3CDTF">2026-09-05T19:32:19.2780000Z</dcterms:modified>
</coreProperties>
</file>