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190991ceec3a403a" /><Relationship Type="http://schemas.openxmlformats.org/officeDocument/2006/relationships/extended-properties" Target="/docProps/app.xml" Id="R7e80328ef1de4a59" /><Relationship Type="http://schemas.openxmlformats.org/officeDocument/2006/relationships/officeDocument" Target="/ppt/presentation.xml" Id="R9ea8ae27ee4741d5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05e58863f57c4b20"/>
  </p:sldMasterIdLst>
  <p:notesMasterIdLst>
    <p:notesMasterId xmlns:r="http://schemas.openxmlformats.org/officeDocument/2006/relationships" r:id="R9e55df59626a4437"/>
  </p:notesMasterIdLst>
  <p:sldIdLst>
    <p:sldId xmlns:r="http://schemas.openxmlformats.org/officeDocument/2006/relationships" id="256" r:id="Rba0ef89f5ee24e5b"/>
    <p:sldId xmlns:r="http://schemas.openxmlformats.org/officeDocument/2006/relationships" id="257" r:id="R19261ccb42814cc5"/>
    <p:sldId xmlns:r="http://schemas.openxmlformats.org/officeDocument/2006/relationships" id="258" r:id="Re8974bb3599046bb"/>
    <p:sldId xmlns:r="http://schemas.openxmlformats.org/officeDocument/2006/relationships" id="259" r:id="R5a6d7f2f66b04491"/>
    <p:sldId xmlns:r="http://schemas.openxmlformats.org/officeDocument/2006/relationships" id="260" r:id="R02f49a833bd74d63"/>
    <p:sldId xmlns:r="http://schemas.openxmlformats.org/officeDocument/2006/relationships" id="261" r:id="R69f32af682dc45da"/>
    <p:sldId xmlns:r="http://schemas.openxmlformats.org/officeDocument/2006/relationships" id="262" r:id="R07425975b9f04251"/>
    <p:sldId xmlns:r="http://schemas.openxmlformats.org/officeDocument/2006/relationships" id="263" r:id="Rad290ed3d4cc41b4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7ef5e8703c54be0" /><Relationship Type="http://schemas.openxmlformats.org/officeDocument/2006/relationships/slideMaster" Target="/ppt/slideMasters/slideMaster1.xml" Id="R05e58863f57c4b20" /><Relationship Type="http://schemas.openxmlformats.org/officeDocument/2006/relationships/notesMaster" Target="/ppt/notesMasters/notesMaster1.xml" Id="R9e55df59626a4437" /><Relationship Type="http://schemas.openxmlformats.org/officeDocument/2006/relationships/presProps" Target="/ppt/presProps.xml" Id="Rf3c77eb32eba4726" /><Relationship Type="http://schemas.openxmlformats.org/officeDocument/2006/relationships/tableStyles" Target="/ppt/tableStyles.xml" Id="R30e5cfcffe384f8e" /><Relationship Type="http://schemas.openxmlformats.org/officeDocument/2006/relationships/slide" Target="/ppt/slides/slide1.xml" Id="Rba0ef89f5ee24e5b" /><Relationship Type="http://schemas.openxmlformats.org/officeDocument/2006/relationships/slide" Target="/ppt/slides/slide2.xml" Id="R19261ccb42814cc5" /><Relationship Type="http://schemas.openxmlformats.org/officeDocument/2006/relationships/slide" Target="/ppt/slides/slide3.xml" Id="Re8974bb3599046bb" /><Relationship Type="http://schemas.openxmlformats.org/officeDocument/2006/relationships/slide" Target="/ppt/slides/slide4.xml" Id="R5a6d7f2f66b04491" /><Relationship Type="http://schemas.openxmlformats.org/officeDocument/2006/relationships/slide" Target="/ppt/slides/slide5.xml" Id="R02f49a833bd74d63" /><Relationship Type="http://schemas.openxmlformats.org/officeDocument/2006/relationships/slide" Target="/ppt/slides/slide6.xml" Id="R69f32af682dc45da" /><Relationship Type="http://schemas.openxmlformats.org/officeDocument/2006/relationships/slide" Target="/ppt/slides/slide7.xml" Id="R07425975b9f04251" /><Relationship Type="http://schemas.openxmlformats.org/officeDocument/2006/relationships/slide" Target="/ppt/slides/slide8.xml" Id="Rad290ed3d4cc41b4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acfb696edfaa41bb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a950029c970f480d" /><Relationship Type="http://schemas.openxmlformats.org/officeDocument/2006/relationships/notesMaster" Target="/ppt/notesMasters/notesMaster1.xml" Id="R8f3fcb72f5544070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e698576a4da94be5" /><Relationship Type="http://schemas.openxmlformats.org/officeDocument/2006/relationships/notesMaster" Target="/ppt/notesMasters/notesMaster1.xml" Id="R53de277a271c4dc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5d846a00bf8c4558" /><Relationship Type="http://schemas.openxmlformats.org/officeDocument/2006/relationships/notesMaster" Target="/ppt/notesMasters/notesMaster1.xml" Id="Rd1c6a87eb0334cba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3b5ae29d07134e82" /><Relationship Type="http://schemas.openxmlformats.org/officeDocument/2006/relationships/notesMaster" Target="/ppt/notesMasters/notesMaster1.xml" Id="R2e7005b4da0b41d3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7cc37c2fdfe44af7" /><Relationship Type="http://schemas.openxmlformats.org/officeDocument/2006/relationships/notesMaster" Target="/ppt/notesMasters/notesMaster1.xml" Id="Rb485b435623b4b83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2797ea567f2d476d" /><Relationship Type="http://schemas.openxmlformats.org/officeDocument/2006/relationships/notesMaster" Target="/ppt/notesMasters/notesMaster1.xml" Id="Rae178a8116b04d5f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dc9e9088666043e8" /><Relationship Type="http://schemas.openxmlformats.org/officeDocument/2006/relationships/notesMaster" Target="/ppt/notesMasters/notesMaster1.xml" Id="R6384cc6b69044a85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d55fd4e2dc2045b2" /><Relationship Type="http://schemas.openxmlformats.org/officeDocument/2006/relationships/notesMaster" Target="/ppt/notesMasters/notesMaster1.xml" Id="R67a31e0c2289415f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Arrive: 3 minutes. Total lesson: 40 minutes.</a:t>
            </a:r>
          </a:p>
          <a:p xmlns:a="http://schemas.openxmlformats.org/drawingml/2006/main">
            <a:r>
              <a:t>Outcome: Write an evidence-based account and evaluate its source.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Usefulness depends on the question and the content/provenance.</a:t>
            </a:r>
          </a:p>
          <a:p xmlns:a="http://schemas.openxmlformats.org/drawingml/2006/main">
            <a:r>
              <a:t>Task answers: Accept a clear account using the 1963 campaign and/or 1965 Act, with accurate links. | Useful for key events/dates; cannot provide all participants' voices or explain every cause. | Accept a specific change: add evidence, correct a date, qualify an overclaim or improve a link.</a:t>
            </a:r>
          </a:p>
          <a:p xmlns:a="http://schemas.openxmlformats.org/drawingml/2006/main">
            <a:r>
              <a:t>Watch for: This is a classroom assessment, not an awarding-body test or automatic UAS/PEQ sign-off.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C52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Read the source: 5 minutes. Total lesson: 40 minutes.</a:t>
            </a:r>
          </a:p>
          <a:p xmlns:a="http://schemas.openxmlformats.org/drawingml/2006/main">
            <a:r>
              <a:t>Outcome: Write an evidence-based account and evaluate its source.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Usefulness depends on the question and the content/provenance.</a:t>
            </a:r>
          </a:p>
          <a:p xmlns:a="http://schemas.openxmlformats.org/drawingml/2006/main">
            <a:r>
              <a:t>Task answers: Accept a clear account using the 1963 campaign and/or 1965 Act, with accurate links. | Useful for key events/dates; cannot provide all participants' voices or explain every cause. | Accept a specific change: add evidence, correct a date, qualify an overclaim or improve a link.</a:t>
            </a:r>
          </a:p>
          <a:p xmlns:a="http://schemas.openxmlformats.org/drawingml/2006/main">
            <a:r>
              <a:t>Watch for: This is a classroom assessment, not an awarding-body test or automatic UAS/PEQ sign-off.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C52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Watch a model: 5 minutes. Total lesson: 40 minutes.</a:t>
            </a:r>
          </a:p>
          <a:p xmlns:a="http://schemas.openxmlformats.org/drawingml/2006/main">
            <a:r>
              <a:t>Outcome: Write an evidence-based account and evaluate its source.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Usefulness depends on the question and the content/provenance.</a:t>
            </a:r>
          </a:p>
          <a:p xmlns:a="http://schemas.openxmlformats.org/drawingml/2006/main">
            <a:r>
              <a:t>Task answers: Accept a clear account using the 1963 campaign and/or 1965 Act, with accurate links. | Useful for key events/dates; cannot provide all participants' voices or explain every cause. | Accept a specific change: add evidence, correct a date, qualify an overclaim or improve a link.</a:t>
            </a:r>
          </a:p>
          <a:p xmlns:a="http://schemas.openxmlformats.org/drawingml/2006/main">
            <a:r>
              <a:t>Watch for: This is a classroom assessment, not an awarding-body test or automatic UAS/PEQ sign-off.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C52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Choose: 4 minutes. Total lesson: 40 minutes.</a:t>
            </a:r>
          </a:p>
          <a:p xmlns:a="http://schemas.openxmlformats.org/drawingml/2006/main">
            <a:r>
              <a:t>Outcome: Write an evidence-based account and evaluate its source.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Usefulness depends on the question and the content/provenance.</a:t>
            </a:r>
          </a:p>
          <a:p xmlns:a="http://schemas.openxmlformats.org/drawingml/2006/main">
            <a:r>
              <a:t>Task answers: Accept a clear account using the 1963 campaign and/or 1965 Act, with accurate links. | Useful for key events/dates; cannot provide all participants' voices or explain every cause. | Accept a specific change: add evidence, correct a date, qualify an overclaim or improve a link.</a:t>
            </a:r>
          </a:p>
          <a:p xmlns:a="http://schemas.openxmlformats.org/drawingml/2006/main">
            <a:r>
              <a:t>Watch for: This is a classroom assessment, not an awarding-body test or automatic UAS/PEQ sign-off.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C52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Check: 3 minutes. Total lesson: 40 minutes.</a:t>
            </a:r>
          </a:p>
          <a:p xmlns:a="http://schemas.openxmlformats.org/drawingml/2006/main">
            <a:r>
              <a:t>Outcome: Write an evidence-based account and evaluate its source.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Usefulness depends on the question and the content/provenance.</a:t>
            </a:r>
          </a:p>
          <a:p xmlns:a="http://schemas.openxmlformats.org/drawingml/2006/main">
            <a:r>
              <a:t>Task answers: Accept a clear account using the 1963 campaign and/or 1965 Act, with accurate links. | Useful for key events/dates; cannot provide all participants' voices or explain every cause. | Accept a specific change: add evidence, correct a date, qualify an overclaim or improve a link.</a:t>
            </a:r>
          </a:p>
          <a:p xmlns:a="http://schemas.openxmlformats.org/drawingml/2006/main">
            <a:r>
              <a:t>Watch for: This is a classroom assessment, not an awarding-body test or automatic UAS/PEQ sign-off.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C52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Your evidence: 12 minutes. Total lesson: 40 minutes.</a:t>
            </a:r>
          </a:p>
          <a:p xmlns:a="http://schemas.openxmlformats.org/drawingml/2006/main">
            <a:r>
              <a:t>Outcome: Write an evidence-based account and evaluate its source.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Usefulness depends on the question and the content/provenance.</a:t>
            </a:r>
          </a:p>
          <a:p xmlns:a="http://schemas.openxmlformats.org/drawingml/2006/main">
            <a:r>
              <a:t>Task answers: Accept a clear account using the 1963 campaign and/or 1965 Act, with accurate links. | Useful for key events/dates; cannot provide all participants' voices or explain every cause. | Accept a specific change: add evidence, correct a date, qualify an overclaim or improve a link.</a:t>
            </a:r>
          </a:p>
          <a:p xmlns:a="http://schemas.openxmlformats.org/drawingml/2006/main">
            <a:r>
              <a:t>Watch for: This is a classroom assessment, not an awarding-body test or automatic UAS/PEQ sign-off.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C52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Improve: 5 minutes. Total lesson: 40 minutes.</a:t>
            </a:r>
          </a:p>
          <a:p xmlns:a="http://schemas.openxmlformats.org/drawingml/2006/main">
            <a:r>
              <a:t>Outcome: Write an evidence-based account and evaluate its source.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Usefulness depends on the question and the content/provenance.</a:t>
            </a:r>
          </a:p>
          <a:p xmlns:a="http://schemas.openxmlformats.org/drawingml/2006/main">
            <a:r>
              <a:t>Task answers: Accept a clear account using the 1963 campaign and/or 1965 Act, with accurate links. | Useful for key events/dates; cannot provide all participants' voices or explain every cause. | Accept a specific change: add evidence, correct a date, qualify an overclaim or improve a link.</a:t>
            </a:r>
          </a:p>
          <a:p xmlns:a="http://schemas.openxmlformats.org/drawingml/2006/main">
            <a:r>
              <a:t>Watch for: This is a classroom assessment, not an awarding-body test or automatic UAS/PEQ sign-off.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C52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Reflect: 3 minutes. Total lesson: 40 minutes.</a:t>
            </a:r>
          </a:p>
          <a:p xmlns:a="http://schemas.openxmlformats.org/drawingml/2006/main">
            <a:r>
              <a:t>Outcome: Write an evidence-based account and evaluate its source.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Usefulness depends on the question and the content/provenance.</a:t>
            </a:r>
          </a:p>
          <a:p xmlns:a="http://schemas.openxmlformats.org/drawingml/2006/main">
            <a:r>
              <a:t>Task answers: Accept a clear account using the 1963 campaign and/or 1965 Act, with accurate links. | Useful for key events/dates; cannot provide all participants' voices or explain every cause. | Accept a specific change: add evidence, correct a date, qualify an overclaim or improve a link.</a:t>
            </a:r>
          </a:p>
          <a:p xmlns:a="http://schemas.openxmlformats.org/drawingml/2006/main">
            <a:r>
              <a:t>Watch for: This is a classroom assessment, not an awarding-body test or automatic UAS/PEQ sign-off.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C52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baffcbe23eb4356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0a30500d634e4a71" /><Relationship Type="http://schemas.openxmlformats.org/officeDocument/2006/relationships/slideLayout" Target="/ppt/slideLayouts/slideLayout1.xml" Id="Rf633c82b5f994d6f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633c82b5f994d6f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d29fe44b33426e" /><Relationship Type="http://schemas.openxmlformats.org/officeDocument/2006/relationships/image" Target="/ppt/media/image.png" Id="Rbb567c010eb348af" /><Relationship Type="http://schemas.openxmlformats.org/officeDocument/2006/relationships/notesSlide" Target="/ppt/notesSlides/notesSlide1.xml" Id="R3fd150ac98d94b3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c76c237225541e5" /><Relationship Type="http://schemas.openxmlformats.org/officeDocument/2006/relationships/notesSlide" Target="/ppt/notesSlides/notesSlide2.xml" Id="R59870242f3f4461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e10d46619094ac7" /><Relationship Type="http://schemas.openxmlformats.org/officeDocument/2006/relationships/notesSlide" Target="/ppt/notesSlides/notesSlide3.xml" Id="Rf57e3874fa8a4cd0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fa76481f0974246" /><Relationship Type="http://schemas.openxmlformats.org/officeDocument/2006/relationships/notesSlide" Target="/ppt/notesSlides/notesSlide4.xml" Id="R902491fc1c6d4339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5d755a49544604" /><Relationship Type="http://schemas.openxmlformats.org/officeDocument/2006/relationships/notesSlide" Target="/ppt/notesSlides/notesSlide5.xml" Id="Ra5c007b7fd8746bc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df1a52c700e4723" /><Relationship Type="http://schemas.openxmlformats.org/officeDocument/2006/relationships/notesSlide" Target="/ppt/notesSlides/notesSlide6.xml" Id="Rdb1f382ac60a445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433587895c34423" /><Relationship Type="http://schemas.openxmlformats.org/officeDocument/2006/relationships/notesSlide" Target="/ppt/notesSlides/notesSlide7.xml" Id="R08fa74b9e3634a93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eb91e409d65428b" /><Relationship Type="http://schemas.openxmlformats.org/officeDocument/2006/relationships/notesSlide" Target="/ppt/notesSlides/notesSlide8.xml" Id="R097841b740eb4219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689">
            <a:extLst xmlns:a="http://schemas.openxmlformats.org/drawingml/2006/main">
              <a:ext uri="{FF2B5EF4-FFF2-40B4-BE49-F238E27FC236}">
                <a16:creationId xmlns:a16="http://schemas.microsoft.com/office/drawing/2014/main" id="{FFE1324D-33BF-4745-A3CF-D5301D79FE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690">
            <a:extLst xmlns:a="http://schemas.openxmlformats.org/drawingml/2006/main">
              <a:ext uri="{FF2B5EF4-FFF2-40B4-BE49-F238E27FC236}">
                <a16:creationId xmlns:a16="http://schemas.microsoft.com/office/drawing/2014/main" id="{98A45FDF-2134-45A6-B337-B08C285602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7</a:t>
            </a:r>
          </a:p>
        </p:txBody>
      </p:sp>
      <p:sp>
        <p:nvSpPr>
          <p:cNvPr id="3" name="shape-691">
            <a:extLst xmlns:a="http://schemas.openxmlformats.org/drawingml/2006/main">
              <a:ext uri="{FF2B5EF4-FFF2-40B4-BE49-F238E27FC236}">
                <a16:creationId xmlns:a16="http://schemas.microsoft.com/office/drawing/2014/main" id="{5217C8A8-9954-4A4E-80AB-86676CC26B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and check an account</a:t>
            </a:r>
          </a:p>
        </p:txBody>
      </p:sp>
      <p:sp>
        <p:nvSpPr>
          <p:cNvPr id="4" name="shape-692">
            <a:extLst xmlns:a="http://schemas.openxmlformats.org/drawingml/2006/main">
              <a:ext uri="{FF2B5EF4-FFF2-40B4-BE49-F238E27FC236}">
                <a16:creationId xmlns:a16="http://schemas.microsoft.com/office/drawing/2014/main" id="{46D9634E-6ED7-41A8-A04A-55054F1103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93">
            <a:extLst xmlns:a="http://schemas.openxmlformats.org/drawingml/2006/main">
              <a:ext uri="{FF2B5EF4-FFF2-40B4-BE49-F238E27FC236}">
                <a16:creationId xmlns:a16="http://schemas.microsoft.com/office/drawing/2014/main" id="{5EF14768-576C-492E-BA1A-94DC21A5D9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94">
            <a:extLst xmlns:a="http://schemas.openxmlformats.org/drawingml/2006/main">
              <a:ext uri="{FF2B5EF4-FFF2-40B4-BE49-F238E27FC236}">
                <a16:creationId xmlns:a16="http://schemas.microsoft.com/office/drawing/2014/main" id="{67D975F1-16E7-4CCB-9C1B-FED6D79277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695">
            <a:extLst xmlns:a="http://schemas.openxmlformats.org/drawingml/2006/main">
              <a:ext uri="{FF2B5EF4-FFF2-40B4-BE49-F238E27FC236}">
                <a16:creationId xmlns:a16="http://schemas.microsoft.com/office/drawing/2014/main" id="{87B7A4CD-9726-45A8-85EF-35AE11B6B9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an evidence-based account and evaluate its source.</a:t>
            </a:r>
          </a:p>
        </p:txBody>
      </p:sp>
      <p:sp>
        <p:nvSpPr>
          <p:cNvPr id="8" name="shape-696">
            <a:extLst xmlns:a="http://schemas.openxmlformats.org/drawingml/2006/main">
              <a:ext uri="{FF2B5EF4-FFF2-40B4-BE49-F238E27FC236}">
                <a16:creationId xmlns:a16="http://schemas.microsoft.com/office/drawing/2014/main" id="{4A307212-5F52-4347-B599-E69BB79F1D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b567c010eb348af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894088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697">
            <a:extLst xmlns:a="http://schemas.openxmlformats.org/drawingml/2006/main">
              <a:ext uri="{FF2B5EF4-FFF2-40B4-BE49-F238E27FC236}">
                <a16:creationId xmlns:a16="http://schemas.microsoft.com/office/drawing/2014/main" id="{5B2F3E1C-D1AC-4450-8D77-F4CCCE9EFA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698">
            <a:extLst xmlns:a="http://schemas.openxmlformats.org/drawingml/2006/main">
              <a:ext uri="{FF2B5EF4-FFF2-40B4-BE49-F238E27FC236}">
                <a16:creationId xmlns:a16="http://schemas.microsoft.com/office/drawing/2014/main" id="{1208A326-DFC9-4DEE-989D-BE17E69A0F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7</a:t>
            </a:r>
          </a:p>
        </p:txBody>
      </p:sp>
      <p:sp>
        <p:nvSpPr>
          <p:cNvPr id="3" name="shape-699">
            <a:extLst xmlns:a="http://schemas.openxmlformats.org/drawingml/2006/main">
              <a:ext uri="{FF2B5EF4-FFF2-40B4-BE49-F238E27FC236}">
                <a16:creationId xmlns:a16="http://schemas.microsoft.com/office/drawing/2014/main" id="{62748D60-FB0B-4D89-BAF5-F2B859FABA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700">
            <a:extLst xmlns:a="http://schemas.openxmlformats.org/drawingml/2006/main">
              <a:ext uri="{FF2B5EF4-FFF2-40B4-BE49-F238E27FC236}">
                <a16:creationId xmlns:a16="http://schemas.microsoft.com/office/drawing/2014/main" id="{EDBE208B-6CBD-4E8F-9243-83D5D7F7C4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01">
            <a:extLst xmlns:a="http://schemas.openxmlformats.org/drawingml/2006/main">
              <a:ext uri="{FF2B5EF4-FFF2-40B4-BE49-F238E27FC236}">
                <a16:creationId xmlns:a16="http://schemas.microsoft.com/office/drawing/2014/main" id="{506F88D7-75D3-41BE-9FCD-1493B81FA6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02">
            <a:extLst xmlns:a="http://schemas.openxmlformats.org/drawingml/2006/main">
              <a:ext uri="{FF2B5EF4-FFF2-40B4-BE49-F238E27FC236}">
                <a16:creationId xmlns:a16="http://schemas.microsoft.com/office/drawing/2014/main" id="{4EFBEDAD-2598-4655-88E6-126E66E3B3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703">
            <a:extLst xmlns:a="http://schemas.openxmlformats.org/drawingml/2006/main">
              <a:ext uri="{FF2B5EF4-FFF2-40B4-BE49-F238E27FC236}">
                <a16:creationId xmlns:a16="http://schemas.microsoft.com/office/drawing/2014/main" id="{5025FA10-6C70-412E-89B6-335DA787BC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SECONDARY TEACHING SUMMARY: The National Archives and UK Parliament.</a:t>
            </a:r>
          </a:p>
        </p:txBody>
      </p:sp>
      <p:sp>
        <p:nvSpPr>
          <p:cNvPr id="8" name="shape-704">
            <a:extLst xmlns:a="http://schemas.openxmlformats.org/drawingml/2006/main">
              <a:ext uri="{FF2B5EF4-FFF2-40B4-BE49-F238E27FC236}">
                <a16:creationId xmlns:a16="http://schemas.microsoft.com/office/drawing/2014/main" id="{4A7899DB-FF28-4FD4-A180-7459CC8C57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705">
            <a:extLst xmlns:a="http://schemas.openxmlformats.org/drawingml/2006/main">
              <a:ext uri="{FF2B5EF4-FFF2-40B4-BE49-F238E27FC236}">
                <a16:creationId xmlns:a16="http://schemas.microsoft.com/office/drawing/2014/main" id="{38C568F5-509C-4313-8657-276744BEB9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In 1948, Empire Windrush brought passengers from the Caribbean to Britain.</a:t>
            </a:r>
          </a:p>
        </p:txBody>
      </p:sp>
      <p:sp>
        <p:nvSpPr>
          <p:cNvPr id="10" name="shape-706">
            <a:extLst xmlns:a="http://schemas.openxmlformats.org/drawingml/2006/main">
              <a:ext uri="{FF2B5EF4-FFF2-40B4-BE49-F238E27FC236}">
                <a16:creationId xmlns:a16="http://schemas.microsoft.com/office/drawing/2014/main" id="{E51CA620-7D4C-4AC8-B010-13E50B57EF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707">
            <a:extLst xmlns:a="http://schemas.openxmlformats.org/drawingml/2006/main">
              <a:ext uri="{FF2B5EF4-FFF2-40B4-BE49-F238E27FC236}">
                <a16:creationId xmlns:a16="http://schemas.microsoft.com/office/drawing/2014/main" id="{3AB2F2B7-A1AC-47F5-9A22-032D6DBCF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In 1963, Bristol campaigners opposed a bus company's racial discrimination.</a:t>
            </a:r>
          </a:p>
        </p:txBody>
      </p:sp>
      <p:sp>
        <p:nvSpPr>
          <p:cNvPr id="12" name="shape-708">
            <a:extLst xmlns:a="http://schemas.openxmlformats.org/drawingml/2006/main">
              <a:ext uri="{FF2B5EF4-FFF2-40B4-BE49-F238E27FC236}">
                <a16:creationId xmlns:a16="http://schemas.microsoft.com/office/drawing/2014/main" id="{B013E176-F14A-43DF-9533-10517845C6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709">
            <a:extLst xmlns:a="http://schemas.openxmlformats.org/drawingml/2006/main">
              <a:ext uri="{FF2B5EF4-FFF2-40B4-BE49-F238E27FC236}">
                <a16:creationId xmlns:a16="http://schemas.microsoft.com/office/drawing/2014/main" id="{4CC82447-D88F-4AE8-9961-6CC51A2A99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Paul Stephenson and other organisers helped lead that campaign.</a:t>
            </a:r>
          </a:p>
        </p:txBody>
      </p:sp>
      <p:sp>
        <p:nvSpPr>
          <p:cNvPr id="14" name="shape-710">
            <a:extLst xmlns:a="http://schemas.openxmlformats.org/drawingml/2006/main">
              <a:ext uri="{FF2B5EF4-FFF2-40B4-BE49-F238E27FC236}">
                <a16:creationId xmlns:a16="http://schemas.microsoft.com/office/drawing/2014/main" id="{994BA40B-3E8D-4C82-8502-7AAEE82165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711">
            <a:extLst xmlns:a="http://schemas.openxmlformats.org/drawingml/2006/main">
              <a:ext uri="{FF2B5EF4-FFF2-40B4-BE49-F238E27FC236}">
                <a16:creationId xmlns:a16="http://schemas.microsoft.com/office/drawing/2014/main" id="{FD884A5D-471C-4174-9EDA-5C6B7686F7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D. The 1965 Race Relations Act prohibited racial discrimination in some public places.</a:t>
            </a:r>
          </a:p>
        </p:txBody>
      </p:sp>
    </p:spTree>
    <p:extLst>
      <p:ext uri="{BB962C8B-B14F-4D97-AF65-F5344CB8AC3E}">
        <p14:creationId xmlns:p14="http://schemas.microsoft.com/office/powerpoint/2010/main" val="96894021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712">
            <a:extLst xmlns:a="http://schemas.openxmlformats.org/drawingml/2006/main">
              <a:ext uri="{FF2B5EF4-FFF2-40B4-BE49-F238E27FC236}">
                <a16:creationId xmlns:a16="http://schemas.microsoft.com/office/drawing/2014/main" id="{256FBC72-358C-4CC7-A226-E7BD18A38E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713">
            <a:extLst xmlns:a="http://schemas.openxmlformats.org/drawingml/2006/main">
              <a:ext uri="{FF2B5EF4-FFF2-40B4-BE49-F238E27FC236}">
                <a16:creationId xmlns:a16="http://schemas.microsoft.com/office/drawing/2014/main" id="{25F5B1AC-5C54-4580-AA0F-2FBB8E0582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7</a:t>
            </a:r>
          </a:p>
        </p:txBody>
      </p:sp>
      <p:sp>
        <p:nvSpPr>
          <p:cNvPr id="3" name="shape-714">
            <a:extLst xmlns:a="http://schemas.openxmlformats.org/drawingml/2006/main">
              <a:ext uri="{FF2B5EF4-FFF2-40B4-BE49-F238E27FC236}">
                <a16:creationId xmlns:a16="http://schemas.microsoft.com/office/drawing/2014/main" id="{4F410E29-31E1-4540-AE3C-34314B89EF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715">
            <a:extLst xmlns:a="http://schemas.openxmlformats.org/drawingml/2006/main">
              <a:ext uri="{FF2B5EF4-FFF2-40B4-BE49-F238E27FC236}">
                <a16:creationId xmlns:a16="http://schemas.microsoft.com/office/drawing/2014/main" id="{089425C7-E7E9-4A6A-8963-282E90DDF9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16">
            <a:extLst xmlns:a="http://schemas.openxmlformats.org/drawingml/2006/main">
              <a:ext uri="{FF2B5EF4-FFF2-40B4-BE49-F238E27FC236}">
                <a16:creationId xmlns:a16="http://schemas.microsoft.com/office/drawing/2014/main" id="{ED854844-8AB6-41B3-8632-501B702355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17">
            <a:extLst xmlns:a="http://schemas.openxmlformats.org/drawingml/2006/main">
              <a:ext uri="{FF2B5EF4-FFF2-40B4-BE49-F238E27FC236}">
                <a16:creationId xmlns:a16="http://schemas.microsoft.com/office/drawing/2014/main" id="{ACAB58FC-D798-443E-B2DE-A369B5CABA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718">
            <a:extLst xmlns:a="http://schemas.openxmlformats.org/drawingml/2006/main">
              <a:ext uri="{FF2B5EF4-FFF2-40B4-BE49-F238E27FC236}">
                <a16:creationId xmlns:a16="http://schemas.microsoft.com/office/drawing/2014/main" id="{40872388-076F-4795-9DB6-F1EDC235AC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719">
            <a:extLst xmlns:a="http://schemas.openxmlformats.org/drawingml/2006/main">
              <a:ext uri="{FF2B5EF4-FFF2-40B4-BE49-F238E27FC236}">
                <a16:creationId xmlns:a16="http://schemas.microsoft.com/office/drawing/2014/main" id="{3CD8F10F-767A-4F7A-A14B-9641D27AE7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Today's question: How did people challenge unfair treatment in Britain?</a:t>
            </a:r>
          </a:p>
        </p:txBody>
      </p:sp>
      <p:sp>
        <p:nvSpPr>
          <p:cNvPr id="9" name="shape-720">
            <a:extLst xmlns:a="http://schemas.openxmlformats.org/drawingml/2006/main">
              <a:ext uri="{FF2B5EF4-FFF2-40B4-BE49-F238E27FC236}">
                <a16:creationId xmlns:a16="http://schemas.microsoft.com/office/drawing/2014/main" id="{0498FC9E-F3C2-4598-A14A-6D70D6A839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721">
            <a:extLst xmlns:a="http://schemas.openxmlformats.org/drawingml/2006/main">
              <a:ext uri="{FF2B5EF4-FFF2-40B4-BE49-F238E27FC236}">
                <a16:creationId xmlns:a16="http://schemas.microsoft.com/office/drawing/2014/main" id="{B59C0516-3796-42B8-8705-E6F543D856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a claim, two evidence details and a conclusion. Keep the source's limits visible.</a:t>
            </a:r>
          </a:p>
        </p:txBody>
      </p:sp>
      <p:sp>
        <p:nvSpPr>
          <p:cNvPr id="11" name="shape-722">
            <a:extLst xmlns:a="http://schemas.openxmlformats.org/drawingml/2006/main">
              <a:ext uri="{FF2B5EF4-FFF2-40B4-BE49-F238E27FC236}">
                <a16:creationId xmlns:a16="http://schemas.microsoft.com/office/drawing/2014/main" id="{0E27E0A0-9674-4A8B-9CE4-1020DF292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152177165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723">
            <a:extLst xmlns:a="http://schemas.openxmlformats.org/drawingml/2006/main">
              <a:ext uri="{FF2B5EF4-FFF2-40B4-BE49-F238E27FC236}">
                <a16:creationId xmlns:a16="http://schemas.microsoft.com/office/drawing/2014/main" id="{03FF1C1C-CF99-4A16-907A-184898249B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724">
            <a:extLst xmlns:a="http://schemas.openxmlformats.org/drawingml/2006/main">
              <a:ext uri="{FF2B5EF4-FFF2-40B4-BE49-F238E27FC236}">
                <a16:creationId xmlns:a16="http://schemas.microsoft.com/office/drawing/2014/main" id="{971EB1F4-1A44-4915-B7B7-A202AEFB2F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7</a:t>
            </a:r>
          </a:p>
        </p:txBody>
      </p:sp>
      <p:sp>
        <p:nvSpPr>
          <p:cNvPr id="3" name="shape-725">
            <a:extLst xmlns:a="http://schemas.openxmlformats.org/drawingml/2006/main">
              <a:ext uri="{FF2B5EF4-FFF2-40B4-BE49-F238E27FC236}">
                <a16:creationId xmlns:a16="http://schemas.microsoft.com/office/drawing/2014/main" id="{47E478CF-3EB9-4A31-8BD3-FA76A516A0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726">
            <a:extLst xmlns:a="http://schemas.openxmlformats.org/drawingml/2006/main">
              <a:ext uri="{FF2B5EF4-FFF2-40B4-BE49-F238E27FC236}">
                <a16:creationId xmlns:a16="http://schemas.microsoft.com/office/drawing/2014/main" id="{B77A985D-BE03-47EE-B0F7-2E9C06EE83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27">
            <a:extLst xmlns:a="http://schemas.openxmlformats.org/drawingml/2006/main">
              <a:ext uri="{FF2B5EF4-FFF2-40B4-BE49-F238E27FC236}">
                <a16:creationId xmlns:a16="http://schemas.microsoft.com/office/drawing/2014/main" id="{A90E908F-FF53-4B2E-B59F-0CBC7CA66A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28">
            <a:extLst xmlns:a="http://schemas.openxmlformats.org/drawingml/2006/main">
              <a:ext uri="{FF2B5EF4-FFF2-40B4-BE49-F238E27FC236}">
                <a16:creationId xmlns:a16="http://schemas.microsoft.com/office/drawing/2014/main" id="{3E0758E2-6961-466A-8F5D-9CA74A0F7E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729">
            <a:extLst xmlns:a="http://schemas.openxmlformats.org/drawingml/2006/main">
              <a:ext uri="{FF2B5EF4-FFF2-40B4-BE49-F238E27FC236}">
                <a16:creationId xmlns:a16="http://schemas.microsoft.com/office/drawing/2014/main" id="{36BC9152-4117-42C7-813B-B54752F196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should a source evaluation include?</a:t>
            </a:r>
          </a:p>
        </p:txBody>
      </p:sp>
      <p:sp>
        <p:nvSpPr>
          <p:cNvPr id="8" name="shape-730">
            <a:extLst xmlns:a="http://schemas.openxmlformats.org/drawingml/2006/main">
              <a:ext uri="{FF2B5EF4-FFF2-40B4-BE49-F238E27FC236}">
                <a16:creationId xmlns:a16="http://schemas.microsoft.com/office/drawing/2014/main" id="{8E3CCAD4-3BED-476E-8DD6-75BCB7BB33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731">
            <a:extLst xmlns:a="http://schemas.openxmlformats.org/drawingml/2006/main">
              <a:ext uri="{FF2B5EF4-FFF2-40B4-BE49-F238E27FC236}">
                <a16:creationId xmlns:a16="http://schemas.microsoft.com/office/drawing/2014/main" id="{AE82377B-0AF5-4DBF-A78A-168D88F0C0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Useful for this question, with a reason and a limit.</a:t>
            </a:r>
          </a:p>
        </p:txBody>
      </p:sp>
      <p:sp>
        <p:nvSpPr>
          <p:cNvPr id="10" name="shape-732">
            <a:extLst xmlns:a="http://schemas.openxmlformats.org/drawingml/2006/main">
              <a:ext uri="{FF2B5EF4-FFF2-40B4-BE49-F238E27FC236}">
                <a16:creationId xmlns:a16="http://schemas.microsoft.com/office/drawing/2014/main" id="{BB0440AE-CAED-40A7-BDA2-27B7930206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733">
            <a:extLst xmlns:a="http://schemas.openxmlformats.org/drawingml/2006/main">
              <a:ext uri="{FF2B5EF4-FFF2-40B4-BE49-F238E27FC236}">
                <a16:creationId xmlns:a16="http://schemas.microsoft.com/office/drawing/2014/main" id="{93CC4BD2-B732-4E8C-97D5-5795A02198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It is online, so it must be true.</a:t>
            </a:r>
          </a:p>
        </p:txBody>
      </p:sp>
      <p:sp>
        <p:nvSpPr>
          <p:cNvPr id="12" name="shape-734">
            <a:extLst xmlns:a="http://schemas.openxmlformats.org/drawingml/2006/main">
              <a:ext uri="{FF2B5EF4-FFF2-40B4-BE49-F238E27FC236}">
                <a16:creationId xmlns:a16="http://schemas.microsoft.com/office/drawing/2014/main" id="{8A291FCD-B347-48FD-BF46-2C5EBE0003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735">
            <a:extLst xmlns:a="http://schemas.openxmlformats.org/drawingml/2006/main">
              <a:ext uri="{FF2B5EF4-FFF2-40B4-BE49-F238E27FC236}">
                <a16:creationId xmlns:a16="http://schemas.microsoft.com/office/drawing/2014/main" id="{9DF28558-2A73-4DE1-8194-47F36BDD03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It is short, so it is useless.</a:t>
            </a:r>
          </a:p>
        </p:txBody>
      </p:sp>
      <p:sp>
        <p:nvSpPr>
          <p:cNvPr id="14" name="shape-736">
            <a:extLst xmlns:a="http://schemas.openxmlformats.org/drawingml/2006/main">
              <a:ext uri="{FF2B5EF4-FFF2-40B4-BE49-F238E27FC236}">
                <a16:creationId xmlns:a16="http://schemas.microsoft.com/office/drawing/2014/main" id="{51A58C1D-568A-4387-9CE7-378187E41F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195862891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737">
            <a:extLst xmlns:a="http://schemas.openxmlformats.org/drawingml/2006/main">
              <a:ext uri="{FF2B5EF4-FFF2-40B4-BE49-F238E27FC236}">
                <a16:creationId xmlns:a16="http://schemas.microsoft.com/office/drawing/2014/main" id="{52C6FE0D-CC46-4C88-812C-4C3D3068A8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738">
            <a:extLst xmlns:a="http://schemas.openxmlformats.org/drawingml/2006/main">
              <a:ext uri="{FF2B5EF4-FFF2-40B4-BE49-F238E27FC236}">
                <a16:creationId xmlns:a16="http://schemas.microsoft.com/office/drawing/2014/main" id="{7F2F9E14-3DAF-484B-8268-B178ACA941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7</a:t>
            </a:r>
          </a:p>
        </p:txBody>
      </p:sp>
      <p:sp>
        <p:nvSpPr>
          <p:cNvPr id="3" name="shape-739">
            <a:extLst xmlns:a="http://schemas.openxmlformats.org/drawingml/2006/main">
              <a:ext uri="{FF2B5EF4-FFF2-40B4-BE49-F238E27FC236}">
                <a16:creationId xmlns:a16="http://schemas.microsoft.com/office/drawing/2014/main" id="{629E8110-CD52-4D96-B65E-A7482E7470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740">
            <a:extLst xmlns:a="http://schemas.openxmlformats.org/drawingml/2006/main">
              <a:ext uri="{FF2B5EF4-FFF2-40B4-BE49-F238E27FC236}">
                <a16:creationId xmlns:a16="http://schemas.microsoft.com/office/drawing/2014/main" id="{8054084E-11F9-4C88-B439-841C02DA3F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41">
            <a:extLst xmlns:a="http://schemas.openxmlformats.org/drawingml/2006/main">
              <a:ext uri="{FF2B5EF4-FFF2-40B4-BE49-F238E27FC236}">
                <a16:creationId xmlns:a16="http://schemas.microsoft.com/office/drawing/2014/main" id="{60B41757-3051-4AC7-B4A3-A6ADE2247E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42">
            <a:extLst xmlns:a="http://schemas.openxmlformats.org/drawingml/2006/main">
              <a:ext uri="{FF2B5EF4-FFF2-40B4-BE49-F238E27FC236}">
                <a16:creationId xmlns:a16="http://schemas.microsoft.com/office/drawing/2014/main" id="{C7107C65-58F3-424F-91D1-C67EFFEE42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743">
            <a:extLst xmlns:a="http://schemas.openxmlformats.org/drawingml/2006/main">
              <a:ext uri="{FF2B5EF4-FFF2-40B4-BE49-F238E27FC236}">
                <a16:creationId xmlns:a16="http://schemas.microsoft.com/office/drawing/2014/main" id="{1399AD52-9985-4A4B-9195-935DB0DD56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A</a:t>
            </a:r>
          </a:p>
        </p:txBody>
      </p:sp>
      <p:sp>
        <p:nvSpPr>
          <p:cNvPr id="8" name="shape-744">
            <a:extLst xmlns:a="http://schemas.openxmlformats.org/drawingml/2006/main">
              <a:ext uri="{FF2B5EF4-FFF2-40B4-BE49-F238E27FC236}">
                <a16:creationId xmlns:a16="http://schemas.microsoft.com/office/drawing/2014/main" id="{AAA4B0DC-2F65-48F0-B8B7-C566A8C820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Usefulness depends on the question and the content/provenance.</a:t>
            </a:r>
          </a:p>
        </p:txBody>
      </p:sp>
      <p:sp>
        <p:nvSpPr>
          <p:cNvPr id="9" name="shape-745">
            <a:extLst xmlns:a="http://schemas.openxmlformats.org/drawingml/2006/main">
              <a:ext uri="{FF2B5EF4-FFF2-40B4-BE49-F238E27FC236}">
                <a16:creationId xmlns:a16="http://schemas.microsoft.com/office/drawing/2014/main" id="{A4CE90CF-A826-415F-BD82-25EBC81DB9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14682913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746">
            <a:extLst xmlns:a="http://schemas.openxmlformats.org/drawingml/2006/main">
              <a:ext uri="{FF2B5EF4-FFF2-40B4-BE49-F238E27FC236}">
                <a16:creationId xmlns:a16="http://schemas.microsoft.com/office/drawing/2014/main" id="{DECE9A18-0CC6-4175-9AC7-8A66287F8F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747">
            <a:extLst xmlns:a="http://schemas.openxmlformats.org/drawingml/2006/main">
              <a:ext uri="{FF2B5EF4-FFF2-40B4-BE49-F238E27FC236}">
                <a16:creationId xmlns:a16="http://schemas.microsoft.com/office/drawing/2014/main" id="{2614A8FD-E47B-473C-9B50-C4B3EE236F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7</a:t>
            </a:r>
          </a:p>
        </p:txBody>
      </p:sp>
      <p:sp>
        <p:nvSpPr>
          <p:cNvPr id="3" name="shape-748">
            <a:extLst xmlns:a="http://schemas.openxmlformats.org/drawingml/2006/main">
              <a:ext uri="{FF2B5EF4-FFF2-40B4-BE49-F238E27FC236}">
                <a16:creationId xmlns:a16="http://schemas.microsoft.com/office/drawing/2014/main" id="{53F93C5A-95FF-4D03-A4F5-739A103135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749">
            <a:extLst xmlns:a="http://schemas.openxmlformats.org/drawingml/2006/main">
              <a:ext uri="{FF2B5EF4-FFF2-40B4-BE49-F238E27FC236}">
                <a16:creationId xmlns:a16="http://schemas.microsoft.com/office/drawing/2014/main" id="{67F12234-23CF-401C-914B-2ABC699BCF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50">
            <a:extLst xmlns:a="http://schemas.openxmlformats.org/drawingml/2006/main">
              <a:ext uri="{FF2B5EF4-FFF2-40B4-BE49-F238E27FC236}">
                <a16:creationId xmlns:a16="http://schemas.microsoft.com/office/drawing/2014/main" id="{FE29EFE2-DC43-42F2-8322-E744195D8B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51">
            <a:extLst xmlns:a="http://schemas.openxmlformats.org/drawingml/2006/main">
              <a:ext uri="{FF2B5EF4-FFF2-40B4-BE49-F238E27FC236}">
                <a16:creationId xmlns:a16="http://schemas.microsoft.com/office/drawing/2014/main" id="{0DB70617-3259-4046-91B8-A4675714BB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752">
            <a:extLst xmlns:a="http://schemas.openxmlformats.org/drawingml/2006/main">
              <a:ext uri="{FF2B5EF4-FFF2-40B4-BE49-F238E27FC236}">
                <a16:creationId xmlns:a16="http://schemas.microsoft.com/office/drawing/2014/main" id="{6C835469-C6FB-4630-8EE0-77F661B0AE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753">
            <a:extLst xmlns:a="http://schemas.openxmlformats.org/drawingml/2006/main">
              <a:ext uri="{FF2B5EF4-FFF2-40B4-BE49-F238E27FC236}">
                <a16:creationId xmlns:a16="http://schemas.microsoft.com/office/drawing/2014/main" id="{16902905-A416-427D-8DF2-4F5FD78224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an account answering the question with two facts.</a:t>
            </a:r>
          </a:p>
        </p:txBody>
      </p:sp>
      <p:sp>
        <p:nvSpPr>
          <p:cNvPr id="9" name="shape-754">
            <a:extLst xmlns:a="http://schemas.openxmlformats.org/drawingml/2006/main">
              <a:ext uri="{FF2B5EF4-FFF2-40B4-BE49-F238E27FC236}">
                <a16:creationId xmlns:a16="http://schemas.microsoft.com/office/drawing/2014/main" id="{452B8F44-64C9-4D69-BE27-80600E0FF4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755">
            <a:extLst xmlns:a="http://schemas.openxmlformats.org/drawingml/2006/main">
              <a:ext uri="{FF2B5EF4-FFF2-40B4-BE49-F238E27FC236}">
                <a16:creationId xmlns:a16="http://schemas.microsoft.com/office/drawing/2014/main" id="{CFA84132-E60D-49AA-9D7C-F2A4536F70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Evaluate the card: useful for ___ because ___; it cannot tell me ___.</a:t>
            </a:r>
          </a:p>
        </p:txBody>
      </p:sp>
      <p:sp>
        <p:nvSpPr>
          <p:cNvPr id="11" name="shape-756">
            <a:extLst xmlns:a="http://schemas.openxmlformats.org/drawingml/2006/main">
              <a:ext uri="{FF2B5EF4-FFF2-40B4-BE49-F238E27FC236}">
                <a16:creationId xmlns:a16="http://schemas.microsoft.com/office/drawing/2014/main" id="{11F0C015-BF67-4545-9970-23CF414487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757">
            <a:extLst xmlns:a="http://schemas.openxmlformats.org/drawingml/2006/main">
              <a:ext uri="{FF2B5EF4-FFF2-40B4-BE49-F238E27FC236}">
                <a16:creationId xmlns:a16="http://schemas.microsoft.com/office/drawing/2014/main" id="{79E59C55-2442-463F-8198-87DCC3E2CF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one sentence and record one improvement after your first attempt.</a:t>
            </a:r>
          </a:p>
        </p:txBody>
      </p:sp>
    </p:spTree>
    <p:extLst>
      <p:ext uri="{BB962C8B-B14F-4D97-AF65-F5344CB8AC3E}">
        <p14:creationId xmlns:p14="http://schemas.microsoft.com/office/powerpoint/2010/main" val="174042885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758">
            <a:extLst xmlns:a="http://schemas.openxmlformats.org/drawingml/2006/main">
              <a:ext uri="{FF2B5EF4-FFF2-40B4-BE49-F238E27FC236}">
                <a16:creationId xmlns:a16="http://schemas.microsoft.com/office/drawing/2014/main" id="{91208FD0-6E6B-422D-B5AB-CF8B251D22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759">
            <a:extLst xmlns:a="http://schemas.openxmlformats.org/drawingml/2006/main">
              <a:ext uri="{FF2B5EF4-FFF2-40B4-BE49-F238E27FC236}">
                <a16:creationId xmlns:a16="http://schemas.microsoft.com/office/drawing/2014/main" id="{0C4DC340-FFF1-4767-A056-BC682FC4F7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7</a:t>
            </a:r>
          </a:p>
        </p:txBody>
      </p:sp>
      <p:sp>
        <p:nvSpPr>
          <p:cNvPr id="3" name="shape-760">
            <a:extLst xmlns:a="http://schemas.openxmlformats.org/drawingml/2006/main">
              <a:ext uri="{FF2B5EF4-FFF2-40B4-BE49-F238E27FC236}">
                <a16:creationId xmlns:a16="http://schemas.microsoft.com/office/drawing/2014/main" id="{FF3C2124-8D94-4BAC-85DB-F79E813006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761">
            <a:extLst xmlns:a="http://schemas.openxmlformats.org/drawingml/2006/main">
              <a:ext uri="{FF2B5EF4-FFF2-40B4-BE49-F238E27FC236}">
                <a16:creationId xmlns:a16="http://schemas.microsoft.com/office/drawing/2014/main" id="{B09FDDFB-C9D5-4317-BA26-7B896B846B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62">
            <a:extLst xmlns:a="http://schemas.openxmlformats.org/drawingml/2006/main">
              <a:ext uri="{FF2B5EF4-FFF2-40B4-BE49-F238E27FC236}">
                <a16:creationId xmlns:a16="http://schemas.microsoft.com/office/drawing/2014/main" id="{6121B1DE-5714-4A06-B132-94CA328BF4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63">
            <a:extLst xmlns:a="http://schemas.openxmlformats.org/drawingml/2006/main">
              <a:ext uri="{FF2B5EF4-FFF2-40B4-BE49-F238E27FC236}">
                <a16:creationId xmlns:a16="http://schemas.microsoft.com/office/drawing/2014/main" id="{ECCCE97D-1AD9-4375-8DC5-0BDCC8916B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764">
            <a:extLst xmlns:a="http://schemas.openxmlformats.org/drawingml/2006/main">
              <a:ext uri="{FF2B5EF4-FFF2-40B4-BE49-F238E27FC236}">
                <a16:creationId xmlns:a16="http://schemas.microsoft.com/office/drawing/2014/main" id="{51C2E0CF-7AC9-4900-B9B1-CC4D652F02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765">
            <a:extLst xmlns:a="http://schemas.openxmlformats.org/drawingml/2006/main">
              <a:ext uri="{FF2B5EF4-FFF2-40B4-BE49-F238E27FC236}">
                <a16:creationId xmlns:a16="http://schemas.microsoft.com/office/drawing/2014/main" id="{A6DD7A6D-E5AF-47F2-AF24-470DE72944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Add evidence, improve a link, or mark a claim you cannot support.</a:t>
            </a:r>
          </a:p>
        </p:txBody>
      </p:sp>
      <p:sp>
        <p:nvSpPr>
          <p:cNvPr id="9" name="shape-766">
            <a:extLst xmlns:a="http://schemas.openxmlformats.org/drawingml/2006/main">
              <a:ext uri="{FF2B5EF4-FFF2-40B4-BE49-F238E27FC236}">
                <a16:creationId xmlns:a16="http://schemas.microsoft.com/office/drawing/2014/main" id="{372AB17E-FEA3-478E-88F3-0687537C9F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41602891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767">
            <a:extLst xmlns:a="http://schemas.openxmlformats.org/drawingml/2006/main">
              <a:ext uri="{FF2B5EF4-FFF2-40B4-BE49-F238E27FC236}">
                <a16:creationId xmlns:a16="http://schemas.microsoft.com/office/drawing/2014/main" id="{313189A2-DD75-431F-8197-947277A302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768">
            <a:extLst xmlns:a="http://schemas.openxmlformats.org/drawingml/2006/main">
              <a:ext uri="{FF2B5EF4-FFF2-40B4-BE49-F238E27FC236}">
                <a16:creationId xmlns:a16="http://schemas.microsoft.com/office/drawing/2014/main" id="{B134419D-9F96-424E-B93F-C3AD157B27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7</a:t>
            </a:r>
          </a:p>
        </p:txBody>
      </p:sp>
      <p:sp>
        <p:nvSpPr>
          <p:cNvPr id="3" name="shape-769">
            <a:extLst xmlns:a="http://schemas.openxmlformats.org/drawingml/2006/main">
              <a:ext uri="{FF2B5EF4-FFF2-40B4-BE49-F238E27FC236}">
                <a16:creationId xmlns:a16="http://schemas.microsoft.com/office/drawing/2014/main" id="{D424928E-219E-4127-BB0A-EB5F930010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770">
            <a:extLst xmlns:a="http://schemas.openxmlformats.org/drawingml/2006/main">
              <a:ext uri="{FF2B5EF4-FFF2-40B4-BE49-F238E27FC236}">
                <a16:creationId xmlns:a16="http://schemas.microsoft.com/office/drawing/2014/main" id="{82734396-706B-49A3-B231-EF3B7C254A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71">
            <a:extLst xmlns:a="http://schemas.openxmlformats.org/drawingml/2006/main">
              <a:ext uri="{FF2B5EF4-FFF2-40B4-BE49-F238E27FC236}">
                <a16:creationId xmlns:a16="http://schemas.microsoft.com/office/drawing/2014/main" id="{EEF677D9-4A59-44F4-8330-6B03A03AE4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72">
            <a:extLst xmlns:a="http://schemas.openxmlformats.org/drawingml/2006/main">
              <a:ext uri="{FF2B5EF4-FFF2-40B4-BE49-F238E27FC236}">
                <a16:creationId xmlns:a16="http://schemas.microsoft.com/office/drawing/2014/main" id="{92F2280B-AC9A-4520-93E7-7EC384D75A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773">
            <a:extLst xmlns:a="http://schemas.openxmlformats.org/drawingml/2006/main">
              <a:ext uri="{FF2B5EF4-FFF2-40B4-BE49-F238E27FC236}">
                <a16:creationId xmlns:a16="http://schemas.microsoft.com/office/drawing/2014/main" id="{16671F35-B9ED-4E05-9083-0B6E801344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Keep the first attempt; name the next improvement.</a:t>
            </a:r>
          </a:p>
        </p:txBody>
      </p:sp>
      <p:sp>
        <p:nvSpPr>
          <p:cNvPr id="8" name="shape-774">
            <a:extLst xmlns:a="http://schemas.openxmlformats.org/drawingml/2006/main">
              <a:ext uri="{FF2B5EF4-FFF2-40B4-BE49-F238E27FC236}">
                <a16:creationId xmlns:a16="http://schemas.microsoft.com/office/drawing/2014/main" id="{FF932DE1-789B-4AE9-8E59-6AC6412070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973190282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2026-09-05T19:24:54.3780000Z</dcterms:created>
  <dcterms:modified xsi:type="dcterms:W3CDTF">2026-09-05T19:24:54.3780000Z</dcterms:modified>
</coreProperties>
</file>