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b1679a836284ddd" /><Relationship Type="http://schemas.openxmlformats.org/officeDocument/2006/relationships/extended-properties" Target="/docProps/app.xml" Id="R5986e5cd3ecc4c47" /><Relationship Type="http://schemas.openxmlformats.org/officeDocument/2006/relationships/officeDocument" Target="/ppt/presentation.xml" Id="Rd633dd723e47403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c9465a10b274674"/>
  </p:sldMasterIdLst>
  <p:notesMasterIdLst>
    <p:notesMasterId xmlns:r="http://schemas.openxmlformats.org/officeDocument/2006/relationships" r:id="Rbb1e3931e31f4c8c"/>
  </p:notesMasterIdLst>
  <p:sldIdLst>
    <p:sldId xmlns:r="http://schemas.openxmlformats.org/officeDocument/2006/relationships" id="256" r:id="R5116fede137e4321"/>
    <p:sldId xmlns:r="http://schemas.openxmlformats.org/officeDocument/2006/relationships" id="257" r:id="R72efec837c5245c6"/>
    <p:sldId xmlns:r="http://schemas.openxmlformats.org/officeDocument/2006/relationships" id="258" r:id="R81165e4aa81544a5"/>
    <p:sldId xmlns:r="http://schemas.openxmlformats.org/officeDocument/2006/relationships" id="259" r:id="R7d082f7e14694a07"/>
    <p:sldId xmlns:r="http://schemas.openxmlformats.org/officeDocument/2006/relationships" id="260" r:id="R6fe27d33bed249a2"/>
    <p:sldId xmlns:r="http://schemas.openxmlformats.org/officeDocument/2006/relationships" id="261" r:id="R3b82b226dfd8431d"/>
    <p:sldId xmlns:r="http://schemas.openxmlformats.org/officeDocument/2006/relationships" id="262" r:id="Rb37d4ce436624155"/>
    <p:sldId xmlns:r="http://schemas.openxmlformats.org/officeDocument/2006/relationships" id="263" r:id="R7a72cdddcc0544c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99c58dea73e4efb" /><Relationship Type="http://schemas.openxmlformats.org/officeDocument/2006/relationships/slideMaster" Target="/ppt/slideMasters/slideMaster1.xml" Id="Rac9465a10b274674" /><Relationship Type="http://schemas.openxmlformats.org/officeDocument/2006/relationships/notesMaster" Target="/ppt/notesMasters/notesMaster1.xml" Id="Rbb1e3931e31f4c8c" /><Relationship Type="http://schemas.openxmlformats.org/officeDocument/2006/relationships/presProps" Target="/ppt/presProps.xml" Id="R8bc2151051f04b0c" /><Relationship Type="http://schemas.openxmlformats.org/officeDocument/2006/relationships/tableStyles" Target="/ppt/tableStyles.xml" Id="Rdbe0d2fbf117441f" /><Relationship Type="http://schemas.openxmlformats.org/officeDocument/2006/relationships/slide" Target="/ppt/slides/slide1.xml" Id="R5116fede137e4321" /><Relationship Type="http://schemas.openxmlformats.org/officeDocument/2006/relationships/slide" Target="/ppt/slides/slide2.xml" Id="R72efec837c5245c6" /><Relationship Type="http://schemas.openxmlformats.org/officeDocument/2006/relationships/slide" Target="/ppt/slides/slide3.xml" Id="R81165e4aa81544a5" /><Relationship Type="http://schemas.openxmlformats.org/officeDocument/2006/relationships/slide" Target="/ppt/slides/slide4.xml" Id="R7d082f7e14694a07" /><Relationship Type="http://schemas.openxmlformats.org/officeDocument/2006/relationships/slide" Target="/ppt/slides/slide5.xml" Id="R6fe27d33bed249a2" /><Relationship Type="http://schemas.openxmlformats.org/officeDocument/2006/relationships/slide" Target="/ppt/slides/slide6.xml" Id="R3b82b226dfd8431d" /><Relationship Type="http://schemas.openxmlformats.org/officeDocument/2006/relationships/slide" Target="/ppt/slides/slide7.xml" Id="Rb37d4ce436624155" /><Relationship Type="http://schemas.openxmlformats.org/officeDocument/2006/relationships/slide" Target="/ppt/slides/slide8.xml" Id="R7a72cdddcc0544c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0fd1caf11c5424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9dd4d3594ac4ddb" /><Relationship Type="http://schemas.openxmlformats.org/officeDocument/2006/relationships/notesMaster" Target="/ppt/notesMasters/notesMaster1.xml" Id="Rc385ebf249a04c8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e70da3e626246d8" /><Relationship Type="http://schemas.openxmlformats.org/officeDocument/2006/relationships/notesMaster" Target="/ppt/notesMasters/notesMaster1.xml" Id="R94115a0c7020471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b1eb5fda5fd4955" /><Relationship Type="http://schemas.openxmlformats.org/officeDocument/2006/relationships/notesMaster" Target="/ppt/notesMasters/notesMaster1.xml" Id="R19e1c5e4d5cf477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ac9668edbc34c02" /><Relationship Type="http://schemas.openxmlformats.org/officeDocument/2006/relationships/notesMaster" Target="/ppt/notesMasters/notesMaster1.xml" Id="R90deb631ec704d6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4eb3ec142cc49ca" /><Relationship Type="http://schemas.openxmlformats.org/officeDocument/2006/relationships/notesMaster" Target="/ppt/notesMasters/notesMaster1.xml" Id="R1f8dc373b21e4bd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3e3348366574710" /><Relationship Type="http://schemas.openxmlformats.org/officeDocument/2006/relationships/notesMaster" Target="/ppt/notesMasters/notesMaster1.xml" Id="R5aaede6a4d3e40f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5b235a29727f44b8" /><Relationship Type="http://schemas.openxmlformats.org/officeDocument/2006/relationships/notesMaster" Target="/ppt/notesMasters/notesMaster1.xml" Id="R8afacbbc67ef471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8a21805c3f074a95" /><Relationship Type="http://schemas.openxmlformats.org/officeDocument/2006/relationships/notesMaster" Target="/ppt/notesMasters/notesMaster1.xml" Id="R3d30f9d0a1624fbd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Arrive: 3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Read the source: 5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Watch a model: 5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Choose: 4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Check: 3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Your evidence: 12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Improve: 5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Reflect: 3 minutes. Total lesson: 40 minutes.</a:t>
            </a:r>
          </a:p>
          <a:p xmlns:a="http://schemas.openxmlformats.org/drawingml/2006/main">
            <a:r>
              <a:t>Outcome: Write one supported similarity and one supported difference.</a:t>
            </a:r>
          </a:p>
          <a:p xmlns:a="http://schemas.openxmlformats.org/drawingml/2006/main">
            <a:r>
              <a:t>Prepare: Print the two main source cards and comparison grid. Keep previous weeks’ references available for David; no internet required to answer.</a:t>
            </a:r>
          </a:p>
          <a:p xmlns:a="http://schemas.openxmlformats.org/drawingml/2006/main">
            <a:r>
              <a:t>Check: A. It identifies a similarity while retaining the sources’ different meanings.</a:t>
            </a:r>
          </a:p>
          <a:p xmlns:a="http://schemas.openxmlformats.org/drawingml/2006/main">
            <a:r>
              <a:t>Task answers: Diwali: good/knowledge overcoming evil/ignorance, D1. Hanukkah: the oil miracle, H1. | Both link light with meaning. Diwali’s card emphasises good/knowledge, whereas Hanukkah’s recalls the oil story. | Both use light, but D1 and H1 give different explanations; similarity is not identity.</a:t>
            </a:r>
          </a:p>
          <a:p xmlns:a="http://schemas.openxmlformats.org/drawingml/2006/main">
            <a:r>
              <a:t>Watch for: A respectful comparison can name real differences. Respect does not require claiming every tradition is the same.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COMPARISON CARDS — concise paraphrases of Hindu American Foundation and Chabad.org; retain each source’s identity.</a:t>
            </a:r>
          </a:p>
          <a:p xmlns:a="http://schemas.openxmlformats.org/drawingml/2006/main">
            <a:r>
              <a:t>School curriculum: GROW Weekly Autumn SOW: RE C65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https://www.chabad.org/library/article_cdo/aid/329373/jewish/Eight-Lights-Eight-Lessons.htm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5ead502c9ff4d75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99f1be811804d4e" /><Relationship Type="http://schemas.openxmlformats.org/officeDocument/2006/relationships/slideLayout" Target="/ppt/slideLayouts/slideLayout1.xml" Id="R5927761bc37a4c5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927761bc37a4c5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c6774c21a440ef" /><Relationship Type="http://schemas.openxmlformats.org/officeDocument/2006/relationships/image" Target="/ppt/media/image.png" Id="R70d1912369d34c79" /><Relationship Type="http://schemas.openxmlformats.org/officeDocument/2006/relationships/notesSlide" Target="/ppt/notesSlides/notesSlide1.xml" Id="Raa62c27a600a4b1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6b15d0959e4305" /><Relationship Type="http://schemas.openxmlformats.org/officeDocument/2006/relationships/notesSlide" Target="/ppt/notesSlides/notesSlide2.xml" Id="Rf9ad745b080b41b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dcc333f76447fe" /><Relationship Type="http://schemas.openxmlformats.org/officeDocument/2006/relationships/notesSlide" Target="/ppt/notesSlides/notesSlide3.xml" Id="R37e4802bdcad454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2782bfd744413d" /><Relationship Type="http://schemas.openxmlformats.org/officeDocument/2006/relationships/notesSlide" Target="/ppt/notesSlides/notesSlide4.xml" Id="Rf871a822db1c4a0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4bcf61a37c44a3" /><Relationship Type="http://schemas.openxmlformats.org/officeDocument/2006/relationships/notesSlide" Target="/ppt/notesSlides/notesSlide5.xml" Id="R8a3c9e4f622247b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99584d732e411f" /><Relationship Type="http://schemas.openxmlformats.org/officeDocument/2006/relationships/notesSlide" Target="/ppt/notesSlides/notesSlide6.xml" Id="R0e0ad178558b4a1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2629819a9645a9" /><Relationship Type="http://schemas.openxmlformats.org/officeDocument/2006/relationships/notesSlide" Target="/ppt/notesSlides/notesSlide7.xml" Id="Rbc8f47a1549f460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dfbdab5e3b547ec" /><Relationship Type="http://schemas.openxmlformats.org/officeDocument/2006/relationships/notesSlide" Target="/ppt/notesSlides/notesSlide8.xml" Id="Rac4951aa9bd947a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03">
            <a:extLst xmlns:a="http://schemas.openxmlformats.org/drawingml/2006/main">
              <a:ext uri="{FF2B5EF4-FFF2-40B4-BE49-F238E27FC236}">
                <a16:creationId xmlns:a16="http://schemas.microsoft.com/office/drawing/2014/main" id="{D51EC018-592D-421F-B5D0-D6AEA375C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04">
            <a:extLst xmlns:a="http://schemas.openxmlformats.org/drawingml/2006/main">
              <a:ext uri="{FF2B5EF4-FFF2-40B4-BE49-F238E27FC236}">
                <a16:creationId xmlns:a16="http://schemas.microsoft.com/office/drawing/2014/main" id="{9034A6A0-0385-4139-A7F3-3478AA0D2B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05">
            <a:extLst xmlns:a="http://schemas.openxmlformats.org/drawingml/2006/main">
              <a:ext uri="{FF2B5EF4-FFF2-40B4-BE49-F238E27FC236}">
                <a16:creationId xmlns:a16="http://schemas.microsoft.com/office/drawing/2014/main" id="{D8625229-5593-4357-9D6A-2A72165DB2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Compare festivals of light</a:t>
            </a:r>
          </a:p>
        </p:txBody>
      </p:sp>
      <p:sp>
        <p:nvSpPr>
          <p:cNvPr id="4" name="shape-606">
            <a:extLst xmlns:a="http://schemas.openxmlformats.org/drawingml/2006/main">
              <a:ext uri="{FF2B5EF4-FFF2-40B4-BE49-F238E27FC236}">
                <a16:creationId xmlns:a16="http://schemas.microsoft.com/office/drawing/2014/main" id="{C32861E7-0DF5-4B7D-AA01-5FE4BD93D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07">
            <a:extLst xmlns:a="http://schemas.openxmlformats.org/drawingml/2006/main">
              <a:ext uri="{FF2B5EF4-FFF2-40B4-BE49-F238E27FC236}">
                <a16:creationId xmlns:a16="http://schemas.microsoft.com/office/drawing/2014/main" id="{E57ECAF3-8360-4AD0-B71E-E68E5874D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08">
            <a:extLst xmlns:a="http://schemas.openxmlformats.org/drawingml/2006/main">
              <a:ext uri="{FF2B5EF4-FFF2-40B4-BE49-F238E27FC236}">
                <a16:creationId xmlns:a16="http://schemas.microsoft.com/office/drawing/2014/main" id="{FE5FC466-52C8-4DC9-8802-A7745A0065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609">
            <a:extLst xmlns:a="http://schemas.openxmlformats.org/drawingml/2006/main">
              <a:ext uri="{FF2B5EF4-FFF2-40B4-BE49-F238E27FC236}">
                <a16:creationId xmlns:a16="http://schemas.microsoft.com/office/drawing/2014/main" id="{FD5A2E0B-89AC-4774-9F74-8166FB0BD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one supported similarity and one supported difference.</a:t>
            </a:r>
          </a:p>
        </p:txBody>
      </p:sp>
      <p:sp>
        <p:nvSpPr>
          <p:cNvPr id="8" name="shape-610">
            <a:extLst xmlns:a="http://schemas.openxmlformats.org/drawingml/2006/main">
              <a:ext uri="{FF2B5EF4-FFF2-40B4-BE49-F238E27FC236}">
                <a16:creationId xmlns:a16="http://schemas.microsoft.com/office/drawing/2014/main" id="{C217E7DD-5B5E-4C0D-810D-C8C5809810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0d1912369d34c79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75045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611">
            <a:extLst xmlns:a="http://schemas.openxmlformats.org/drawingml/2006/main">
              <a:ext uri="{FF2B5EF4-FFF2-40B4-BE49-F238E27FC236}">
                <a16:creationId xmlns:a16="http://schemas.microsoft.com/office/drawing/2014/main" id="{A0BE4DB3-3A71-46C0-B26B-44592CC6EC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12">
            <a:extLst xmlns:a="http://schemas.openxmlformats.org/drawingml/2006/main">
              <a:ext uri="{FF2B5EF4-FFF2-40B4-BE49-F238E27FC236}">
                <a16:creationId xmlns:a16="http://schemas.microsoft.com/office/drawing/2014/main" id="{5651E6A3-6B86-4CC9-97ED-C35678581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13">
            <a:extLst xmlns:a="http://schemas.openxmlformats.org/drawingml/2006/main">
              <a:ext uri="{FF2B5EF4-FFF2-40B4-BE49-F238E27FC236}">
                <a16:creationId xmlns:a16="http://schemas.microsoft.com/office/drawing/2014/main" id="{4D3302BE-E292-4594-8A14-542841C99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614">
            <a:extLst xmlns:a="http://schemas.openxmlformats.org/drawingml/2006/main">
              <a:ext uri="{FF2B5EF4-FFF2-40B4-BE49-F238E27FC236}">
                <a16:creationId xmlns:a16="http://schemas.microsoft.com/office/drawing/2014/main" id="{6723E791-6171-4435-BFB0-AE6D80FD2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15">
            <a:extLst xmlns:a="http://schemas.openxmlformats.org/drawingml/2006/main">
              <a:ext uri="{FF2B5EF4-FFF2-40B4-BE49-F238E27FC236}">
                <a16:creationId xmlns:a16="http://schemas.microsoft.com/office/drawing/2014/main" id="{BAE411BF-73C2-41B0-B767-16959E492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16">
            <a:extLst xmlns:a="http://schemas.openxmlformats.org/drawingml/2006/main">
              <a:ext uri="{FF2B5EF4-FFF2-40B4-BE49-F238E27FC236}">
                <a16:creationId xmlns:a16="http://schemas.microsoft.com/office/drawing/2014/main" id="{0493F06D-F825-4E9C-86F3-D1CED96122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617">
            <a:extLst xmlns:a="http://schemas.openxmlformats.org/drawingml/2006/main">
              <a:ext uri="{FF2B5EF4-FFF2-40B4-BE49-F238E27FC236}">
                <a16:creationId xmlns:a16="http://schemas.microsoft.com/office/drawing/2014/main" id="{294D9D97-C50D-4F2E-8109-44DEF99C6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CLASSROOM COMPARISON CARDS — concise paraphrases of Hindu American Foundation and Chabad.org; retain each source’s identity.</a:t>
            </a:r>
          </a:p>
        </p:txBody>
      </p:sp>
      <p:sp>
        <p:nvSpPr>
          <p:cNvPr id="8" name="shape-618">
            <a:extLst xmlns:a="http://schemas.openxmlformats.org/drawingml/2006/main">
              <a:ext uri="{FF2B5EF4-FFF2-40B4-BE49-F238E27FC236}">
                <a16:creationId xmlns:a16="http://schemas.microsoft.com/office/drawing/2014/main" id="{5CFB15C9-EDC3-472F-BAC2-3B2A1D076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19">
            <a:extLst xmlns:a="http://schemas.openxmlformats.org/drawingml/2006/main">
              <a:ext uri="{FF2B5EF4-FFF2-40B4-BE49-F238E27FC236}">
                <a16:creationId xmlns:a16="http://schemas.microsoft.com/office/drawing/2014/main" id="{003AAA0F-AFFD-4F09-A591-91E353296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D1. In this Hindu account of Diwali, diyas connect light with good overcoming evil and knowledge overcoming ignorance.</a:t>
            </a:r>
          </a:p>
        </p:txBody>
      </p:sp>
      <p:sp>
        <p:nvSpPr>
          <p:cNvPr id="10" name="shape-620">
            <a:extLst xmlns:a="http://schemas.openxmlformats.org/drawingml/2006/main">
              <a:ext uri="{FF2B5EF4-FFF2-40B4-BE49-F238E27FC236}">
                <a16:creationId xmlns:a16="http://schemas.microsoft.com/office/drawing/2014/main" id="{820182F2-DFBC-4128-A62E-D19B95B9D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21">
            <a:extLst xmlns:a="http://schemas.openxmlformats.org/drawingml/2006/main">
              <a:ext uri="{FF2B5EF4-FFF2-40B4-BE49-F238E27FC236}">
                <a16:creationId xmlns:a16="http://schemas.microsoft.com/office/drawing/2014/main" id="{3E27B09A-072C-482B-B853-FA3076AA0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H1. In this Jewish account of Hanukkah, an added light each night recalls the traditional miracle of oil lasting eight days.</a:t>
            </a:r>
          </a:p>
        </p:txBody>
      </p:sp>
      <p:sp>
        <p:nvSpPr>
          <p:cNvPr id="12" name="shape-622">
            <a:extLst xmlns:a="http://schemas.openxmlformats.org/drawingml/2006/main">
              <a:ext uri="{FF2B5EF4-FFF2-40B4-BE49-F238E27FC236}">
                <a16:creationId xmlns:a16="http://schemas.microsoft.com/office/drawing/2014/main" id="{EA45D2B2-099B-41DC-909E-A574823EC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623">
            <a:extLst xmlns:a="http://schemas.openxmlformats.org/drawingml/2006/main">
              <a:ext uri="{FF2B5EF4-FFF2-40B4-BE49-F238E27FC236}">
                <a16:creationId xmlns:a16="http://schemas.microsoft.com/office/drawing/2014/main" id="{6D98721B-8C46-48F2-AB01-7E29084FEA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V1. Both accounts link light with religious meaning.</a:t>
            </a:r>
          </a:p>
        </p:txBody>
      </p:sp>
      <p:sp>
        <p:nvSpPr>
          <p:cNvPr id="14" name="shape-624">
            <a:extLst xmlns:a="http://schemas.openxmlformats.org/drawingml/2006/main">
              <a:ext uri="{FF2B5EF4-FFF2-40B4-BE49-F238E27FC236}">
                <a16:creationId xmlns:a16="http://schemas.microsoft.com/office/drawing/2014/main" id="{43DE261A-315E-45DA-B275-72D3213E60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625">
            <a:extLst xmlns:a="http://schemas.openxmlformats.org/drawingml/2006/main">
              <a:ext uri="{FF2B5EF4-FFF2-40B4-BE49-F238E27FC236}">
                <a16:creationId xmlns:a16="http://schemas.microsoft.com/office/drawing/2014/main" id="{B0D66EED-C397-4441-AA32-8DDF34AD7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V2. Similar objects do not establish identical stories, beliefs or practices.</a:t>
            </a:r>
          </a:p>
        </p:txBody>
      </p:sp>
    </p:spTree>
    <p:extLst>
      <p:ext uri="{BB962C8B-B14F-4D97-AF65-F5344CB8AC3E}">
        <p14:creationId xmlns:p14="http://schemas.microsoft.com/office/powerpoint/2010/main" val="84025220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626">
            <a:extLst xmlns:a="http://schemas.openxmlformats.org/drawingml/2006/main">
              <a:ext uri="{FF2B5EF4-FFF2-40B4-BE49-F238E27FC236}">
                <a16:creationId xmlns:a16="http://schemas.microsoft.com/office/drawing/2014/main" id="{BFB21D82-3DDA-4D1F-B50A-BC2B68579B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27">
            <a:extLst xmlns:a="http://schemas.openxmlformats.org/drawingml/2006/main">
              <a:ext uri="{FF2B5EF4-FFF2-40B4-BE49-F238E27FC236}">
                <a16:creationId xmlns:a16="http://schemas.microsoft.com/office/drawing/2014/main" id="{031A7E85-219D-4F99-AFBD-BA144508D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28">
            <a:extLst xmlns:a="http://schemas.openxmlformats.org/drawingml/2006/main">
              <a:ext uri="{FF2B5EF4-FFF2-40B4-BE49-F238E27FC236}">
                <a16:creationId xmlns:a16="http://schemas.microsoft.com/office/drawing/2014/main" id="{D39482D1-2792-44A4-897E-67CC74D3F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629">
            <a:extLst xmlns:a="http://schemas.openxmlformats.org/drawingml/2006/main">
              <a:ext uri="{FF2B5EF4-FFF2-40B4-BE49-F238E27FC236}">
                <a16:creationId xmlns:a16="http://schemas.microsoft.com/office/drawing/2014/main" id="{554868AF-6246-4F4D-A51E-168531D00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30">
            <a:extLst xmlns:a="http://schemas.openxmlformats.org/drawingml/2006/main">
              <a:ext uri="{FF2B5EF4-FFF2-40B4-BE49-F238E27FC236}">
                <a16:creationId xmlns:a16="http://schemas.microsoft.com/office/drawing/2014/main" id="{F61FABBF-DF9B-4399-A21F-7E50F5A5B9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31">
            <a:extLst xmlns:a="http://schemas.openxmlformats.org/drawingml/2006/main">
              <a:ext uri="{FF2B5EF4-FFF2-40B4-BE49-F238E27FC236}">
                <a16:creationId xmlns:a16="http://schemas.microsoft.com/office/drawing/2014/main" id="{89EB4C8A-E4BE-4292-A120-83781AD22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632">
            <a:extLst xmlns:a="http://schemas.openxmlformats.org/drawingml/2006/main">
              <a:ext uri="{FF2B5EF4-FFF2-40B4-BE49-F238E27FC236}">
                <a16:creationId xmlns:a16="http://schemas.microsoft.com/office/drawing/2014/main" id="{15D94AE9-81BD-4B28-9BB0-30693AFF7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33">
            <a:extLst xmlns:a="http://schemas.openxmlformats.org/drawingml/2006/main">
              <a:ext uri="{FF2B5EF4-FFF2-40B4-BE49-F238E27FC236}">
                <a16:creationId xmlns:a16="http://schemas.microsoft.com/office/drawing/2014/main" id="{476E847B-6EE5-457C-941D-0382948882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accounts give light a religious meaning (D1/H1).</a:t>
            </a:r>
          </a:p>
        </p:txBody>
      </p:sp>
      <p:sp>
        <p:nvSpPr>
          <p:cNvPr id="9" name="shape-634">
            <a:extLst xmlns:a="http://schemas.openxmlformats.org/drawingml/2006/main">
              <a:ext uri="{FF2B5EF4-FFF2-40B4-BE49-F238E27FC236}">
                <a16:creationId xmlns:a16="http://schemas.microsoft.com/office/drawing/2014/main" id="{87D67684-8A42-4EB3-9C1C-78BA28D16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35">
            <a:extLst xmlns:a="http://schemas.openxmlformats.org/drawingml/2006/main">
              <a:ext uri="{FF2B5EF4-FFF2-40B4-BE49-F238E27FC236}">
                <a16:creationId xmlns:a16="http://schemas.microsoft.com/office/drawing/2014/main" id="{6DE0C2B3-FDDC-4B25-817E-7A8AD3356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Their explanations differ: Diwali’s stated theme and Hanukkah’s remembered oil story.</a:t>
            </a:r>
          </a:p>
        </p:txBody>
      </p:sp>
      <p:sp>
        <p:nvSpPr>
          <p:cNvPr id="11" name="shape-636">
            <a:extLst xmlns:a="http://schemas.openxmlformats.org/drawingml/2006/main">
              <a:ext uri="{FF2B5EF4-FFF2-40B4-BE49-F238E27FC236}">
                <a16:creationId xmlns:a16="http://schemas.microsoft.com/office/drawing/2014/main" id="{277CC777-D14F-499E-BE10-5D3B5C9A79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14925533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637">
            <a:extLst xmlns:a="http://schemas.openxmlformats.org/drawingml/2006/main">
              <a:ext uri="{FF2B5EF4-FFF2-40B4-BE49-F238E27FC236}">
                <a16:creationId xmlns:a16="http://schemas.microsoft.com/office/drawing/2014/main" id="{422ED3B9-75AD-46C9-B4AB-21E4AF4B89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38">
            <a:extLst xmlns:a="http://schemas.openxmlformats.org/drawingml/2006/main">
              <a:ext uri="{FF2B5EF4-FFF2-40B4-BE49-F238E27FC236}">
                <a16:creationId xmlns:a16="http://schemas.microsoft.com/office/drawing/2014/main" id="{371B1C8B-BF9B-490F-9C93-6EF248405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39">
            <a:extLst xmlns:a="http://schemas.openxmlformats.org/drawingml/2006/main">
              <a:ext uri="{FF2B5EF4-FFF2-40B4-BE49-F238E27FC236}">
                <a16:creationId xmlns:a16="http://schemas.microsoft.com/office/drawing/2014/main" id="{1514C482-5CB7-4C68-A6A4-344A241C4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640">
            <a:extLst xmlns:a="http://schemas.openxmlformats.org/drawingml/2006/main">
              <a:ext uri="{FF2B5EF4-FFF2-40B4-BE49-F238E27FC236}">
                <a16:creationId xmlns:a16="http://schemas.microsoft.com/office/drawing/2014/main" id="{7D17D9AC-E241-42D0-A17C-3E6D30F19E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41">
            <a:extLst xmlns:a="http://schemas.openxmlformats.org/drawingml/2006/main">
              <a:ext uri="{FF2B5EF4-FFF2-40B4-BE49-F238E27FC236}">
                <a16:creationId xmlns:a16="http://schemas.microsoft.com/office/drawing/2014/main" id="{ADB352A1-14E0-421B-A30E-41D506784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42">
            <a:extLst xmlns:a="http://schemas.openxmlformats.org/drawingml/2006/main">
              <a:ext uri="{FF2B5EF4-FFF2-40B4-BE49-F238E27FC236}">
                <a16:creationId xmlns:a16="http://schemas.microsoft.com/office/drawing/2014/main" id="{1C65906D-62D6-478A-AD46-1ED209DB24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643">
            <a:extLst xmlns:a="http://schemas.openxmlformats.org/drawingml/2006/main">
              <a:ext uri="{FF2B5EF4-FFF2-40B4-BE49-F238E27FC236}">
                <a16:creationId xmlns:a16="http://schemas.microsoft.com/office/drawing/2014/main" id="{C15B8866-5C35-4296-B218-EF83A99332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comparison is supported?</a:t>
            </a:r>
          </a:p>
        </p:txBody>
      </p:sp>
      <p:sp>
        <p:nvSpPr>
          <p:cNvPr id="8" name="shape-644">
            <a:extLst xmlns:a="http://schemas.openxmlformats.org/drawingml/2006/main">
              <a:ext uri="{FF2B5EF4-FFF2-40B4-BE49-F238E27FC236}">
                <a16:creationId xmlns:a16="http://schemas.microsoft.com/office/drawing/2014/main" id="{0918BB31-E1BC-4FF9-9967-D1C8CAE36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45">
            <a:extLst xmlns:a="http://schemas.openxmlformats.org/drawingml/2006/main">
              <a:ext uri="{FF2B5EF4-FFF2-40B4-BE49-F238E27FC236}">
                <a16:creationId xmlns:a16="http://schemas.microsoft.com/office/drawing/2014/main" id="{4E37917A-A7D6-45D5-AC83-46E2C075EB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Both use meaningful light, with different explanations.</a:t>
            </a:r>
          </a:p>
        </p:txBody>
      </p:sp>
      <p:sp>
        <p:nvSpPr>
          <p:cNvPr id="10" name="shape-646">
            <a:extLst xmlns:a="http://schemas.openxmlformats.org/drawingml/2006/main">
              <a:ext uri="{FF2B5EF4-FFF2-40B4-BE49-F238E27FC236}">
                <a16:creationId xmlns:a16="http://schemas.microsoft.com/office/drawing/2014/main" id="{16AA134A-016E-4B82-86DE-81042AC4C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47">
            <a:extLst xmlns:a="http://schemas.openxmlformats.org/drawingml/2006/main">
              <a:ext uri="{FF2B5EF4-FFF2-40B4-BE49-F238E27FC236}">
                <a16:creationId xmlns:a16="http://schemas.microsoft.com/office/drawing/2014/main" id="{6A1F99E4-925B-455C-84DB-DDF8D69CF5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Hanukkah is simply another name for Diwali.</a:t>
            </a:r>
          </a:p>
        </p:txBody>
      </p:sp>
      <p:sp>
        <p:nvSpPr>
          <p:cNvPr id="12" name="shape-648">
            <a:extLst xmlns:a="http://schemas.openxmlformats.org/drawingml/2006/main">
              <a:ext uri="{FF2B5EF4-FFF2-40B4-BE49-F238E27FC236}">
                <a16:creationId xmlns:a16="http://schemas.microsoft.com/office/drawing/2014/main" id="{13A1E2E2-7EAC-4B9C-8822-BDA2B87BA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649">
            <a:extLst xmlns:a="http://schemas.openxmlformats.org/drawingml/2006/main">
              <a:ext uri="{FF2B5EF4-FFF2-40B4-BE49-F238E27FC236}">
                <a16:creationId xmlns:a16="http://schemas.microsoft.com/office/drawing/2014/main" id="{C8E03233-89D5-4D08-A0F3-BA5C18506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The brightest display has the best belief.</a:t>
            </a:r>
          </a:p>
        </p:txBody>
      </p:sp>
      <p:sp>
        <p:nvSpPr>
          <p:cNvPr id="14" name="shape-650">
            <a:extLst xmlns:a="http://schemas.openxmlformats.org/drawingml/2006/main">
              <a:ext uri="{FF2B5EF4-FFF2-40B4-BE49-F238E27FC236}">
                <a16:creationId xmlns:a16="http://schemas.microsoft.com/office/drawing/2014/main" id="{FC6297F6-7E7E-4BDE-9FE4-600DD05BA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70929219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51">
            <a:extLst xmlns:a="http://schemas.openxmlformats.org/drawingml/2006/main">
              <a:ext uri="{FF2B5EF4-FFF2-40B4-BE49-F238E27FC236}">
                <a16:creationId xmlns:a16="http://schemas.microsoft.com/office/drawing/2014/main" id="{478A188C-B659-4CA3-A3A4-CEDD56D64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52">
            <a:extLst xmlns:a="http://schemas.openxmlformats.org/drawingml/2006/main">
              <a:ext uri="{FF2B5EF4-FFF2-40B4-BE49-F238E27FC236}">
                <a16:creationId xmlns:a16="http://schemas.microsoft.com/office/drawing/2014/main" id="{7F2DDAE2-59A3-4E2A-B7B1-09BC8A27A3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53">
            <a:extLst xmlns:a="http://schemas.openxmlformats.org/drawingml/2006/main">
              <a:ext uri="{FF2B5EF4-FFF2-40B4-BE49-F238E27FC236}">
                <a16:creationId xmlns:a16="http://schemas.microsoft.com/office/drawing/2014/main" id="{7B4F37E0-3C94-4CED-843B-53B5DA2F44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654">
            <a:extLst xmlns:a="http://schemas.openxmlformats.org/drawingml/2006/main">
              <a:ext uri="{FF2B5EF4-FFF2-40B4-BE49-F238E27FC236}">
                <a16:creationId xmlns:a16="http://schemas.microsoft.com/office/drawing/2014/main" id="{5D908FCE-2910-4C75-B08E-686B023DF1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55">
            <a:extLst xmlns:a="http://schemas.openxmlformats.org/drawingml/2006/main">
              <a:ext uri="{FF2B5EF4-FFF2-40B4-BE49-F238E27FC236}">
                <a16:creationId xmlns:a16="http://schemas.microsoft.com/office/drawing/2014/main" id="{97A8159D-E4EE-4E2A-B420-F92E3FD26D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56">
            <a:extLst xmlns:a="http://schemas.openxmlformats.org/drawingml/2006/main">
              <a:ext uri="{FF2B5EF4-FFF2-40B4-BE49-F238E27FC236}">
                <a16:creationId xmlns:a16="http://schemas.microsoft.com/office/drawing/2014/main" id="{5C73297F-9B91-44C0-B072-567FA7925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657">
            <a:extLst xmlns:a="http://schemas.openxmlformats.org/drawingml/2006/main">
              <a:ext uri="{FF2B5EF4-FFF2-40B4-BE49-F238E27FC236}">
                <a16:creationId xmlns:a16="http://schemas.microsoft.com/office/drawing/2014/main" id="{6AD99DEE-1B6A-4A34-9C25-1E979DDB9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shape-658">
            <a:extLst xmlns:a="http://schemas.openxmlformats.org/drawingml/2006/main">
              <a:ext uri="{FF2B5EF4-FFF2-40B4-BE49-F238E27FC236}">
                <a16:creationId xmlns:a16="http://schemas.microsoft.com/office/drawing/2014/main" id="{7C5320C7-0BA0-4BA6-88C8-9F4342DC5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identifies a similarity while retaining the sources’ different meanings.</a:t>
            </a:r>
          </a:p>
        </p:txBody>
      </p:sp>
      <p:sp>
        <p:nvSpPr>
          <p:cNvPr id="9" name="shape-659">
            <a:extLst xmlns:a="http://schemas.openxmlformats.org/drawingml/2006/main">
              <a:ext uri="{FF2B5EF4-FFF2-40B4-BE49-F238E27FC236}">
                <a16:creationId xmlns:a16="http://schemas.microsoft.com/office/drawing/2014/main" id="{6921A127-43AB-40D1-BFE9-487A298F19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204124600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660">
            <a:extLst xmlns:a="http://schemas.openxmlformats.org/drawingml/2006/main">
              <a:ext uri="{FF2B5EF4-FFF2-40B4-BE49-F238E27FC236}">
                <a16:creationId xmlns:a16="http://schemas.microsoft.com/office/drawing/2014/main" id="{EE04ED20-9D38-4A08-8CB6-0C7836AF4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61">
            <a:extLst xmlns:a="http://schemas.openxmlformats.org/drawingml/2006/main">
              <a:ext uri="{FF2B5EF4-FFF2-40B4-BE49-F238E27FC236}">
                <a16:creationId xmlns:a16="http://schemas.microsoft.com/office/drawing/2014/main" id="{B5ED2AAA-9D39-46F3-B81A-7ED40898A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62">
            <a:extLst xmlns:a="http://schemas.openxmlformats.org/drawingml/2006/main">
              <a:ext uri="{FF2B5EF4-FFF2-40B4-BE49-F238E27FC236}">
                <a16:creationId xmlns:a16="http://schemas.microsoft.com/office/drawing/2014/main" id="{A97398BF-9BD7-41ED-A953-D6FA35887C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663">
            <a:extLst xmlns:a="http://schemas.openxmlformats.org/drawingml/2006/main">
              <a:ext uri="{FF2B5EF4-FFF2-40B4-BE49-F238E27FC236}">
                <a16:creationId xmlns:a16="http://schemas.microsoft.com/office/drawing/2014/main" id="{0AEDFEC2-7D35-431B-A1E1-CCC4A9671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64">
            <a:extLst xmlns:a="http://schemas.openxmlformats.org/drawingml/2006/main">
              <a:ext uri="{FF2B5EF4-FFF2-40B4-BE49-F238E27FC236}">
                <a16:creationId xmlns:a16="http://schemas.microsoft.com/office/drawing/2014/main" id="{28DFD83B-FE36-4D50-8FD4-562351FED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65">
            <a:extLst xmlns:a="http://schemas.openxmlformats.org/drawingml/2006/main">
              <a:ext uri="{FF2B5EF4-FFF2-40B4-BE49-F238E27FC236}">
                <a16:creationId xmlns:a16="http://schemas.microsoft.com/office/drawing/2014/main" id="{D25BB15F-9C82-46F0-8038-44D70CBEEA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666">
            <a:extLst xmlns:a="http://schemas.openxmlformats.org/drawingml/2006/main">
              <a:ext uri="{FF2B5EF4-FFF2-40B4-BE49-F238E27FC236}">
                <a16:creationId xmlns:a16="http://schemas.microsoft.com/office/drawing/2014/main" id="{70DCD987-C1D9-4ECF-82E5-FE414DD2F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67">
            <a:extLst xmlns:a="http://schemas.openxmlformats.org/drawingml/2006/main">
              <a:ext uri="{FF2B5EF4-FFF2-40B4-BE49-F238E27FC236}">
                <a16:creationId xmlns:a16="http://schemas.microsoft.com/office/drawing/2014/main" id="{B661A5F2-30DC-4E04-AFF3-0B796EFE4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 two rows: festival / source’s meaning / supporting line.</a:t>
            </a:r>
          </a:p>
        </p:txBody>
      </p:sp>
      <p:sp>
        <p:nvSpPr>
          <p:cNvPr id="9" name="shape-668">
            <a:extLst xmlns:a="http://schemas.openxmlformats.org/drawingml/2006/main">
              <a:ext uri="{FF2B5EF4-FFF2-40B4-BE49-F238E27FC236}">
                <a16:creationId xmlns:a16="http://schemas.microsoft.com/office/drawing/2014/main" id="{396F2544-A674-4B27-9063-5C957EAFE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69">
            <a:extLst xmlns:a="http://schemas.openxmlformats.org/drawingml/2006/main">
              <a:ext uri="{FF2B5EF4-FFF2-40B4-BE49-F238E27FC236}">
                <a16:creationId xmlns:a16="http://schemas.microsoft.com/office/drawing/2014/main" id="{5178856B-4E68-481C-847E-DA532D0C8E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one “Both…” sentence and one “Whereas…” sentence.</a:t>
            </a:r>
          </a:p>
        </p:txBody>
      </p:sp>
      <p:sp>
        <p:nvSpPr>
          <p:cNvPr id="11" name="shape-670">
            <a:extLst xmlns:a="http://schemas.openxmlformats.org/drawingml/2006/main">
              <a:ext uri="{FF2B5EF4-FFF2-40B4-BE49-F238E27FC236}">
                <a16:creationId xmlns:a16="http://schemas.microsoft.com/office/drawing/2014/main" id="{CDE0062D-161C-4672-AA01-51BAD8097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671">
            <a:extLst xmlns:a="http://schemas.openxmlformats.org/drawingml/2006/main">
              <a:ext uri="{FF2B5EF4-FFF2-40B4-BE49-F238E27FC236}">
                <a16:creationId xmlns:a16="http://schemas.microsoft.com/office/drawing/2014/main" id="{7674B8E1-F929-4BD2-95A3-011A496DB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Repair “All festivals of light are identical.” Use evidence from both cards.</a:t>
            </a:r>
          </a:p>
        </p:txBody>
      </p:sp>
    </p:spTree>
    <p:extLst>
      <p:ext uri="{BB962C8B-B14F-4D97-AF65-F5344CB8AC3E}">
        <p14:creationId xmlns:p14="http://schemas.microsoft.com/office/powerpoint/2010/main" val="85558511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72">
            <a:extLst xmlns:a="http://schemas.openxmlformats.org/drawingml/2006/main">
              <a:ext uri="{FF2B5EF4-FFF2-40B4-BE49-F238E27FC236}">
                <a16:creationId xmlns:a16="http://schemas.microsoft.com/office/drawing/2014/main" id="{7D23E511-7214-4374-BBBA-353AAB017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73">
            <a:extLst xmlns:a="http://schemas.openxmlformats.org/drawingml/2006/main">
              <a:ext uri="{FF2B5EF4-FFF2-40B4-BE49-F238E27FC236}">
                <a16:creationId xmlns:a16="http://schemas.microsoft.com/office/drawing/2014/main" id="{A9F52F2F-53F3-4456-BB7E-B9903DD5F8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74">
            <a:extLst xmlns:a="http://schemas.openxmlformats.org/drawingml/2006/main">
              <a:ext uri="{FF2B5EF4-FFF2-40B4-BE49-F238E27FC236}">
                <a16:creationId xmlns:a16="http://schemas.microsoft.com/office/drawing/2014/main" id="{B8372E75-40C3-40E4-AB98-AE6B518A2B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675">
            <a:extLst xmlns:a="http://schemas.openxmlformats.org/drawingml/2006/main">
              <a:ext uri="{FF2B5EF4-FFF2-40B4-BE49-F238E27FC236}">
                <a16:creationId xmlns:a16="http://schemas.microsoft.com/office/drawing/2014/main" id="{AC0C020A-4056-4CE7-A9FB-02E0A53CB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76">
            <a:extLst xmlns:a="http://schemas.openxmlformats.org/drawingml/2006/main">
              <a:ext uri="{FF2B5EF4-FFF2-40B4-BE49-F238E27FC236}">
                <a16:creationId xmlns:a16="http://schemas.microsoft.com/office/drawing/2014/main" id="{D95A9714-4655-4C40-BF6E-AA3B90411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77">
            <a:extLst xmlns:a="http://schemas.openxmlformats.org/drawingml/2006/main">
              <a:ext uri="{FF2B5EF4-FFF2-40B4-BE49-F238E27FC236}">
                <a16:creationId xmlns:a16="http://schemas.microsoft.com/office/drawing/2014/main" id="{EABF13BC-F980-4ACD-9170-EE75B1056D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678">
            <a:extLst xmlns:a="http://schemas.openxmlformats.org/drawingml/2006/main">
              <a:ext uri="{FF2B5EF4-FFF2-40B4-BE49-F238E27FC236}">
                <a16:creationId xmlns:a16="http://schemas.microsoft.com/office/drawing/2014/main" id="{297C5F91-AD2F-4FF7-8B4D-D7D3E8A26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679">
            <a:extLst xmlns:a="http://schemas.openxmlformats.org/drawingml/2006/main">
              <a:ext uri="{FF2B5EF4-FFF2-40B4-BE49-F238E27FC236}">
                <a16:creationId xmlns:a16="http://schemas.microsoft.com/office/drawing/2014/main" id="{87B56C04-802C-4EE7-8D82-69045C9C2F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680">
            <a:extLst xmlns:a="http://schemas.openxmlformats.org/drawingml/2006/main">
              <a:ext uri="{FF2B5EF4-FFF2-40B4-BE49-F238E27FC236}">
                <a16:creationId xmlns:a16="http://schemas.microsoft.com/office/drawing/2014/main" id="{0FB24DC1-1573-403D-8CFF-C556E520B6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72252399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681">
            <a:extLst xmlns:a="http://schemas.openxmlformats.org/drawingml/2006/main">
              <a:ext uri="{FF2B5EF4-FFF2-40B4-BE49-F238E27FC236}">
                <a16:creationId xmlns:a16="http://schemas.microsoft.com/office/drawing/2014/main" id="{D431D189-E637-4692-8693-93869FBC4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682">
            <a:extLst xmlns:a="http://schemas.openxmlformats.org/drawingml/2006/main">
              <a:ext uri="{FF2B5EF4-FFF2-40B4-BE49-F238E27FC236}">
                <a16:creationId xmlns:a16="http://schemas.microsoft.com/office/drawing/2014/main" id="{C134F2C9-27E3-40F7-84D6-16D23095D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6</a:t>
            </a:r>
          </a:p>
        </p:txBody>
      </p:sp>
      <p:sp>
        <p:nvSpPr>
          <p:cNvPr id="3" name="shape-683">
            <a:extLst xmlns:a="http://schemas.openxmlformats.org/drawingml/2006/main">
              <a:ext uri="{FF2B5EF4-FFF2-40B4-BE49-F238E27FC236}">
                <a16:creationId xmlns:a16="http://schemas.microsoft.com/office/drawing/2014/main" id="{35F3C6B6-11B6-40C3-BF54-B44CE07212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684">
            <a:extLst xmlns:a="http://schemas.openxmlformats.org/drawingml/2006/main">
              <a:ext uri="{FF2B5EF4-FFF2-40B4-BE49-F238E27FC236}">
                <a16:creationId xmlns:a16="http://schemas.microsoft.com/office/drawing/2014/main" id="{C3701AA6-3EF0-4DC9-9AC7-34C8B44D7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85">
            <a:extLst xmlns:a="http://schemas.openxmlformats.org/drawingml/2006/main">
              <a:ext uri="{FF2B5EF4-FFF2-40B4-BE49-F238E27FC236}">
                <a16:creationId xmlns:a16="http://schemas.microsoft.com/office/drawing/2014/main" id="{2A2E40EB-3438-44BE-9A10-D40A6B6B0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86">
            <a:extLst xmlns:a="http://schemas.openxmlformats.org/drawingml/2006/main">
              <a:ext uri="{FF2B5EF4-FFF2-40B4-BE49-F238E27FC236}">
                <a16:creationId xmlns:a16="http://schemas.microsoft.com/office/drawing/2014/main" id="{0F7203A5-330C-49E1-99E5-1C6A1300C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687">
            <a:extLst xmlns:a="http://schemas.openxmlformats.org/drawingml/2006/main">
              <a:ext uri="{FF2B5EF4-FFF2-40B4-BE49-F238E27FC236}">
                <a16:creationId xmlns:a16="http://schemas.microsoft.com/office/drawing/2014/main" id="{712C9B01-2C81-4F05-A7AF-2EEF2865C9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Give a difference without a ranking word such as better or worse.</a:t>
            </a:r>
          </a:p>
        </p:txBody>
      </p:sp>
      <p:sp>
        <p:nvSpPr>
          <p:cNvPr id="8" name="shape-688">
            <a:extLst xmlns:a="http://schemas.openxmlformats.org/drawingml/2006/main">
              <a:ext uri="{FF2B5EF4-FFF2-40B4-BE49-F238E27FC236}">
                <a16:creationId xmlns:a16="http://schemas.microsoft.com/office/drawing/2014/main" id="{F19DB87A-1AD5-4960-9BEB-7CF919E0C2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613683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2026-09-05T19:24:53.9080000Z</dcterms:created>
  <dcterms:modified xsi:type="dcterms:W3CDTF">2026-09-05T19:24:53.9080000Z</dcterms:modified>
</coreProperties>
</file>