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137c675567546db" /><Relationship Type="http://schemas.openxmlformats.org/officeDocument/2006/relationships/extended-properties" Target="/docProps/app.xml" Id="Rff1ae97f05db41c5" /><Relationship Type="http://schemas.openxmlformats.org/officeDocument/2006/relationships/officeDocument" Target="/ppt/presentation.xml" Id="R99e8082b3c9c4a5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ce6ee6b425045ad"/>
  </p:sldMasterIdLst>
  <p:notesMasterIdLst>
    <p:notesMasterId xmlns:r="http://schemas.openxmlformats.org/officeDocument/2006/relationships" r:id="R071bab93e9084261"/>
  </p:notesMasterIdLst>
  <p:sldIdLst>
    <p:sldId xmlns:r="http://schemas.openxmlformats.org/officeDocument/2006/relationships" id="256" r:id="Ra7f115142f8c4cc2"/>
    <p:sldId xmlns:r="http://schemas.openxmlformats.org/officeDocument/2006/relationships" id="257" r:id="Rf3e1442c2d364309"/>
    <p:sldId xmlns:r="http://schemas.openxmlformats.org/officeDocument/2006/relationships" id="258" r:id="R5282ebeb480f46a8"/>
    <p:sldId xmlns:r="http://schemas.openxmlformats.org/officeDocument/2006/relationships" id="259" r:id="R81d39f1001284942"/>
    <p:sldId xmlns:r="http://schemas.openxmlformats.org/officeDocument/2006/relationships" id="260" r:id="Rc8a4bd08c9684ca6"/>
    <p:sldId xmlns:r="http://schemas.openxmlformats.org/officeDocument/2006/relationships" id="261" r:id="R2edc7a115dad4d81"/>
    <p:sldId xmlns:r="http://schemas.openxmlformats.org/officeDocument/2006/relationships" id="262" r:id="R44f85ddf383c41fe"/>
    <p:sldId xmlns:r="http://schemas.openxmlformats.org/officeDocument/2006/relationships" id="263" r:id="R6e8ba7eee4bd4f8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5ec30453e25493f" /><Relationship Type="http://schemas.openxmlformats.org/officeDocument/2006/relationships/slideMaster" Target="/ppt/slideMasters/slideMaster1.xml" Id="R1ce6ee6b425045ad" /><Relationship Type="http://schemas.openxmlformats.org/officeDocument/2006/relationships/notesMaster" Target="/ppt/notesMasters/notesMaster1.xml" Id="R071bab93e9084261" /><Relationship Type="http://schemas.openxmlformats.org/officeDocument/2006/relationships/presProps" Target="/ppt/presProps.xml" Id="R6e5a882198b44780" /><Relationship Type="http://schemas.openxmlformats.org/officeDocument/2006/relationships/tableStyles" Target="/ppt/tableStyles.xml" Id="R479f41e261b84a5b" /><Relationship Type="http://schemas.openxmlformats.org/officeDocument/2006/relationships/slide" Target="/ppt/slides/slide1.xml" Id="Ra7f115142f8c4cc2" /><Relationship Type="http://schemas.openxmlformats.org/officeDocument/2006/relationships/slide" Target="/ppt/slides/slide2.xml" Id="Rf3e1442c2d364309" /><Relationship Type="http://schemas.openxmlformats.org/officeDocument/2006/relationships/slide" Target="/ppt/slides/slide3.xml" Id="R5282ebeb480f46a8" /><Relationship Type="http://schemas.openxmlformats.org/officeDocument/2006/relationships/slide" Target="/ppt/slides/slide4.xml" Id="R81d39f1001284942" /><Relationship Type="http://schemas.openxmlformats.org/officeDocument/2006/relationships/slide" Target="/ppt/slides/slide5.xml" Id="Rc8a4bd08c9684ca6" /><Relationship Type="http://schemas.openxmlformats.org/officeDocument/2006/relationships/slide" Target="/ppt/slides/slide6.xml" Id="R2edc7a115dad4d81" /><Relationship Type="http://schemas.openxmlformats.org/officeDocument/2006/relationships/slide" Target="/ppt/slides/slide7.xml" Id="R44f85ddf383c41fe" /><Relationship Type="http://schemas.openxmlformats.org/officeDocument/2006/relationships/slide" Target="/ppt/slides/slide8.xml" Id="R6e8ba7eee4bd4f8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d223db7e4344b6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bcccecc51d541a1" /><Relationship Type="http://schemas.openxmlformats.org/officeDocument/2006/relationships/notesMaster" Target="/ppt/notesMasters/notesMaster1.xml" Id="Reb4beb39326d420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1d610f2203b4b54" /><Relationship Type="http://schemas.openxmlformats.org/officeDocument/2006/relationships/notesMaster" Target="/ppt/notesMasters/notesMaster1.xml" Id="Ra1315ba2985c4f3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de60a4995794926" /><Relationship Type="http://schemas.openxmlformats.org/officeDocument/2006/relationships/notesMaster" Target="/ppt/notesMasters/notesMaster1.xml" Id="R58307843f4f54a7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f7270727a184bbc" /><Relationship Type="http://schemas.openxmlformats.org/officeDocument/2006/relationships/notesMaster" Target="/ppt/notesMasters/notesMaster1.xml" Id="Rcbc5905731364d1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136b7162cd9b4858" /><Relationship Type="http://schemas.openxmlformats.org/officeDocument/2006/relationships/notesMaster" Target="/ppt/notesMasters/notesMaster1.xml" Id="R02674004a6c94b5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ce14a62058b46e7" /><Relationship Type="http://schemas.openxmlformats.org/officeDocument/2006/relationships/notesMaster" Target="/ppt/notesMasters/notesMaster1.xml" Id="R8f7934588756461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6dbc9cd762e4f0d" /><Relationship Type="http://schemas.openxmlformats.org/officeDocument/2006/relationships/notesMaster" Target="/ppt/notesMasters/notesMaster1.xml" Id="Rfe89bc5038fe4fe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dbcee36d2d04d86" /><Relationship Type="http://schemas.openxmlformats.org/officeDocument/2006/relationships/notesMaster" Target="/ppt/notesMasters/notesMaster1.xml" Id="R203c5efae2084df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Arrive: 3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Read the source: 5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Watch a model: 5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Choose: 4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Check: 3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Your evidence: 12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Improve: 5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Reflect: 3 minutes. Total lesson: 40 minutes.</a:t>
            </a:r>
          </a:p>
          <a:p xmlns:a="http://schemas.openxmlformats.org/drawingml/2006/main">
            <a:r>
              <a:t>Outcome: Distinguish a reason for moving from a consequence.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The job helps explain the move; the other details follow it.</a:t>
            </a:r>
          </a:p>
          <a:p xmlns:a="http://schemas.openxmlformats.org/drawingml/2006/main">
            <a:r>
              <a:t>Task answers: Cause: offered job. Consequences: new bus route/new colleagues. Continuity: old friends. | Job; new bus route or colleagues, linked accurately. | People move for different or multiple reasons; one fictional case is not evidence of everyone.</a:t>
            </a:r>
          </a:p>
          <a:p xmlns:a="http://schemas.openxmlformats.org/drawingml/2006/main">
            <a:r>
              <a:t>Watch for: Order alone does not prove causation. Avoid a single-reason story about all migration.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GROW Weekly Autumn SOW: Humanities C48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12a657ae651492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bfd666d241af442d" /><Relationship Type="http://schemas.openxmlformats.org/officeDocument/2006/relationships/slideLayout" Target="/ppt/slideLayouts/slideLayout1.xml" Id="Rcaaf2a2612324de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aaf2a2612324de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8488adc6916438a" /><Relationship Type="http://schemas.openxmlformats.org/officeDocument/2006/relationships/image" Target="/ppt/media/image.png" Id="Re5388cf7426e40bd" /><Relationship Type="http://schemas.openxmlformats.org/officeDocument/2006/relationships/notesSlide" Target="/ppt/notesSlides/notesSlide1.xml" Id="R63a73ac175a44471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3e52be073d94b65" /><Relationship Type="http://schemas.openxmlformats.org/officeDocument/2006/relationships/notesSlide" Target="/ppt/notesSlides/notesSlide2.xml" Id="R30b7e69aeee841b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2c0c8365cd453b" /><Relationship Type="http://schemas.openxmlformats.org/officeDocument/2006/relationships/notesSlide" Target="/ppt/notesSlides/notesSlide3.xml" Id="Ra36c65c6a711406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ae278ff61b4d34" /><Relationship Type="http://schemas.openxmlformats.org/officeDocument/2006/relationships/notesSlide" Target="/ppt/notesSlides/notesSlide4.xml" Id="R73b58b2f51874ef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1e3d761cfd747b2" /><Relationship Type="http://schemas.openxmlformats.org/officeDocument/2006/relationships/notesSlide" Target="/ppt/notesSlides/notesSlide5.xml" Id="Re2429e7621ea4eb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caee5f62ef4dca" /><Relationship Type="http://schemas.openxmlformats.org/officeDocument/2006/relationships/notesSlide" Target="/ppt/notesSlides/notesSlide6.xml" Id="R305ab779fdbc41a8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a3e9210efa4073" /><Relationship Type="http://schemas.openxmlformats.org/officeDocument/2006/relationships/notesSlide" Target="/ppt/notesSlides/notesSlide7.xml" Id="Rbc4b60ebc4ff449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2f7df3adf2642ca" /><Relationship Type="http://schemas.openxmlformats.org/officeDocument/2006/relationships/notesSlide" Target="/ppt/notesSlides/notesSlide8.xml" Id="R4de50b0aca8d4b29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7">
            <a:extLst xmlns:a="http://schemas.openxmlformats.org/drawingml/2006/main">
              <a:ext uri="{FF2B5EF4-FFF2-40B4-BE49-F238E27FC236}">
                <a16:creationId xmlns:a16="http://schemas.microsoft.com/office/drawing/2014/main" id="{8B7834D2-EBBE-498C-A2B1-001E1F98E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8">
            <a:extLst xmlns:a="http://schemas.openxmlformats.org/drawingml/2006/main">
              <a:ext uri="{FF2B5EF4-FFF2-40B4-BE49-F238E27FC236}">
                <a16:creationId xmlns:a16="http://schemas.microsoft.com/office/drawing/2014/main" id="{EAF134B0-926F-4ACC-A110-70D0F0FFD4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89">
            <a:extLst xmlns:a="http://schemas.openxmlformats.org/drawingml/2006/main">
              <a:ext uri="{FF2B5EF4-FFF2-40B4-BE49-F238E27FC236}">
                <a16:creationId xmlns:a16="http://schemas.microsoft.com/office/drawing/2014/main" id="{151FE628-F851-4F04-A5E2-20386ED47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move? What changes?</a:t>
            </a:r>
          </a:p>
        </p:txBody>
      </p:sp>
      <p:sp>
        <p:nvSpPr>
          <p:cNvPr id="4" name="shape-90">
            <a:extLst xmlns:a="http://schemas.openxmlformats.org/drawingml/2006/main">
              <a:ext uri="{FF2B5EF4-FFF2-40B4-BE49-F238E27FC236}">
                <a16:creationId xmlns:a16="http://schemas.microsoft.com/office/drawing/2014/main" id="{051CF91E-D129-4EF6-8597-1B09EE5E61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1">
            <a:extLst xmlns:a="http://schemas.openxmlformats.org/drawingml/2006/main">
              <a:ext uri="{FF2B5EF4-FFF2-40B4-BE49-F238E27FC236}">
                <a16:creationId xmlns:a16="http://schemas.microsoft.com/office/drawing/2014/main" id="{6AB03B23-0639-496D-9963-C277FDC7C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92">
            <a:extLst xmlns:a="http://schemas.openxmlformats.org/drawingml/2006/main">
              <a:ext uri="{FF2B5EF4-FFF2-40B4-BE49-F238E27FC236}">
                <a16:creationId xmlns:a16="http://schemas.microsoft.com/office/drawing/2014/main" id="{9FC2F8F4-A164-4F6E-B40F-52E4E4F4E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93">
            <a:extLst xmlns:a="http://schemas.openxmlformats.org/drawingml/2006/main">
              <a:ext uri="{FF2B5EF4-FFF2-40B4-BE49-F238E27FC236}">
                <a16:creationId xmlns:a16="http://schemas.microsoft.com/office/drawing/2014/main" id="{5A820C55-B40C-4B2A-8AA3-12110F969A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Distinguish a reason for moving from a consequence.</a:t>
            </a:r>
          </a:p>
        </p:txBody>
      </p:sp>
      <p:sp>
        <p:nvSpPr>
          <p:cNvPr id="8" name="shape-94">
            <a:extLst xmlns:a="http://schemas.openxmlformats.org/drawingml/2006/main">
              <a:ext uri="{FF2B5EF4-FFF2-40B4-BE49-F238E27FC236}">
                <a16:creationId xmlns:a16="http://schemas.microsoft.com/office/drawing/2014/main" id="{BCA073F8-53AF-453F-A91D-DC3E00164C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5388cf7426e40bd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4878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95">
            <a:extLst xmlns:a="http://schemas.openxmlformats.org/drawingml/2006/main">
              <a:ext uri="{FF2B5EF4-FFF2-40B4-BE49-F238E27FC236}">
                <a16:creationId xmlns:a16="http://schemas.microsoft.com/office/drawing/2014/main" id="{5E22BAC2-AA45-4314-BC57-4A0C71D24D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96">
            <a:extLst xmlns:a="http://schemas.openxmlformats.org/drawingml/2006/main">
              <a:ext uri="{FF2B5EF4-FFF2-40B4-BE49-F238E27FC236}">
                <a16:creationId xmlns:a16="http://schemas.microsoft.com/office/drawing/2014/main" id="{180EC449-6F39-4792-BDF1-DF8BBCD606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97">
            <a:extLst xmlns:a="http://schemas.openxmlformats.org/drawingml/2006/main">
              <a:ext uri="{FF2B5EF4-FFF2-40B4-BE49-F238E27FC236}">
                <a16:creationId xmlns:a16="http://schemas.microsoft.com/office/drawing/2014/main" id="{105D5CBB-8C37-4A8F-B2BA-4E86972DC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98">
            <a:extLst xmlns:a="http://schemas.openxmlformats.org/drawingml/2006/main">
              <a:ext uri="{FF2B5EF4-FFF2-40B4-BE49-F238E27FC236}">
                <a16:creationId xmlns:a16="http://schemas.microsoft.com/office/drawing/2014/main" id="{125E8BB4-A2F4-4A89-8B18-449FEF759B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9">
            <a:extLst xmlns:a="http://schemas.openxmlformats.org/drawingml/2006/main">
              <a:ext uri="{FF2B5EF4-FFF2-40B4-BE49-F238E27FC236}">
                <a16:creationId xmlns:a16="http://schemas.microsoft.com/office/drawing/2014/main" id="{04F06CBD-4300-4F9A-9E91-1EB501387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00">
            <a:extLst xmlns:a="http://schemas.openxmlformats.org/drawingml/2006/main">
              <a:ext uri="{FF2B5EF4-FFF2-40B4-BE49-F238E27FC236}">
                <a16:creationId xmlns:a16="http://schemas.microsoft.com/office/drawing/2014/main" id="{98E31E95-1EB3-4120-9E44-DEC9383FA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01">
            <a:extLst xmlns:a="http://schemas.openxmlformats.org/drawingml/2006/main">
              <a:ext uri="{FF2B5EF4-FFF2-40B4-BE49-F238E27FC236}">
                <a16:creationId xmlns:a16="http://schemas.microsoft.com/office/drawing/2014/main" id="{70859729-337D-49CE-997D-8DD2C0D5BB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CONSTRUCTED TEACHING SOURCE: fictional classroom example, not an archival original.</a:t>
            </a:r>
          </a:p>
        </p:txBody>
      </p:sp>
      <p:sp>
        <p:nvSpPr>
          <p:cNvPr id="8" name="shape-102">
            <a:extLst xmlns:a="http://schemas.openxmlformats.org/drawingml/2006/main">
              <a:ext uri="{FF2B5EF4-FFF2-40B4-BE49-F238E27FC236}">
                <a16:creationId xmlns:a16="http://schemas.microsoft.com/office/drawing/2014/main" id="{F6A9B2A0-A01F-4A5D-A005-852E9BA8C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03">
            <a:extLst xmlns:a="http://schemas.openxmlformats.org/drawingml/2006/main">
              <a:ext uri="{FF2B5EF4-FFF2-40B4-BE49-F238E27FC236}">
                <a16:creationId xmlns:a16="http://schemas.microsoft.com/office/drawing/2014/main" id="{973AFA32-A73A-414F-AF72-F2D5D9F149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Fictional case: Sam moves to a new town to start an offered job.</a:t>
            </a:r>
          </a:p>
        </p:txBody>
      </p:sp>
      <p:sp>
        <p:nvSpPr>
          <p:cNvPr id="10" name="shape-104">
            <a:extLst xmlns:a="http://schemas.openxmlformats.org/drawingml/2006/main">
              <a:ext uri="{FF2B5EF4-FFF2-40B4-BE49-F238E27FC236}">
                <a16:creationId xmlns:a16="http://schemas.microsoft.com/office/drawing/2014/main" id="{0BBAA73E-90A5-4079-B9DA-5901471E54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05">
            <a:extLst xmlns:a="http://schemas.openxmlformats.org/drawingml/2006/main">
              <a:ext uri="{FF2B5EF4-FFF2-40B4-BE49-F238E27FC236}">
                <a16:creationId xmlns:a16="http://schemas.microsoft.com/office/drawing/2014/main" id="{CF559AB7-B5A5-4619-BA1F-4A5A0ACC4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After the move, Sam uses a new bus route and meets new colleagues.</a:t>
            </a:r>
          </a:p>
        </p:txBody>
      </p:sp>
      <p:sp>
        <p:nvSpPr>
          <p:cNvPr id="12" name="shape-106">
            <a:extLst xmlns:a="http://schemas.openxmlformats.org/drawingml/2006/main">
              <a:ext uri="{FF2B5EF4-FFF2-40B4-BE49-F238E27FC236}">
                <a16:creationId xmlns:a16="http://schemas.microsoft.com/office/drawing/2014/main" id="{694BA21E-5EC7-45F8-A3A9-883FD49931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07">
            <a:extLst xmlns:a="http://schemas.openxmlformats.org/drawingml/2006/main">
              <a:ext uri="{FF2B5EF4-FFF2-40B4-BE49-F238E27FC236}">
                <a16:creationId xmlns:a16="http://schemas.microsoft.com/office/drawing/2014/main" id="{20D4E45C-F13B-483B-9819-946AAC44D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Sam still keeps in contact with old friends.</a:t>
            </a:r>
          </a:p>
        </p:txBody>
      </p:sp>
      <p:sp>
        <p:nvSpPr>
          <p:cNvPr id="14" name="shape-108">
            <a:extLst xmlns:a="http://schemas.openxmlformats.org/drawingml/2006/main">
              <a:ext uri="{FF2B5EF4-FFF2-40B4-BE49-F238E27FC236}">
                <a16:creationId xmlns:a16="http://schemas.microsoft.com/office/drawing/2014/main" id="{76E19DF1-C0FA-48FC-A3B5-C299AF9C1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109">
            <a:extLst xmlns:a="http://schemas.openxmlformats.org/drawingml/2006/main">
              <a:ext uri="{FF2B5EF4-FFF2-40B4-BE49-F238E27FC236}">
                <a16:creationId xmlns:a16="http://schemas.microsoft.com/office/drawing/2014/main" id="{6B45EA8C-92A4-43A6-9E88-63E129A116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This case illustrates a possible experience, not every migrant's experience.</a:t>
            </a:r>
          </a:p>
        </p:txBody>
      </p:sp>
    </p:spTree>
    <p:extLst>
      <p:ext uri="{BB962C8B-B14F-4D97-AF65-F5344CB8AC3E}">
        <p14:creationId xmlns:p14="http://schemas.microsoft.com/office/powerpoint/2010/main" val="173215099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10">
            <a:extLst xmlns:a="http://schemas.openxmlformats.org/drawingml/2006/main">
              <a:ext uri="{FF2B5EF4-FFF2-40B4-BE49-F238E27FC236}">
                <a16:creationId xmlns:a16="http://schemas.microsoft.com/office/drawing/2014/main" id="{3690D6AF-DB6C-482A-A3F6-354AA4D88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11">
            <a:extLst xmlns:a="http://schemas.openxmlformats.org/drawingml/2006/main">
              <a:ext uri="{FF2B5EF4-FFF2-40B4-BE49-F238E27FC236}">
                <a16:creationId xmlns:a16="http://schemas.microsoft.com/office/drawing/2014/main" id="{C0F70A6C-4945-4111-8DBE-D175C0ABA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12">
            <a:extLst xmlns:a="http://schemas.openxmlformats.org/drawingml/2006/main">
              <a:ext uri="{FF2B5EF4-FFF2-40B4-BE49-F238E27FC236}">
                <a16:creationId xmlns:a16="http://schemas.microsoft.com/office/drawing/2014/main" id="{FBCD1E3D-7A4B-4316-94E1-3AC3C0D41D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13">
            <a:extLst xmlns:a="http://schemas.openxmlformats.org/drawingml/2006/main">
              <a:ext uri="{FF2B5EF4-FFF2-40B4-BE49-F238E27FC236}">
                <a16:creationId xmlns:a16="http://schemas.microsoft.com/office/drawing/2014/main" id="{0AAD68CC-5B83-4E69-9BEA-A6F0FD8EE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14">
            <a:extLst xmlns:a="http://schemas.openxmlformats.org/drawingml/2006/main">
              <a:ext uri="{FF2B5EF4-FFF2-40B4-BE49-F238E27FC236}">
                <a16:creationId xmlns:a16="http://schemas.microsoft.com/office/drawing/2014/main" id="{39E31EE0-0C55-4587-9231-AE4D9BDB7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15">
            <a:extLst xmlns:a="http://schemas.openxmlformats.org/drawingml/2006/main">
              <a:ext uri="{FF2B5EF4-FFF2-40B4-BE49-F238E27FC236}">
                <a16:creationId xmlns:a16="http://schemas.microsoft.com/office/drawing/2014/main" id="{D59AE947-864B-4113-A6F6-EE040651F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116">
            <a:extLst xmlns:a="http://schemas.openxmlformats.org/drawingml/2006/main">
              <a:ext uri="{FF2B5EF4-FFF2-40B4-BE49-F238E27FC236}">
                <a16:creationId xmlns:a16="http://schemas.microsoft.com/office/drawing/2014/main" id="{D2A77E92-658A-4761-9328-9069D1402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17">
            <a:extLst xmlns:a="http://schemas.openxmlformats.org/drawingml/2006/main">
              <a:ext uri="{FF2B5EF4-FFF2-40B4-BE49-F238E27FC236}">
                <a16:creationId xmlns:a16="http://schemas.microsoft.com/office/drawing/2014/main" id="{50235E38-90D4-4205-905E-D308F34792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Cause: the offered job helps explain why Sam moved.</a:t>
            </a:r>
          </a:p>
        </p:txBody>
      </p:sp>
      <p:sp>
        <p:nvSpPr>
          <p:cNvPr id="9" name="shape-118">
            <a:extLst xmlns:a="http://schemas.openxmlformats.org/drawingml/2006/main">
              <a:ext uri="{FF2B5EF4-FFF2-40B4-BE49-F238E27FC236}">
                <a16:creationId xmlns:a16="http://schemas.microsoft.com/office/drawing/2014/main" id="{212726FA-1DF8-4F89-B84B-7AC300A5EE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19">
            <a:extLst xmlns:a="http://schemas.openxmlformats.org/drawingml/2006/main">
              <a:ext uri="{FF2B5EF4-FFF2-40B4-BE49-F238E27FC236}">
                <a16:creationId xmlns:a16="http://schemas.microsoft.com/office/drawing/2014/main" id="{0E79F2DA-B27E-4F2A-A82E-33CD38E22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Consequence: the new bus route happens after the move.</a:t>
            </a:r>
          </a:p>
        </p:txBody>
      </p:sp>
      <p:sp>
        <p:nvSpPr>
          <p:cNvPr id="11" name="shape-120">
            <a:extLst xmlns:a="http://schemas.openxmlformats.org/drawingml/2006/main">
              <a:ext uri="{FF2B5EF4-FFF2-40B4-BE49-F238E27FC236}">
                <a16:creationId xmlns:a16="http://schemas.microsoft.com/office/drawing/2014/main" id="{0228FD4F-F11F-4335-AF4A-D8432B284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11716874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121">
            <a:extLst xmlns:a="http://schemas.openxmlformats.org/drawingml/2006/main">
              <a:ext uri="{FF2B5EF4-FFF2-40B4-BE49-F238E27FC236}">
                <a16:creationId xmlns:a16="http://schemas.microsoft.com/office/drawing/2014/main" id="{11D6583E-1520-4830-BE9F-FF53748B3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22">
            <a:extLst xmlns:a="http://schemas.openxmlformats.org/drawingml/2006/main">
              <a:ext uri="{FF2B5EF4-FFF2-40B4-BE49-F238E27FC236}">
                <a16:creationId xmlns:a16="http://schemas.microsoft.com/office/drawing/2014/main" id="{9F19B261-AA98-4E82-BE1B-23B6A4A1C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23">
            <a:extLst xmlns:a="http://schemas.openxmlformats.org/drawingml/2006/main">
              <a:ext uri="{FF2B5EF4-FFF2-40B4-BE49-F238E27FC236}">
                <a16:creationId xmlns:a16="http://schemas.microsoft.com/office/drawing/2014/main" id="{66922C77-0109-4121-A5A4-D683880A4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124">
            <a:extLst xmlns:a="http://schemas.openxmlformats.org/drawingml/2006/main">
              <a:ext uri="{FF2B5EF4-FFF2-40B4-BE49-F238E27FC236}">
                <a16:creationId xmlns:a16="http://schemas.microsoft.com/office/drawing/2014/main" id="{8AC089A0-524D-4FB9-A87C-2F510C5C1C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25">
            <a:extLst xmlns:a="http://schemas.openxmlformats.org/drawingml/2006/main">
              <a:ext uri="{FF2B5EF4-FFF2-40B4-BE49-F238E27FC236}">
                <a16:creationId xmlns:a16="http://schemas.microsoft.com/office/drawing/2014/main" id="{49B10D8C-56BA-46C3-A067-BF5A468DB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26">
            <a:extLst xmlns:a="http://schemas.openxmlformats.org/drawingml/2006/main">
              <a:ext uri="{FF2B5EF4-FFF2-40B4-BE49-F238E27FC236}">
                <a16:creationId xmlns:a16="http://schemas.microsoft.com/office/drawing/2014/main" id="{55993FF9-85BE-4923-B3A4-F1F78EE1C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127">
            <a:extLst xmlns:a="http://schemas.openxmlformats.org/drawingml/2006/main">
              <a:ext uri="{FF2B5EF4-FFF2-40B4-BE49-F238E27FC236}">
                <a16:creationId xmlns:a16="http://schemas.microsoft.com/office/drawing/2014/main" id="{76415CF9-FB7E-4A71-A044-01630B76B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is a cause in this case?</a:t>
            </a:r>
          </a:p>
        </p:txBody>
      </p:sp>
      <p:sp>
        <p:nvSpPr>
          <p:cNvPr id="8" name="shape-128">
            <a:extLst xmlns:a="http://schemas.openxmlformats.org/drawingml/2006/main">
              <a:ext uri="{FF2B5EF4-FFF2-40B4-BE49-F238E27FC236}">
                <a16:creationId xmlns:a16="http://schemas.microsoft.com/office/drawing/2014/main" id="{8E9585BC-4088-4691-8913-50A7E1823B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29">
            <a:extLst xmlns:a="http://schemas.openxmlformats.org/drawingml/2006/main">
              <a:ext uri="{FF2B5EF4-FFF2-40B4-BE49-F238E27FC236}">
                <a16:creationId xmlns:a16="http://schemas.microsoft.com/office/drawing/2014/main" id="{59D74764-3326-482A-9914-1351A8B12F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Meeting new colleagues.</a:t>
            </a:r>
          </a:p>
        </p:txBody>
      </p:sp>
      <p:sp>
        <p:nvSpPr>
          <p:cNvPr id="10" name="shape-130">
            <a:extLst xmlns:a="http://schemas.openxmlformats.org/drawingml/2006/main">
              <a:ext uri="{FF2B5EF4-FFF2-40B4-BE49-F238E27FC236}">
                <a16:creationId xmlns:a16="http://schemas.microsoft.com/office/drawing/2014/main" id="{ABBA4C4E-DCA7-40C9-BEE4-2005F5DBB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31">
            <a:extLst xmlns:a="http://schemas.openxmlformats.org/drawingml/2006/main">
              <a:ext uri="{FF2B5EF4-FFF2-40B4-BE49-F238E27FC236}">
                <a16:creationId xmlns:a16="http://schemas.microsoft.com/office/drawing/2014/main" id="{1CA353D6-6EDA-42CF-A30F-7A3F0D7616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Using a new bus route.</a:t>
            </a:r>
          </a:p>
        </p:txBody>
      </p:sp>
      <p:sp>
        <p:nvSpPr>
          <p:cNvPr id="12" name="shape-132">
            <a:extLst xmlns:a="http://schemas.openxmlformats.org/drawingml/2006/main">
              <a:ext uri="{FF2B5EF4-FFF2-40B4-BE49-F238E27FC236}">
                <a16:creationId xmlns:a16="http://schemas.microsoft.com/office/drawing/2014/main" id="{9BCF86FB-124A-4BF0-BCDA-D27C7CFE4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33">
            <a:extLst xmlns:a="http://schemas.openxmlformats.org/drawingml/2006/main">
              <a:ext uri="{FF2B5EF4-FFF2-40B4-BE49-F238E27FC236}">
                <a16:creationId xmlns:a16="http://schemas.microsoft.com/office/drawing/2014/main" id="{67ED8DCE-A4C8-4B79-81E2-2D78A304C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The offered job.</a:t>
            </a:r>
          </a:p>
        </p:txBody>
      </p:sp>
      <p:sp>
        <p:nvSpPr>
          <p:cNvPr id="14" name="shape-134">
            <a:extLst xmlns:a="http://schemas.openxmlformats.org/drawingml/2006/main">
              <a:ext uri="{FF2B5EF4-FFF2-40B4-BE49-F238E27FC236}">
                <a16:creationId xmlns:a16="http://schemas.microsoft.com/office/drawing/2014/main" id="{63AB24C0-F1F9-48EA-844B-6E9E5BA8E7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30780795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35">
            <a:extLst xmlns:a="http://schemas.openxmlformats.org/drawingml/2006/main">
              <a:ext uri="{FF2B5EF4-FFF2-40B4-BE49-F238E27FC236}">
                <a16:creationId xmlns:a16="http://schemas.microsoft.com/office/drawing/2014/main" id="{67B47BF2-451C-4A2A-9CC9-64C9B766D4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36">
            <a:extLst xmlns:a="http://schemas.openxmlformats.org/drawingml/2006/main">
              <a:ext uri="{FF2B5EF4-FFF2-40B4-BE49-F238E27FC236}">
                <a16:creationId xmlns:a16="http://schemas.microsoft.com/office/drawing/2014/main" id="{86FC29C4-4467-466F-BCD6-9BF2ADC18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37">
            <a:extLst xmlns:a="http://schemas.openxmlformats.org/drawingml/2006/main">
              <a:ext uri="{FF2B5EF4-FFF2-40B4-BE49-F238E27FC236}">
                <a16:creationId xmlns:a16="http://schemas.microsoft.com/office/drawing/2014/main" id="{95F8C5F4-3065-4448-841C-0E539A042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138">
            <a:extLst xmlns:a="http://schemas.openxmlformats.org/drawingml/2006/main">
              <a:ext uri="{FF2B5EF4-FFF2-40B4-BE49-F238E27FC236}">
                <a16:creationId xmlns:a16="http://schemas.microsoft.com/office/drawing/2014/main" id="{D5696635-4B5D-4E5F-B340-A214F6BBEA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9">
            <a:extLst xmlns:a="http://schemas.openxmlformats.org/drawingml/2006/main">
              <a:ext uri="{FF2B5EF4-FFF2-40B4-BE49-F238E27FC236}">
                <a16:creationId xmlns:a16="http://schemas.microsoft.com/office/drawing/2014/main" id="{46AC4B8A-C81E-4CF2-9843-7419420C4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0">
            <a:extLst xmlns:a="http://schemas.openxmlformats.org/drawingml/2006/main">
              <a:ext uri="{FF2B5EF4-FFF2-40B4-BE49-F238E27FC236}">
                <a16:creationId xmlns:a16="http://schemas.microsoft.com/office/drawing/2014/main" id="{D51EEABC-146D-4188-9722-B11C8FF0E8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141">
            <a:extLst xmlns:a="http://schemas.openxmlformats.org/drawingml/2006/main">
              <a:ext uri="{FF2B5EF4-FFF2-40B4-BE49-F238E27FC236}">
                <a16:creationId xmlns:a16="http://schemas.microsoft.com/office/drawing/2014/main" id="{65E80A40-EE00-4A99-916A-1CAFFFECB8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</a:t>
            </a:r>
          </a:p>
        </p:txBody>
      </p:sp>
      <p:sp>
        <p:nvSpPr>
          <p:cNvPr id="8" name="shape-142">
            <a:extLst xmlns:a="http://schemas.openxmlformats.org/drawingml/2006/main">
              <a:ext uri="{FF2B5EF4-FFF2-40B4-BE49-F238E27FC236}">
                <a16:creationId xmlns:a16="http://schemas.microsoft.com/office/drawing/2014/main" id="{93601F56-DEF6-4CBA-94FB-D9EDD537C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job helps explain the move; the other details follow it.</a:t>
            </a:r>
          </a:p>
        </p:txBody>
      </p:sp>
      <p:sp>
        <p:nvSpPr>
          <p:cNvPr id="9" name="shape-143">
            <a:extLst xmlns:a="http://schemas.openxmlformats.org/drawingml/2006/main">
              <a:ext uri="{FF2B5EF4-FFF2-40B4-BE49-F238E27FC236}">
                <a16:creationId xmlns:a16="http://schemas.microsoft.com/office/drawing/2014/main" id="{B04F4142-1FE8-437C-B804-C04DE60BD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66157308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144">
            <a:extLst xmlns:a="http://schemas.openxmlformats.org/drawingml/2006/main">
              <a:ext uri="{FF2B5EF4-FFF2-40B4-BE49-F238E27FC236}">
                <a16:creationId xmlns:a16="http://schemas.microsoft.com/office/drawing/2014/main" id="{A62773A2-1F30-44AD-8853-5C2E9219D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45">
            <a:extLst xmlns:a="http://schemas.openxmlformats.org/drawingml/2006/main">
              <a:ext uri="{FF2B5EF4-FFF2-40B4-BE49-F238E27FC236}">
                <a16:creationId xmlns:a16="http://schemas.microsoft.com/office/drawing/2014/main" id="{2FE66E21-4ABC-4BAC-9D19-5DA9D12F4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46">
            <a:extLst xmlns:a="http://schemas.openxmlformats.org/drawingml/2006/main">
              <a:ext uri="{FF2B5EF4-FFF2-40B4-BE49-F238E27FC236}">
                <a16:creationId xmlns:a16="http://schemas.microsoft.com/office/drawing/2014/main" id="{A03FAEB4-65F3-49E9-99B7-BA4ED3F4C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147">
            <a:extLst xmlns:a="http://schemas.openxmlformats.org/drawingml/2006/main">
              <a:ext uri="{FF2B5EF4-FFF2-40B4-BE49-F238E27FC236}">
                <a16:creationId xmlns:a16="http://schemas.microsoft.com/office/drawing/2014/main" id="{16F4EBE8-78C6-4883-B13D-4F00A81DC0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48">
            <a:extLst xmlns:a="http://schemas.openxmlformats.org/drawingml/2006/main">
              <a:ext uri="{FF2B5EF4-FFF2-40B4-BE49-F238E27FC236}">
                <a16:creationId xmlns:a16="http://schemas.microsoft.com/office/drawing/2014/main" id="{CB250B39-6B41-410D-8FCA-F9FBF1F84A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9">
            <a:extLst xmlns:a="http://schemas.openxmlformats.org/drawingml/2006/main">
              <a:ext uri="{FF2B5EF4-FFF2-40B4-BE49-F238E27FC236}">
                <a16:creationId xmlns:a16="http://schemas.microsoft.com/office/drawing/2014/main" id="{3DDEEB8B-EC39-4667-BA57-056F6C79B7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150">
            <a:extLst xmlns:a="http://schemas.openxmlformats.org/drawingml/2006/main">
              <a:ext uri="{FF2B5EF4-FFF2-40B4-BE49-F238E27FC236}">
                <a16:creationId xmlns:a16="http://schemas.microsoft.com/office/drawing/2014/main" id="{158582A7-69E7-4F87-858A-CFD674C356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51">
            <a:extLst xmlns:a="http://schemas.openxmlformats.org/drawingml/2006/main">
              <a:ext uri="{FF2B5EF4-FFF2-40B4-BE49-F238E27FC236}">
                <a16:creationId xmlns:a16="http://schemas.microsoft.com/office/drawing/2014/main" id="{AC72BE22-FB8A-4AA2-973E-2BB9A6F1B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Sort job, new bus route, new colleagues and old friends into cause, consequence or continuity.</a:t>
            </a:r>
          </a:p>
        </p:txBody>
      </p:sp>
      <p:sp>
        <p:nvSpPr>
          <p:cNvPr id="9" name="shape-152">
            <a:extLst xmlns:a="http://schemas.openxmlformats.org/drawingml/2006/main">
              <a:ext uri="{FF2B5EF4-FFF2-40B4-BE49-F238E27FC236}">
                <a16:creationId xmlns:a16="http://schemas.microsoft.com/office/drawing/2014/main" id="{81501CD9-1607-4B64-A629-6F2F23697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53">
            <a:extLst xmlns:a="http://schemas.openxmlformats.org/drawingml/2006/main">
              <a:ext uri="{FF2B5EF4-FFF2-40B4-BE49-F238E27FC236}">
                <a16:creationId xmlns:a16="http://schemas.microsoft.com/office/drawing/2014/main" id="{B90201EA-0AAE-40E7-90D1-185FF8D92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Write: Sam moved because ___. As a result, ___.</a:t>
            </a:r>
          </a:p>
        </p:txBody>
      </p:sp>
      <p:sp>
        <p:nvSpPr>
          <p:cNvPr id="11" name="shape-154">
            <a:extLst xmlns:a="http://schemas.openxmlformats.org/drawingml/2006/main">
              <a:ext uri="{FF2B5EF4-FFF2-40B4-BE49-F238E27FC236}">
                <a16:creationId xmlns:a16="http://schemas.microsoft.com/office/drawing/2014/main" id="{79B16027-B432-4E4C-B793-3F5F45EEA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155">
            <a:extLst xmlns:a="http://schemas.openxmlformats.org/drawingml/2006/main">
              <a:ext uri="{FF2B5EF4-FFF2-40B4-BE49-F238E27FC236}">
                <a16:creationId xmlns:a16="http://schemas.microsoft.com/office/drawing/2014/main" id="{BC5B5B4A-9325-4A6C-8EDD-4FC185CA50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Give one reason this case cannot explain every person's move.</a:t>
            </a:r>
          </a:p>
        </p:txBody>
      </p:sp>
    </p:spTree>
    <p:extLst>
      <p:ext uri="{BB962C8B-B14F-4D97-AF65-F5344CB8AC3E}">
        <p14:creationId xmlns:p14="http://schemas.microsoft.com/office/powerpoint/2010/main" val="171485531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56">
            <a:extLst xmlns:a="http://schemas.openxmlformats.org/drawingml/2006/main">
              <a:ext uri="{FF2B5EF4-FFF2-40B4-BE49-F238E27FC236}">
                <a16:creationId xmlns:a16="http://schemas.microsoft.com/office/drawing/2014/main" id="{2C7FBFFF-D380-4ABC-AC3C-7C16C432D8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57">
            <a:extLst xmlns:a="http://schemas.openxmlformats.org/drawingml/2006/main">
              <a:ext uri="{FF2B5EF4-FFF2-40B4-BE49-F238E27FC236}">
                <a16:creationId xmlns:a16="http://schemas.microsoft.com/office/drawing/2014/main" id="{3EBCD009-902C-4CD2-811E-CF135CADE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58">
            <a:extLst xmlns:a="http://schemas.openxmlformats.org/drawingml/2006/main">
              <a:ext uri="{FF2B5EF4-FFF2-40B4-BE49-F238E27FC236}">
                <a16:creationId xmlns:a16="http://schemas.microsoft.com/office/drawing/2014/main" id="{FE0ED7E9-3926-4B55-B60A-3D7CF480C2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159">
            <a:extLst xmlns:a="http://schemas.openxmlformats.org/drawingml/2006/main">
              <a:ext uri="{FF2B5EF4-FFF2-40B4-BE49-F238E27FC236}">
                <a16:creationId xmlns:a16="http://schemas.microsoft.com/office/drawing/2014/main" id="{D521E85F-CD8B-4FF8-849C-FEC12EEDD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0">
            <a:extLst xmlns:a="http://schemas.openxmlformats.org/drawingml/2006/main">
              <a:ext uri="{FF2B5EF4-FFF2-40B4-BE49-F238E27FC236}">
                <a16:creationId xmlns:a16="http://schemas.microsoft.com/office/drawing/2014/main" id="{CFB85A34-F7C9-4381-8B18-FF3EBE0FAE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61">
            <a:extLst xmlns:a="http://schemas.openxmlformats.org/drawingml/2006/main">
              <a:ext uri="{FF2B5EF4-FFF2-40B4-BE49-F238E27FC236}">
                <a16:creationId xmlns:a16="http://schemas.microsoft.com/office/drawing/2014/main" id="{203FD471-5924-4F8C-B61E-8B69742483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162">
            <a:extLst xmlns:a="http://schemas.openxmlformats.org/drawingml/2006/main">
              <a:ext uri="{FF2B5EF4-FFF2-40B4-BE49-F238E27FC236}">
                <a16:creationId xmlns:a16="http://schemas.microsoft.com/office/drawing/2014/main" id="{8CAD5622-D7FD-4BA9-A07D-B583394BB9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163">
            <a:extLst xmlns:a="http://schemas.openxmlformats.org/drawingml/2006/main">
              <a:ext uri="{FF2B5EF4-FFF2-40B4-BE49-F238E27FC236}">
                <a16:creationId xmlns:a16="http://schemas.microsoft.com/office/drawing/2014/main" id="{B498C4C9-87BB-4D45-8881-FFE717DC8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164">
            <a:extLst xmlns:a="http://schemas.openxmlformats.org/drawingml/2006/main">
              <a:ext uri="{FF2B5EF4-FFF2-40B4-BE49-F238E27FC236}">
                <a16:creationId xmlns:a16="http://schemas.microsoft.com/office/drawing/2014/main" id="{F8D7A029-9674-4554-A6F7-D351C395E1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33165915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165">
            <a:extLst xmlns:a="http://schemas.openxmlformats.org/drawingml/2006/main">
              <a:ext uri="{FF2B5EF4-FFF2-40B4-BE49-F238E27FC236}">
                <a16:creationId xmlns:a16="http://schemas.microsoft.com/office/drawing/2014/main" id="{EDEBC15C-022C-46AF-B04A-2FA29734F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66">
            <a:extLst xmlns:a="http://schemas.openxmlformats.org/drawingml/2006/main">
              <a:ext uri="{FF2B5EF4-FFF2-40B4-BE49-F238E27FC236}">
                <a16:creationId xmlns:a16="http://schemas.microsoft.com/office/drawing/2014/main" id="{C8A02BCE-0C5C-405A-A81D-D2D4E2CA15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3</a:t>
            </a:r>
          </a:p>
        </p:txBody>
      </p:sp>
      <p:sp>
        <p:nvSpPr>
          <p:cNvPr id="3" name="shape-167">
            <a:extLst xmlns:a="http://schemas.openxmlformats.org/drawingml/2006/main">
              <a:ext uri="{FF2B5EF4-FFF2-40B4-BE49-F238E27FC236}">
                <a16:creationId xmlns:a16="http://schemas.microsoft.com/office/drawing/2014/main" id="{C4333B36-A682-4D35-B2DE-02248289DC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168">
            <a:extLst xmlns:a="http://schemas.openxmlformats.org/drawingml/2006/main">
              <a:ext uri="{FF2B5EF4-FFF2-40B4-BE49-F238E27FC236}">
                <a16:creationId xmlns:a16="http://schemas.microsoft.com/office/drawing/2014/main" id="{6578A6EE-8B78-4AE2-B29F-A09CDD14D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9">
            <a:extLst xmlns:a="http://schemas.openxmlformats.org/drawingml/2006/main">
              <a:ext uri="{FF2B5EF4-FFF2-40B4-BE49-F238E27FC236}">
                <a16:creationId xmlns:a16="http://schemas.microsoft.com/office/drawing/2014/main" id="{05E4AE36-57AD-465B-8A0F-49B58397D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70">
            <a:extLst xmlns:a="http://schemas.openxmlformats.org/drawingml/2006/main">
              <a:ext uri="{FF2B5EF4-FFF2-40B4-BE49-F238E27FC236}">
                <a16:creationId xmlns:a16="http://schemas.microsoft.com/office/drawing/2014/main" id="{8192D0EE-ABCC-48DB-BF08-7511865C8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171">
            <a:extLst xmlns:a="http://schemas.openxmlformats.org/drawingml/2006/main">
              <a:ext uri="{FF2B5EF4-FFF2-40B4-BE49-F238E27FC236}">
                <a16:creationId xmlns:a16="http://schemas.microsoft.com/office/drawing/2014/main" id="{8820029C-9757-4673-A12A-97C0CB806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cause explains why. A consequence explains what followed.</a:t>
            </a:r>
          </a:p>
        </p:txBody>
      </p:sp>
      <p:sp>
        <p:nvSpPr>
          <p:cNvPr id="8" name="shape-172">
            <a:extLst xmlns:a="http://schemas.openxmlformats.org/drawingml/2006/main">
              <a:ext uri="{FF2B5EF4-FFF2-40B4-BE49-F238E27FC236}">
                <a16:creationId xmlns:a16="http://schemas.microsoft.com/office/drawing/2014/main" id="{82794116-83D9-4F3B-8702-89EF90771B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461391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2026-09-05T19:32:18.4910000Z</dcterms:created>
  <dcterms:modified xsi:type="dcterms:W3CDTF">2026-09-05T19:32:18.4910000Z</dcterms:modified>
</coreProperties>
</file>