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6a2aa55b0477465f" /><Relationship Type="http://schemas.openxmlformats.org/officeDocument/2006/relationships/extended-properties" Target="/docProps/app.xml" Id="Ra06238d3e5a44eaf" /><Relationship Type="http://schemas.openxmlformats.org/officeDocument/2006/relationships/officeDocument" Target="/ppt/presentation.xml" Id="Rf2b02f7837824fad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21aab3142d75444d"/>
  </p:sldMasterIdLst>
  <p:notesMasterIdLst>
    <p:notesMasterId xmlns:r="http://schemas.openxmlformats.org/officeDocument/2006/relationships" r:id="Rcbec30ae16b84fbc"/>
  </p:notesMasterIdLst>
  <p:sldIdLst>
    <p:sldId xmlns:r="http://schemas.openxmlformats.org/officeDocument/2006/relationships" id="256" r:id="R8b50078137224bba"/>
    <p:sldId xmlns:r="http://schemas.openxmlformats.org/officeDocument/2006/relationships" id="257" r:id="R42140238b8794018"/>
    <p:sldId xmlns:r="http://schemas.openxmlformats.org/officeDocument/2006/relationships" id="258" r:id="R016c8cbedada447e"/>
    <p:sldId xmlns:r="http://schemas.openxmlformats.org/officeDocument/2006/relationships" id="259" r:id="Rb6ed4cb00b4f44b5"/>
    <p:sldId xmlns:r="http://schemas.openxmlformats.org/officeDocument/2006/relationships" id="260" r:id="Rc2f6c0704f4d4e55"/>
    <p:sldId xmlns:r="http://schemas.openxmlformats.org/officeDocument/2006/relationships" id="261" r:id="Rb04c858d58aa4c32"/>
    <p:sldId xmlns:r="http://schemas.openxmlformats.org/officeDocument/2006/relationships" id="262" r:id="R28d8bf86b70c46b3"/>
    <p:sldId xmlns:r="http://schemas.openxmlformats.org/officeDocument/2006/relationships" id="263" r:id="Re1f4e0567421416f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1208fb7ccbdc49d5" /><Relationship Type="http://schemas.openxmlformats.org/officeDocument/2006/relationships/slideMaster" Target="/ppt/slideMasters/slideMaster1.xml" Id="R21aab3142d75444d" /><Relationship Type="http://schemas.openxmlformats.org/officeDocument/2006/relationships/notesMaster" Target="/ppt/notesMasters/notesMaster1.xml" Id="Rcbec30ae16b84fbc" /><Relationship Type="http://schemas.openxmlformats.org/officeDocument/2006/relationships/presProps" Target="/ppt/presProps.xml" Id="R55640f03170f4e1b" /><Relationship Type="http://schemas.openxmlformats.org/officeDocument/2006/relationships/tableStyles" Target="/ppt/tableStyles.xml" Id="Rf85284a09b6545ac" /><Relationship Type="http://schemas.openxmlformats.org/officeDocument/2006/relationships/slide" Target="/ppt/slides/slide1.xml" Id="R8b50078137224bba" /><Relationship Type="http://schemas.openxmlformats.org/officeDocument/2006/relationships/slide" Target="/ppt/slides/slide2.xml" Id="R42140238b8794018" /><Relationship Type="http://schemas.openxmlformats.org/officeDocument/2006/relationships/slide" Target="/ppt/slides/slide3.xml" Id="R016c8cbedada447e" /><Relationship Type="http://schemas.openxmlformats.org/officeDocument/2006/relationships/slide" Target="/ppt/slides/slide4.xml" Id="Rb6ed4cb00b4f44b5" /><Relationship Type="http://schemas.openxmlformats.org/officeDocument/2006/relationships/slide" Target="/ppt/slides/slide5.xml" Id="Rc2f6c0704f4d4e55" /><Relationship Type="http://schemas.openxmlformats.org/officeDocument/2006/relationships/slide" Target="/ppt/slides/slide6.xml" Id="Rb04c858d58aa4c32" /><Relationship Type="http://schemas.openxmlformats.org/officeDocument/2006/relationships/slide" Target="/ppt/slides/slide7.xml" Id="R28d8bf86b70c46b3" /><Relationship Type="http://schemas.openxmlformats.org/officeDocument/2006/relationships/slide" Target="/ppt/slides/slide8.xml" Id="Re1f4e0567421416f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732bad6310454751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9beac5cdf2874698" /><Relationship Type="http://schemas.openxmlformats.org/officeDocument/2006/relationships/notesMaster" Target="/ppt/notesMasters/notesMaster1.xml" Id="R37f1519474c94ba0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3a54e1b8ab144695" /><Relationship Type="http://schemas.openxmlformats.org/officeDocument/2006/relationships/notesMaster" Target="/ppt/notesMasters/notesMaster1.xml" Id="R961d39847a6b43fb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718977bd95b64a44" /><Relationship Type="http://schemas.openxmlformats.org/officeDocument/2006/relationships/notesMaster" Target="/ppt/notesMasters/notesMaster1.xml" Id="Rc09c7ae630974588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363be68ca3894bd8" /><Relationship Type="http://schemas.openxmlformats.org/officeDocument/2006/relationships/notesMaster" Target="/ppt/notesMasters/notesMaster1.xml" Id="R5be2ed7f0c8141bf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3463bfe6c9db4daa" /><Relationship Type="http://schemas.openxmlformats.org/officeDocument/2006/relationships/notesMaster" Target="/ppt/notesMasters/notesMaster1.xml" Id="Re2c3b42833b846b9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284a2d134c494372" /><Relationship Type="http://schemas.openxmlformats.org/officeDocument/2006/relationships/notesMaster" Target="/ppt/notesMasters/notesMaster1.xml" Id="Rf3f37611382f48bc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4e099fb3de954c8d" /><Relationship Type="http://schemas.openxmlformats.org/officeDocument/2006/relationships/notesMaster" Target="/ppt/notesMasters/notesMaster1.xml" Id="R2fa0fa0329414128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21d043e4a5c241f9" /><Relationship Type="http://schemas.openxmlformats.org/officeDocument/2006/relationships/notesMaster" Target="/ppt/notesMasters/notesMaster1.xml" Id="R30a0b3000a374c2b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Arrive: 3 minutes. Total lesson: 40 minutes.</a:t>
            </a:r>
          </a:p>
          <a:p xmlns:a="http://schemas.openxmlformats.org/drawingml/2006/main">
            <a:r>
              <a:t>Outcome: Explain how a group can help someone belong.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choice gives a safe way to take part without pressure.</a:t>
            </a:r>
          </a:p>
          <a:p xmlns:a="http://schemas.openxmlformats.org/drawingml/2006/main">
            <a:r>
              <a:t>Task answers: River Team; looks after a garden. | Both can show belonging; accept a clear explanation. | Accept a name, purpose and reasonable welcome action; no private details needed.</a:t>
            </a:r>
          </a:p>
          <a:p xmlns:a="http://schemas.openxmlformats.org/drawingml/2006/main">
            <a:r>
              <a:t>Watch for: A pupil may use the fictional team. Do not require family, attendance or personal friendship information.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C52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Read the source: 5 minutes. Total lesson: 40 minutes.</a:t>
            </a:r>
          </a:p>
          <a:p xmlns:a="http://schemas.openxmlformats.org/drawingml/2006/main">
            <a:r>
              <a:t>Outcome: Explain how a group can help someone belong.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choice gives a safe way to take part without pressure.</a:t>
            </a:r>
          </a:p>
          <a:p xmlns:a="http://schemas.openxmlformats.org/drawingml/2006/main">
            <a:r>
              <a:t>Task answers: River Team; looks after a garden. | Both can show belonging; accept a clear explanation. | Accept a name, purpose and reasonable welcome action; no private details needed.</a:t>
            </a:r>
          </a:p>
          <a:p xmlns:a="http://schemas.openxmlformats.org/drawingml/2006/main">
            <a:r>
              <a:t>Watch for: A pupil may use the fictional team. Do not require family, attendance or personal friendship information.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C52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Watch a model: 5 minutes. Total lesson: 40 minutes.</a:t>
            </a:r>
          </a:p>
          <a:p xmlns:a="http://schemas.openxmlformats.org/drawingml/2006/main">
            <a:r>
              <a:t>Outcome: Explain how a group can help someone belong.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choice gives a safe way to take part without pressure.</a:t>
            </a:r>
          </a:p>
          <a:p xmlns:a="http://schemas.openxmlformats.org/drawingml/2006/main">
            <a:r>
              <a:t>Task answers: River Team; looks after a garden. | Both can show belonging; accept a clear explanation. | Accept a name, purpose and reasonable welcome action; no private details needed.</a:t>
            </a:r>
          </a:p>
          <a:p xmlns:a="http://schemas.openxmlformats.org/drawingml/2006/main">
            <a:r>
              <a:t>Watch for: A pupil may use the fictional team. Do not require family, attendance or personal friendship information.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C52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Choose: 4 minutes. Total lesson: 40 minutes.</a:t>
            </a:r>
          </a:p>
          <a:p xmlns:a="http://schemas.openxmlformats.org/drawingml/2006/main">
            <a:r>
              <a:t>Outcome: Explain how a group can help someone belong.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choice gives a safe way to take part without pressure.</a:t>
            </a:r>
          </a:p>
          <a:p xmlns:a="http://schemas.openxmlformats.org/drawingml/2006/main">
            <a:r>
              <a:t>Task answers: River Team; looks after a garden. | Both can show belonging; accept a clear explanation. | Accept a name, purpose and reasonable welcome action; no private details needed.</a:t>
            </a:r>
          </a:p>
          <a:p xmlns:a="http://schemas.openxmlformats.org/drawingml/2006/main">
            <a:r>
              <a:t>Watch for: A pupil may use the fictional team. Do not require family, attendance or personal friendship information.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C52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Check: 3 minutes. Total lesson: 40 minutes.</a:t>
            </a:r>
          </a:p>
          <a:p xmlns:a="http://schemas.openxmlformats.org/drawingml/2006/main">
            <a:r>
              <a:t>Outcome: Explain how a group can help someone belong.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choice gives a safe way to take part without pressure.</a:t>
            </a:r>
          </a:p>
          <a:p xmlns:a="http://schemas.openxmlformats.org/drawingml/2006/main">
            <a:r>
              <a:t>Task answers: River Team; looks after a garden. | Both can show belonging; accept a clear explanation. | Accept a name, purpose and reasonable welcome action; no private details needed.</a:t>
            </a:r>
          </a:p>
          <a:p xmlns:a="http://schemas.openxmlformats.org/drawingml/2006/main">
            <a:r>
              <a:t>Watch for: A pupil may use the fictional team. Do not require family, attendance or personal friendship information.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C52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Your evidence: 12 minutes. Total lesson: 40 minutes.</a:t>
            </a:r>
          </a:p>
          <a:p xmlns:a="http://schemas.openxmlformats.org/drawingml/2006/main">
            <a:r>
              <a:t>Outcome: Explain how a group can help someone belong.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choice gives a safe way to take part without pressure.</a:t>
            </a:r>
          </a:p>
          <a:p xmlns:a="http://schemas.openxmlformats.org/drawingml/2006/main">
            <a:r>
              <a:t>Task answers: River Team; looks after a garden. | Both can show belonging; accept a clear explanation. | Accept a name, purpose and reasonable welcome action; no private details needed.</a:t>
            </a:r>
          </a:p>
          <a:p xmlns:a="http://schemas.openxmlformats.org/drawingml/2006/main">
            <a:r>
              <a:t>Watch for: A pupil may use the fictional team. Do not require family, attendance or personal friendship information.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C52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Improve: 5 minutes. Total lesson: 40 minutes.</a:t>
            </a:r>
          </a:p>
          <a:p xmlns:a="http://schemas.openxmlformats.org/drawingml/2006/main">
            <a:r>
              <a:t>Outcome: Explain how a group can help someone belong.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choice gives a safe way to take part without pressure.</a:t>
            </a:r>
          </a:p>
          <a:p xmlns:a="http://schemas.openxmlformats.org/drawingml/2006/main">
            <a:r>
              <a:t>Task answers: River Team; looks after a garden. | Both can show belonging; accept a clear explanation. | Accept a name, purpose and reasonable welcome action; no private details needed.</a:t>
            </a:r>
          </a:p>
          <a:p xmlns:a="http://schemas.openxmlformats.org/drawingml/2006/main">
            <a:r>
              <a:t>Watch for: A pupil may use the fictional team. Do not require family, attendance or personal friendship information.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C52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11:00–11:40. Reflect: 3 minutes. Total lesson: 40 minutes.</a:t>
            </a:r>
          </a:p>
          <a:p xmlns:a="http://schemas.openxmlformats.org/drawingml/2006/main">
            <a:r>
              <a:t>Outcome: Explain how a group can help someone belong.</a:t>
            </a:r>
          </a:p>
          <a:p xmlns:a="http://schemas.openxmlformats.org/drawingml/2006/main">
            <a:r>
              <a:t>Prepare: Print the matching pupil sheets. Provide pencils and coloured pencils; pointing or adult scribing is available.</a:t>
            </a:r>
          </a:p>
          <a:p xmlns:a="http://schemas.openxmlformats.org/drawingml/2006/main">
            <a:r>
              <a:t>Check: B. A choice gives a safe way to take part without pressure.</a:t>
            </a:r>
          </a:p>
          <a:p xmlns:a="http://schemas.openxmlformats.org/drawingml/2006/main">
            <a:r>
              <a:t>Task answers: River Team; looks after a garden. | Both can show belonging; accept a clear explanation. | Accept a name, purpose and reasonable welcome action; no private details needed.</a:t>
            </a:r>
          </a:p>
          <a:p xmlns:a="http://schemas.openxmlformats.org/drawingml/2006/main">
            <a:r>
              <a:t>Watch for: A pupil may use the fictional team. Do not require family, attendance or personal friendship information.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TEACHING SOURCE: fictional classroom example, not an archival original.</a:t>
            </a:r>
          </a:p>
          <a:p xmlns:a="http://schemas.openxmlformats.org/drawingml/2006/main">
            <a:r>
              <a:t>School curriculum: BUILD Weekly Autumn SOW: Humanities C52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/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034f8341746403f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451408e6aefc4992" /><Relationship Type="http://schemas.openxmlformats.org/officeDocument/2006/relationships/slideLayout" Target="/ppt/slideLayouts/slideLayout1.xml" Id="R19878fbd4ad843eb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19878fbd4ad843eb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55b97ca1df0146f5" /><Relationship Type="http://schemas.openxmlformats.org/officeDocument/2006/relationships/image" Target="/ppt/media/image.png" Id="Rda2b31424a2f403e" /><Relationship Type="http://schemas.openxmlformats.org/officeDocument/2006/relationships/notesSlide" Target="/ppt/notesSlides/notesSlide1.xml" Id="Re526e9ba7a974116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44f243517b14972" /><Relationship Type="http://schemas.openxmlformats.org/officeDocument/2006/relationships/notesSlide" Target="/ppt/notesSlides/notesSlide2.xml" Id="R19d3dd36ba7f4acb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197bad3ab4f4cf2" /><Relationship Type="http://schemas.openxmlformats.org/officeDocument/2006/relationships/notesSlide" Target="/ppt/notesSlides/notesSlide3.xml" Id="R518b82ec0cab4e43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20e1d3a9e224d37" /><Relationship Type="http://schemas.openxmlformats.org/officeDocument/2006/relationships/notesSlide" Target="/ppt/notesSlides/notesSlide4.xml" Id="Rc865e34d2dde4638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5194c0fc41845e9" /><Relationship Type="http://schemas.openxmlformats.org/officeDocument/2006/relationships/notesSlide" Target="/ppt/notesSlides/notesSlide5.xml" Id="Rd215fc221a1c4344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e55d9d6474947ed" /><Relationship Type="http://schemas.openxmlformats.org/officeDocument/2006/relationships/notesSlide" Target="/ppt/notesSlides/notesSlide6.xml" Id="Rc2982bd77d1a45be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c1cc0cce46248ea" /><Relationship Type="http://schemas.openxmlformats.org/officeDocument/2006/relationships/notesSlide" Target="/ppt/notesSlides/notesSlide7.xml" Id="R9a2b1e34e9ca4bea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93dbf4773d04579" /><Relationship Type="http://schemas.openxmlformats.org/officeDocument/2006/relationships/notesSlide" Target="/ppt/notesSlides/notesSlide8.xml" Id="Re613e6cf6b8c4022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687">
            <a:extLst xmlns:a="http://schemas.openxmlformats.org/drawingml/2006/main">
              <a:ext uri="{FF2B5EF4-FFF2-40B4-BE49-F238E27FC236}">
                <a16:creationId xmlns:a16="http://schemas.microsoft.com/office/drawing/2014/main" id="{DB974D94-C959-4F70-AFF2-109CB7C26A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688">
            <a:extLst xmlns:a="http://schemas.openxmlformats.org/drawingml/2006/main">
              <a:ext uri="{FF2B5EF4-FFF2-40B4-BE49-F238E27FC236}">
                <a16:creationId xmlns:a16="http://schemas.microsoft.com/office/drawing/2014/main" id="{6F7D3F61-8832-4620-9275-0FB940A5E55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7</a:t>
            </a:r>
          </a:p>
        </p:txBody>
      </p:sp>
      <p:sp>
        <p:nvSpPr>
          <p:cNvPr id="3" name="shape-689">
            <a:extLst xmlns:a="http://schemas.openxmlformats.org/drawingml/2006/main">
              <a:ext uri="{FF2B5EF4-FFF2-40B4-BE49-F238E27FC236}">
                <a16:creationId xmlns:a16="http://schemas.microsoft.com/office/drawing/2014/main" id="{E714D238-EE43-414D-9004-46B4F75BBF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 place in the group</a:t>
            </a:r>
          </a:p>
        </p:txBody>
      </p:sp>
      <p:sp>
        <p:nvSpPr>
          <p:cNvPr id="4" name="shape-690">
            <a:extLst xmlns:a="http://schemas.openxmlformats.org/drawingml/2006/main">
              <a:ext uri="{FF2B5EF4-FFF2-40B4-BE49-F238E27FC236}">
                <a16:creationId xmlns:a16="http://schemas.microsoft.com/office/drawing/2014/main" id="{07F5FAB2-4111-4B18-98F5-1C333B07F6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91">
            <a:extLst xmlns:a="http://schemas.openxmlformats.org/drawingml/2006/main">
              <a:ext uri="{FF2B5EF4-FFF2-40B4-BE49-F238E27FC236}">
                <a16:creationId xmlns:a16="http://schemas.microsoft.com/office/drawing/2014/main" id="{346DEDE6-009A-49CF-A243-2FFD054132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92">
            <a:extLst xmlns:a="http://schemas.openxmlformats.org/drawingml/2006/main">
              <a:ext uri="{FF2B5EF4-FFF2-40B4-BE49-F238E27FC236}">
                <a16:creationId xmlns:a16="http://schemas.microsoft.com/office/drawing/2014/main" id="{0345FE69-91E0-4061-9268-F0ECEC7359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693">
            <a:extLst xmlns:a="http://schemas.openxmlformats.org/drawingml/2006/main">
              <a:ext uri="{FF2B5EF4-FFF2-40B4-BE49-F238E27FC236}">
                <a16:creationId xmlns:a16="http://schemas.microsoft.com/office/drawing/2014/main" id="{B842FCEA-EC57-4079-892D-CCA5839F91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Explain how a group can help someone belong.</a:t>
            </a:r>
          </a:p>
        </p:txBody>
      </p:sp>
      <p:sp>
        <p:nvSpPr>
          <p:cNvPr id="8" name="shape-694">
            <a:extLst xmlns:a="http://schemas.openxmlformats.org/drawingml/2006/main">
              <a:ext uri="{FF2B5EF4-FFF2-40B4-BE49-F238E27FC236}">
                <a16:creationId xmlns:a16="http://schemas.microsoft.com/office/drawing/2014/main" id="{EE5C851E-9CCB-4490-BCC3-91C91235FF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da2b31424a2f403e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46985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695">
            <a:extLst xmlns:a="http://schemas.openxmlformats.org/drawingml/2006/main">
              <a:ext uri="{FF2B5EF4-FFF2-40B4-BE49-F238E27FC236}">
                <a16:creationId xmlns:a16="http://schemas.microsoft.com/office/drawing/2014/main" id="{F49493EF-4A8E-45E1-87C5-5C4CFF3856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696">
            <a:extLst xmlns:a="http://schemas.openxmlformats.org/drawingml/2006/main">
              <a:ext uri="{FF2B5EF4-FFF2-40B4-BE49-F238E27FC236}">
                <a16:creationId xmlns:a16="http://schemas.microsoft.com/office/drawing/2014/main" id="{F7893DFA-A4DD-445F-A63A-F43D8E5895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7</a:t>
            </a:r>
          </a:p>
        </p:txBody>
      </p:sp>
      <p:sp>
        <p:nvSpPr>
          <p:cNvPr id="3" name="shape-697">
            <a:extLst xmlns:a="http://schemas.openxmlformats.org/drawingml/2006/main">
              <a:ext uri="{FF2B5EF4-FFF2-40B4-BE49-F238E27FC236}">
                <a16:creationId xmlns:a16="http://schemas.microsoft.com/office/drawing/2014/main" id="{DA5020E2-4815-4EB1-9B37-51B019771F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698">
            <a:extLst xmlns:a="http://schemas.openxmlformats.org/drawingml/2006/main">
              <a:ext uri="{FF2B5EF4-FFF2-40B4-BE49-F238E27FC236}">
                <a16:creationId xmlns:a16="http://schemas.microsoft.com/office/drawing/2014/main" id="{E3EE19F6-C197-41C8-90E4-7D78CB8867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99">
            <a:extLst xmlns:a="http://schemas.openxmlformats.org/drawingml/2006/main">
              <a:ext uri="{FF2B5EF4-FFF2-40B4-BE49-F238E27FC236}">
                <a16:creationId xmlns:a16="http://schemas.microsoft.com/office/drawing/2014/main" id="{65CD6775-E5DE-44C1-BF96-DA3AF0D571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00">
            <a:extLst xmlns:a="http://schemas.openxmlformats.org/drawingml/2006/main">
              <a:ext uri="{FF2B5EF4-FFF2-40B4-BE49-F238E27FC236}">
                <a16:creationId xmlns:a16="http://schemas.microsoft.com/office/drawing/2014/main" id="{2F4CEB1C-DA1D-4D3B-BFF0-CA55ACAFAF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701">
            <a:extLst xmlns:a="http://schemas.openxmlformats.org/drawingml/2006/main">
              <a:ext uri="{FF2B5EF4-FFF2-40B4-BE49-F238E27FC236}">
                <a16:creationId xmlns:a16="http://schemas.microsoft.com/office/drawing/2014/main" id="{5B1F81AC-73BB-471E-A6F8-CE1826EFE6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CONSTRUCTED TEACHING SOURCE: fictional classroom example, not an archival original.</a:t>
            </a:r>
          </a:p>
        </p:txBody>
      </p:sp>
      <p:sp>
        <p:nvSpPr>
          <p:cNvPr id="8" name="shape-702">
            <a:extLst xmlns:a="http://schemas.openxmlformats.org/drawingml/2006/main">
              <a:ext uri="{FF2B5EF4-FFF2-40B4-BE49-F238E27FC236}">
                <a16:creationId xmlns:a16="http://schemas.microsoft.com/office/drawing/2014/main" id="{0BCC72FB-9F39-4073-90FA-D102C79AF5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703">
            <a:extLst xmlns:a="http://schemas.openxmlformats.org/drawingml/2006/main">
              <a:ext uri="{FF2B5EF4-FFF2-40B4-BE49-F238E27FC236}">
                <a16:creationId xmlns:a16="http://schemas.microsoft.com/office/drawing/2014/main" id="{92860B73-A870-4199-97E9-1207F428F3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The fictional River Team looks after a garden.</a:t>
            </a:r>
          </a:p>
        </p:txBody>
      </p:sp>
      <p:sp>
        <p:nvSpPr>
          <p:cNvPr id="10" name="shape-704">
            <a:extLst xmlns:a="http://schemas.openxmlformats.org/drawingml/2006/main">
              <a:ext uri="{FF2B5EF4-FFF2-40B4-BE49-F238E27FC236}">
                <a16:creationId xmlns:a16="http://schemas.microsoft.com/office/drawing/2014/main" id="{7C0E0BA7-0BEE-4EC0-B853-C2CD78278A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705">
            <a:extLst xmlns:a="http://schemas.openxmlformats.org/drawingml/2006/main">
              <a:ext uri="{FF2B5EF4-FFF2-40B4-BE49-F238E27FC236}">
                <a16:creationId xmlns:a16="http://schemas.microsoft.com/office/drawing/2014/main" id="{7A13AE19-FCCF-4D2A-92AC-E5A764CA3D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Members choose a job: water, label or tidy.</a:t>
            </a:r>
          </a:p>
        </p:txBody>
      </p:sp>
      <p:sp>
        <p:nvSpPr>
          <p:cNvPr id="12" name="shape-706">
            <a:extLst xmlns:a="http://schemas.openxmlformats.org/drawingml/2006/main">
              <a:ext uri="{FF2B5EF4-FFF2-40B4-BE49-F238E27FC236}">
                <a16:creationId xmlns:a16="http://schemas.microsoft.com/office/drawing/2014/main" id="{CCDC2AB1-04AB-46ED-97FF-9E0989205D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707">
            <a:extLst xmlns:a="http://schemas.openxmlformats.org/drawingml/2006/main">
              <a:ext uri="{FF2B5EF4-FFF2-40B4-BE49-F238E27FC236}">
                <a16:creationId xmlns:a16="http://schemas.microsoft.com/office/drawing/2014/main" id="{E70D91E6-E464-493C-8AAE-8FBB6DF397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 new member may watch before joining in.</a:t>
            </a:r>
          </a:p>
        </p:txBody>
      </p:sp>
      <p:sp>
        <p:nvSpPr>
          <p:cNvPr id="14" name="shape-708">
            <a:extLst xmlns:a="http://schemas.openxmlformats.org/drawingml/2006/main">
              <a:ext uri="{FF2B5EF4-FFF2-40B4-BE49-F238E27FC236}">
                <a16:creationId xmlns:a16="http://schemas.microsoft.com/office/drawing/2014/main" id="{48111DDF-729F-4308-AA1A-79439D357E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709">
            <a:extLst xmlns:a="http://schemas.openxmlformats.org/drawingml/2006/main">
              <a:ext uri="{FF2B5EF4-FFF2-40B4-BE49-F238E27FC236}">
                <a16:creationId xmlns:a16="http://schemas.microsoft.com/office/drawing/2014/main" id="{5DE3141A-D04D-4675-844E-95E6957AE2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The team thanks each contribution.</a:t>
            </a:r>
          </a:p>
        </p:txBody>
      </p:sp>
    </p:spTree>
    <p:extLst>
      <p:ext uri="{BB962C8B-B14F-4D97-AF65-F5344CB8AC3E}">
        <p14:creationId xmlns:p14="http://schemas.microsoft.com/office/powerpoint/2010/main" val="775071534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710">
            <a:extLst xmlns:a="http://schemas.openxmlformats.org/drawingml/2006/main">
              <a:ext uri="{FF2B5EF4-FFF2-40B4-BE49-F238E27FC236}">
                <a16:creationId xmlns:a16="http://schemas.microsoft.com/office/drawing/2014/main" id="{33B91A9F-1885-4549-A248-CB3E4427E2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711">
            <a:extLst xmlns:a="http://schemas.openxmlformats.org/drawingml/2006/main">
              <a:ext uri="{FF2B5EF4-FFF2-40B4-BE49-F238E27FC236}">
                <a16:creationId xmlns:a16="http://schemas.microsoft.com/office/drawing/2014/main" id="{1CB57153-4897-4413-AA37-417168BFC7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7</a:t>
            </a:r>
          </a:p>
        </p:txBody>
      </p:sp>
      <p:sp>
        <p:nvSpPr>
          <p:cNvPr id="3" name="shape-712">
            <a:extLst xmlns:a="http://schemas.openxmlformats.org/drawingml/2006/main">
              <a:ext uri="{FF2B5EF4-FFF2-40B4-BE49-F238E27FC236}">
                <a16:creationId xmlns:a16="http://schemas.microsoft.com/office/drawing/2014/main" id="{1DBA8DB8-53EA-4CFE-B693-56E752D115E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713">
            <a:extLst xmlns:a="http://schemas.openxmlformats.org/drawingml/2006/main">
              <a:ext uri="{FF2B5EF4-FFF2-40B4-BE49-F238E27FC236}">
                <a16:creationId xmlns:a16="http://schemas.microsoft.com/office/drawing/2014/main" id="{5BE39843-6F56-43E9-905C-BF7888FC15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14">
            <a:extLst xmlns:a="http://schemas.openxmlformats.org/drawingml/2006/main">
              <a:ext uri="{FF2B5EF4-FFF2-40B4-BE49-F238E27FC236}">
                <a16:creationId xmlns:a16="http://schemas.microsoft.com/office/drawing/2014/main" id="{3343133E-5ED6-4F3F-98E1-544A8D5A19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15">
            <a:extLst xmlns:a="http://schemas.openxmlformats.org/drawingml/2006/main">
              <a:ext uri="{FF2B5EF4-FFF2-40B4-BE49-F238E27FC236}">
                <a16:creationId xmlns:a16="http://schemas.microsoft.com/office/drawing/2014/main" id="{2A9AC451-0FD5-439B-880F-FCB2ADA2FC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716">
            <a:extLst xmlns:a="http://schemas.openxmlformats.org/drawingml/2006/main">
              <a:ext uri="{FF2B5EF4-FFF2-40B4-BE49-F238E27FC236}">
                <a16:creationId xmlns:a16="http://schemas.microsoft.com/office/drawing/2014/main" id="{5F4A717C-925A-4FBB-ABC9-5EB2FB5808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717">
            <a:extLst xmlns:a="http://schemas.openxmlformats.org/drawingml/2006/main">
              <a:ext uri="{FF2B5EF4-FFF2-40B4-BE49-F238E27FC236}">
                <a16:creationId xmlns:a16="http://schemas.microsoft.com/office/drawing/2014/main" id="{250B843D-50DD-4920-9B03-30161CB87B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Choosing a job gives the new member a way to join.</a:t>
            </a:r>
          </a:p>
        </p:txBody>
      </p:sp>
      <p:sp>
        <p:nvSpPr>
          <p:cNvPr id="9" name="shape-718">
            <a:extLst xmlns:a="http://schemas.openxmlformats.org/drawingml/2006/main">
              <a:ext uri="{FF2B5EF4-FFF2-40B4-BE49-F238E27FC236}">
                <a16:creationId xmlns:a16="http://schemas.microsoft.com/office/drawing/2014/main" id="{87F64772-1676-404A-AC46-CD8470C98C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719">
            <a:extLst xmlns:a="http://schemas.openxmlformats.org/drawingml/2006/main">
              <a:ext uri="{FF2B5EF4-FFF2-40B4-BE49-F238E27FC236}">
                <a16:creationId xmlns:a16="http://schemas.microsoft.com/office/drawing/2014/main" id="{FF789596-2804-4F1F-846D-76FDC2B101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Watching first is also an allowed choice.</a:t>
            </a:r>
          </a:p>
        </p:txBody>
      </p:sp>
      <p:sp>
        <p:nvSpPr>
          <p:cNvPr id="11" name="shape-720">
            <a:extLst xmlns:a="http://schemas.openxmlformats.org/drawingml/2006/main">
              <a:ext uri="{FF2B5EF4-FFF2-40B4-BE49-F238E27FC236}">
                <a16:creationId xmlns:a16="http://schemas.microsoft.com/office/drawing/2014/main" id="{1C86F7BE-E8AB-4A80-AE6E-13232B1403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388399279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721">
            <a:extLst xmlns:a="http://schemas.openxmlformats.org/drawingml/2006/main">
              <a:ext uri="{FF2B5EF4-FFF2-40B4-BE49-F238E27FC236}">
                <a16:creationId xmlns:a16="http://schemas.microsoft.com/office/drawing/2014/main" id="{E5E8D244-176B-4FD7-9D93-DFAA9D1CD1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722">
            <a:extLst xmlns:a="http://schemas.openxmlformats.org/drawingml/2006/main">
              <a:ext uri="{FF2B5EF4-FFF2-40B4-BE49-F238E27FC236}">
                <a16:creationId xmlns:a16="http://schemas.microsoft.com/office/drawing/2014/main" id="{BB9B68A2-DF95-40B6-8836-5F289A0DB9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7</a:t>
            </a:r>
          </a:p>
        </p:txBody>
      </p:sp>
      <p:sp>
        <p:nvSpPr>
          <p:cNvPr id="3" name="shape-723">
            <a:extLst xmlns:a="http://schemas.openxmlformats.org/drawingml/2006/main">
              <a:ext uri="{FF2B5EF4-FFF2-40B4-BE49-F238E27FC236}">
                <a16:creationId xmlns:a16="http://schemas.microsoft.com/office/drawing/2014/main" id="{ED8ACB67-105B-4E95-AB09-212E483030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724">
            <a:extLst xmlns:a="http://schemas.openxmlformats.org/drawingml/2006/main">
              <a:ext uri="{FF2B5EF4-FFF2-40B4-BE49-F238E27FC236}">
                <a16:creationId xmlns:a16="http://schemas.microsoft.com/office/drawing/2014/main" id="{5464EBDA-2E1A-410B-8984-A74ED483C0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25">
            <a:extLst xmlns:a="http://schemas.openxmlformats.org/drawingml/2006/main">
              <a:ext uri="{FF2B5EF4-FFF2-40B4-BE49-F238E27FC236}">
                <a16:creationId xmlns:a16="http://schemas.microsoft.com/office/drawing/2014/main" id="{031058D0-BABC-43D9-9710-0589943878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26">
            <a:extLst xmlns:a="http://schemas.openxmlformats.org/drawingml/2006/main">
              <a:ext uri="{FF2B5EF4-FFF2-40B4-BE49-F238E27FC236}">
                <a16:creationId xmlns:a16="http://schemas.microsoft.com/office/drawing/2014/main" id="{B09AE901-4886-4F70-B197-5383909012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727">
            <a:extLst xmlns:a="http://schemas.openxmlformats.org/drawingml/2006/main">
              <a:ext uri="{FF2B5EF4-FFF2-40B4-BE49-F238E27FC236}">
                <a16:creationId xmlns:a16="http://schemas.microsoft.com/office/drawing/2014/main" id="{F109F1DD-AE83-4E61-89B4-269BA54DF5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action helps a new member belong?</a:t>
            </a:r>
          </a:p>
        </p:txBody>
      </p:sp>
      <p:sp>
        <p:nvSpPr>
          <p:cNvPr id="8" name="shape-728">
            <a:extLst xmlns:a="http://schemas.openxmlformats.org/drawingml/2006/main">
              <a:ext uri="{FF2B5EF4-FFF2-40B4-BE49-F238E27FC236}">
                <a16:creationId xmlns:a16="http://schemas.microsoft.com/office/drawing/2014/main" id="{61FCA2D6-2127-49C8-856D-485C23AB61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729">
            <a:extLst xmlns:a="http://schemas.openxmlformats.org/drawingml/2006/main">
              <a:ext uri="{FF2B5EF4-FFF2-40B4-BE49-F238E27FC236}">
                <a16:creationId xmlns:a16="http://schemas.microsoft.com/office/drawing/2014/main" id="{19EFC038-345E-4B86-A5CF-B74D12EBC6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Force them to speak.</a:t>
            </a:r>
          </a:p>
        </p:txBody>
      </p:sp>
      <p:sp>
        <p:nvSpPr>
          <p:cNvPr id="10" name="shape-730">
            <a:extLst xmlns:a="http://schemas.openxmlformats.org/drawingml/2006/main">
              <a:ext uri="{FF2B5EF4-FFF2-40B4-BE49-F238E27FC236}">
                <a16:creationId xmlns:a16="http://schemas.microsoft.com/office/drawing/2014/main" id="{6E5EBFD3-FCDC-4D60-87A6-0D27C9AAB2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731">
            <a:extLst xmlns:a="http://schemas.openxmlformats.org/drawingml/2006/main">
              <a:ext uri="{FF2B5EF4-FFF2-40B4-BE49-F238E27FC236}">
                <a16:creationId xmlns:a16="http://schemas.microsoft.com/office/drawing/2014/main" id="{BB27EE20-1F81-404A-A6D8-6EEC228688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Offer a job or time to watch.</a:t>
            </a:r>
          </a:p>
        </p:txBody>
      </p:sp>
      <p:sp>
        <p:nvSpPr>
          <p:cNvPr id="12" name="shape-732">
            <a:extLst xmlns:a="http://schemas.openxmlformats.org/drawingml/2006/main">
              <a:ext uri="{FF2B5EF4-FFF2-40B4-BE49-F238E27FC236}">
                <a16:creationId xmlns:a16="http://schemas.microsoft.com/office/drawing/2014/main" id="{F71EBC7E-D79D-4E90-A06E-B0B8B407FA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733">
            <a:extLst xmlns:a="http://schemas.openxmlformats.org/drawingml/2006/main">
              <a:ext uri="{FF2B5EF4-FFF2-40B4-BE49-F238E27FC236}">
                <a16:creationId xmlns:a16="http://schemas.microsoft.com/office/drawing/2014/main" id="{A38023B9-57FD-4E04-9C0D-0191BAA5AF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Ignore their contribution.</a:t>
            </a:r>
          </a:p>
        </p:txBody>
      </p:sp>
      <p:sp>
        <p:nvSpPr>
          <p:cNvPr id="14" name="shape-734">
            <a:extLst xmlns:a="http://schemas.openxmlformats.org/drawingml/2006/main">
              <a:ext uri="{FF2B5EF4-FFF2-40B4-BE49-F238E27FC236}">
                <a16:creationId xmlns:a16="http://schemas.microsoft.com/office/drawing/2014/main" id="{0D9094C1-C03D-48FB-80BA-99ECABE7754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1551950794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735">
            <a:extLst xmlns:a="http://schemas.openxmlformats.org/drawingml/2006/main">
              <a:ext uri="{FF2B5EF4-FFF2-40B4-BE49-F238E27FC236}">
                <a16:creationId xmlns:a16="http://schemas.microsoft.com/office/drawing/2014/main" id="{247FBA98-671E-461F-98D8-7761606212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736">
            <a:extLst xmlns:a="http://schemas.openxmlformats.org/drawingml/2006/main">
              <a:ext uri="{FF2B5EF4-FFF2-40B4-BE49-F238E27FC236}">
                <a16:creationId xmlns:a16="http://schemas.microsoft.com/office/drawing/2014/main" id="{317E8C0B-82E2-43E7-B0E6-36ADEBF869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7</a:t>
            </a:r>
          </a:p>
        </p:txBody>
      </p:sp>
      <p:sp>
        <p:nvSpPr>
          <p:cNvPr id="3" name="shape-737">
            <a:extLst xmlns:a="http://schemas.openxmlformats.org/drawingml/2006/main">
              <a:ext uri="{FF2B5EF4-FFF2-40B4-BE49-F238E27FC236}">
                <a16:creationId xmlns:a16="http://schemas.microsoft.com/office/drawing/2014/main" id="{363B5B8D-03DE-47E4-9183-05DA7EA5D6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738">
            <a:extLst xmlns:a="http://schemas.openxmlformats.org/drawingml/2006/main">
              <a:ext uri="{FF2B5EF4-FFF2-40B4-BE49-F238E27FC236}">
                <a16:creationId xmlns:a16="http://schemas.microsoft.com/office/drawing/2014/main" id="{E1AB399B-F151-4EF3-B998-49580D68AB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39">
            <a:extLst xmlns:a="http://schemas.openxmlformats.org/drawingml/2006/main">
              <a:ext uri="{FF2B5EF4-FFF2-40B4-BE49-F238E27FC236}">
                <a16:creationId xmlns:a16="http://schemas.microsoft.com/office/drawing/2014/main" id="{1A5685BA-8F6D-4D25-81A6-1AAEE65A0D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40">
            <a:extLst xmlns:a="http://schemas.openxmlformats.org/drawingml/2006/main">
              <a:ext uri="{FF2B5EF4-FFF2-40B4-BE49-F238E27FC236}">
                <a16:creationId xmlns:a16="http://schemas.microsoft.com/office/drawing/2014/main" id="{61BD42F2-D251-4086-8DB7-A1239D067E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741">
            <a:extLst xmlns:a="http://schemas.openxmlformats.org/drawingml/2006/main">
              <a:ext uri="{FF2B5EF4-FFF2-40B4-BE49-F238E27FC236}">
                <a16:creationId xmlns:a16="http://schemas.microsoft.com/office/drawing/2014/main" id="{6341BD74-08EE-433D-9ED7-CAFDCF1EC4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</a:t>
            </a:r>
          </a:p>
        </p:txBody>
      </p:sp>
      <p:sp>
        <p:nvSpPr>
          <p:cNvPr id="8" name="shape-742">
            <a:extLst xmlns:a="http://schemas.openxmlformats.org/drawingml/2006/main">
              <a:ext uri="{FF2B5EF4-FFF2-40B4-BE49-F238E27FC236}">
                <a16:creationId xmlns:a16="http://schemas.microsoft.com/office/drawing/2014/main" id="{66AE7989-5867-42B2-A23A-EE3F5E6B3D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A choice gives a safe way to take part without pressure.</a:t>
            </a:r>
          </a:p>
        </p:txBody>
      </p:sp>
      <p:sp>
        <p:nvSpPr>
          <p:cNvPr id="9" name="shape-743">
            <a:extLst xmlns:a="http://schemas.openxmlformats.org/drawingml/2006/main">
              <a:ext uri="{FF2B5EF4-FFF2-40B4-BE49-F238E27FC236}">
                <a16:creationId xmlns:a16="http://schemas.microsoft.com/office/drawing/2014/main" id="{7FD00BB1-2A9C-4B62-A310-BA4734E3AD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323344305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744">
            <a:extLst xmlns:a="http://schemas.openxmlformats.org/drawingml/2006/main">
              <a:ext uri="{FF2B5EF4-FFF2-40B4-BE49-F238E27FC236}">
                <a16:creationId xmlns:a16="http://schemas.microsoft.com/office/drawing/2014/main" id="{E2206B37-E914-4EC4-9C40-EFB58CDF0D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745">
            <a:extLst xmlns:a="http://schemas.openxmlformats.org/drawingml/2006/main">
              <a:ext uri="{FF2B5EF4-FFF2-40B4-BE49-F238E27FC236}">
                <a16:creationId xmlns:a16="http://schemas.microsoft.com/office/drawing/2014/main" id="{1EE06357-6D18-47A3-9941-91C0DCC3B15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7</a:t>
            </a:r>
          </a:p>
        </p:txBody>
      </p:sp>
      <p:sp>
        <p:nvSpPr>
          <p:cNvPr id="3" name="shape-746">
            <a:extLst xmlns:a="http://schemas.openxmlformats.org/drawingml/2006/main">
              <a:ext uri="{FF2B5EF4-FFF2-40B4-BE49-F238E27FC236}">
                <a16:creationId xmlns:a16="http://schemas.microsoft.com/office/drawing/2014/main" id="{54587F1E-307E-4F0F-ABE6-F030704020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747">
            <a:extLst xmlns:a="http://schemas.openxmlformats.org/drawingml/2006/main">
              <a:ext uri="{FF2B5EF4-FFF2-40B4-BE49-F238E27FC236}">
                <a16:creationId xmlns:a16="http://schemas.microsoft.com/office/drawing/2014/main" id="{572030E5-DF74-4FC9-B03D-855AFDAEF21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48">
            <a:extLst xmlns:a="http://schemas.openxmlformats.org/drawingml/2006/main">
              <a:ext uri="{FF2B5EF4-FFF2-40B4-BE49-F238E27FC236}">
                <a16:creationId xmlns:a16="http://schemas.microsoft.com/office/drawing/2014/main" id="{6862862D-F9D0-475D-918A-82D5BA6438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49">
            <a:extLst xmlns:a="http://schemas.openxmlformats.org/drawingml/2006/main">
              <a:ext uri="{FF2B5EF4-FFF2-40B4-BE49-F238E27FC236}">
                <a16:creationId xmlns:a16="http://schemas.microsoft.com/office/drawing/2014/main" id="{4114D5C8-B35C-44DF-8A85-64BFA2D995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750">
            <a:extLst xmlns:a="http://schemas.openxmlformats.org/drawingml/2006/main">
              <a:ext uri="{FF2B5EF4-FFF2-40B4-BE49-F238E27FC236}">
                <a16:creationId xmlns:a16="http://schemas.microsoft.com/office/drawing/2014/main" id="{7E491404-F8E1-435D-A79E-44B0ED1896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751">
            <a:extLst xmlns:a="http://schemas.openxmlformats.org/drawingml/2006/main">
              <a:ext uri="{FF2B5EF4-FFF2-40B4-BE49-F238E27FC236}">
                <a16:creationId xmlns:a16="http://schemas.microsoft.com/office/drawing/2014/main" id="{253A04F8-FCD8-4067-81DE-7FBAFAD569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Name the group and one thing it does.</a:t>
            </a:r>
          </a:p>
        </p:txBody>
      </p:sp>
      <p:sp>
        <p:nvSpPr>
          <p:cNvPr id="9" name="shape-752">
            <a:extLst xmlns:a="http://schemas.openxmlformats.org/drawingml/2006/main">
              <a:ext uri="{FF2B5EF4-FFF2-40B4-BE49-F238E27FC236}">
                <a16:creationId xmlns:a16="http://schemas.microsoft.com/office/drawing/2014/main" id="{E810A8D3-0701-4A31-9B99-6FF4995C8E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753">
            <a:extLst xmlns:a="http://schemas.openxmlformats.org/drawingml/2006/main">
              <a:ext uri="{FF2B5EF4-FFF2-40B4-BE49-F238E27FC236}">
                <a16:creationId xmlns:a16="http://schemas.microsoft.com/office/drawing/2014/main" id="{B930E7FF-BFD1-4C39-9F46-0E2B03D558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Match two actions to belonging: offers a choice; thanks a contribution.</a:t>
            </a:r>
          </a:p>
        </p:txBody>
      </p:sp>
      <p:sp>
        <p:nvSpPr>
          <p:cNvPr id="11" name="shape-754">
            <a:extLst xmlns:a="http://schemas.openxmlformats.org/drawingml/2006/main">
              <a:ext uri="{FF2B5EF4-FFF2-40B4-BE49-F238E27FC236}">
                <a16:creationId xmlns:a16="http://schemas.microsoft.com/office/drawing/2014/main" id="{D895AB0E-646F-45DF-870E-E8ED2D8989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755">
            <a:extLst xmlns:a="http://schemas.openxmlformats.org/drawingml/2006/main">
              <a:ext uri="{FF2B5EF4-FFF2-40B4-BE49-F238E27FC236}">
                <a16:creationId xmlns:a16="http://schemas.microsoft.com/office/drawing/2014/main" id="{EAFA96F6-3F63-4438-9148-0324AE74C4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Create a group page: name, shared purpose, one welcome action. Use the fictional group or a chosen example.</a:t>
            </a:r>
          </a:p>
        </p:txBody>
      </p:sp>
    </p:spTree>
    <p:extLst>
      <p:ext uri="{BB962C8B-B14F-4D97-AF65-F5344CB8AC3E}">
        <p14:creationId xmlns:p14="http://schemas.microsoft.com/office/powerpoint/2010/main" val="102885267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756">
            <a:extLst xmlns:a="http://schemas.openxmlformats.org/drawingml/2006/main">
              <a:ext uri="{FF2B5EF4-FFF2-40B4-BE49-F238E27FC236}">
                <a16:creationId xmlns:a16="http://schemas.microsoft.com/office/drawing/2014/main" id="{AC317C8D-CEA3-4A04-A7AB-03BF3382CA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757">
            <a:extLst xmlns:a="http://schemas.openxmlformats.org/drawingml/2006/main">
              <a:ext uri="{FF2B5EF4-FFF2-40B4-BE49-F238E27FC236}">
                <a16:creationId xmlns:a16="http://schemas.microsoft.com/office/drawing/2014/main" id="{2D02E4CA-B83F-4FEC-9DE7-3C1000A056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7</a:t>
            </a:r>
          </a:p>
        </p:txBody>
      </p:sp>
      <p:sp>
        <p:nvSpPr>
          <p:cNvPr id="3" name="shape-758">
            <a:extLst xmlns:a="http://schemas.openxmlformats.org/drawingml/2006/main">
              <a:ext uri="{FF2B5EF4-FFF2-40B4-BE49-F238E27FC236}">
                <a16:creationId xmlns:a16="http://schemas.microsoft.com/office/drawing/2014/main" id="{79E0924C-E027-4474-81F2-5413D9353D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759">
            <a:extLst xmlns:a="http://schemas.openxmlformats.org/drawingml/2006/main">
              <a:ext uri="{FF2B5EF4-FFF2-40B4-BE49-F238E27FC236}">
                <a16:creationId xmlns:a16="http://schemas.microsoft.com/office/drawing/2014/main" id="{AFF3096E-7CB5-4E85-8F04-08E658195E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60">
            <a:extLst xmlns:a="http://schemas.openxmlformats.org/drawingml/2006/main">
              <a:ext uri="{FF2B5EF4-FFF2-40B4-BE49-F238E27FC236}">
                <a16:creationId xmlns:a16="http://schemas.microsoft.com/office/drawing/2014/main" id="{A13818B5-E1ED-4C05-86BF-504124EAA1A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61">
            <a:extLst xmlns:a="http://schemas.openxmlformats.org/drawingml/2006/main">
              <a:ext uri="{FF2B5EF4-FFF2-40B4-BE49-F238E27FC236}">
                <a16:creationId xmlns:a16="http://schemas.microsoft.com/office/drawing/2014/main" id="{94170677-C05C-4155-921D-80E8AE6C38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762">
            <a:extLst xmlns:a="http://schemas.openxmlformats.org/drawingml/2006/main">
              <a:ext uri="{FF2B5EF4-FFF2-40B4-BE49-F238E27FC236}">
                <a16:creationId xmlns:a16="http://schemas.microsoft.com/office/drawing/2014/main" id="{3A0CCA1B-F1C8-49AB-BEAA-268268EE3A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763">
            <a:extLst xmlns:a="http://schemas.openxmlformats.org/drawingml/2006/main">
              <a:ext uri="{FF2B5EF4-FFF2-40B4-BE49-F238E27FC236}">
                <a16:creationId xmlns:a16="http://schemas.microsoft.com/office/drawing/2014/main" id="{8C9EC493-2495-4DE5-B14A-6239317D53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one match. Say or show why it fits.</a:t>
            </a:r>
          </a:p>
        </p:txBody>
      </p:sp>
      <p:sp>
        <p:nvSpPr>
          <p:cNvPr id="9" name="shape-764">
            <a:extLst xmlns:a="http://schemas.openxmlformats.org/drawingml/2006/main">
              <a:ext uri="{FF2B5EF4-FFF2-40B4-BE49-F238E27FC236}">
                <a16:creationId xmlns:a16="http://schemas.microsoft.com/office/drawing/2014/main" id="{111A58E0-26F2-4FC2-83DA-4577328F6B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388450052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765">
            <a:extLst xmlns:a="http://schemas.openxmlformats.org/drawingml/2006/main">
              <a:ext uri="{FF2B5EF4-FFF2-40B4-BE49-F238E27FC236}">
                <a16:creationId xmlns:a16="http://schemas.microsoft.com/office/drawing/2014/main" id="{910AF76F-1B5E-4484-AC0E-FCB54737D1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766">
            <a:extLst xmlns:a="http://schemas.openxmlformats.org/drawingml/2006/main">
              <a:ext uri="{FF2B5EF4-FFF2-40B4-BE49-F238E27FC236}">
                <a16:creationId xmlns:a16="http://schemas.microsoft.com/office/drawing/2014/main" id="{15BBFAD0-666B-402B-9562-251FF33624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HUMANITIES  /  WEEK 7</a:t>
            </a:r>
          </a:p>
        </p:txBody>
      </p:sp>
      <p:sp>
        <p:nvSpPr>
          <p:cNvPr id="3" name="shape-767">
            <a:extLst xmlns:a="http://schemas.openxmlformats.org/drawingml/2006/main">
              <a:ext uri="{FF2B5EF4-FFF2-40B4-BE49-F238E27FC236}">
                <a16:creationId xmlns:a16="http://schemas.microsoft.com/office/drawing/2014/main" id="{791DCA6A-46C5-4385-B739-CEDF44463E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768">
            <a:extLst xmlns:a="http://schemas.openxmlformats.org/drawingml/2006/main">
              <a:ext uri="{FF2B5EF4-FFF2-40B4-BE49-F238E27FC236}">
                <a16:creationId xmlns:a16="http://schemas.microsoft.com/office/drawing/2014/main" id="{1104530D-9F15-4F98-A749-B20C5FFACF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769">
            <a:extLst xmlns:a="http://schemas.openxmlformats.org/drawingml/2006/main">
              <a:ext uri="{FF2B5EF4-FFF2-40B4-BE49-F238E27FC236}">
                <a16:creationId xmlns:a16="http://schemas.microsoft.com/office/drawing/2014/main" id="{21D56E47-8580-4BB3-86B5-3C7974CA35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770">
            <a:extLst xmlns:a="http://schemas.openxmlformats.org/drawingml/2006/main">
              <a:ext uri="{FF2B5EF4-FFF2-40B4-BE49-F238E27FC236}">
                <a16:creationId xmlns:a16="http://schemas.microsoft.com/office/drawing/2014/main" id="{F1F2E85A-32FB-4151-BC11-B283868231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771">
            <a:extLst xmlns:a="http://schemas.openxmlformats.org/drawingml/2006/main">
              <a:ext uri="{FF2B5EF4-FFF2-40B4-BE49-F238E27FC236}">
                <a16:creationId xmlns:a16="http://schemas.microsoft.com/office/drawing/2014/main" id="{74B2674E-3351-4924-9644-3D14C03A41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action that helps someone belong.</a:t>
            </a:r>
          </a:p>
        </p:txBody>
      </p:sp>
      <p:sp>
        <p:nvSpPr>
          <p:cNvPr id="8" name="shape-772">
            <a:extLst xmlns:a="http://schemas.openxmlformats.org/drawingml/2006/main">
              <a:ext uri="{FF2B5EF4-FFF2-40B4-BE49-F238E27FC236}">
                <a16:creationId xmlns:a16="http://schemas.microsoft.com/office/drawing/2014/main" id="{EB1E00AC-7D43-4D89-B06C-1E204E4062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51691855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2026-09-05T19:24:13.5940000Z</dcterms:created>
  <dcterms:modified xsi:type="dcterms:W3CDTF">2026-09-05T19:24:13.5940000Z</dcterms:modified>
</coreProperties>
</file>