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5e6620e5f4c48c0" /><Relationship Type="http://schemas.openxmlformats.org/officeDocument/2006/relationships/extended-properties" Target="/docProps/app.xml" Id="Ra1697a17c7d14b00" /><Relationship Type="http://schemas.openxmlformats.org/officeDocument/2006/relationships/officeDocument" Target="/ppt/presentation.xml" Id="R79d0f07caa754a9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e14b2ce104148b9"/>
  </p:sldMasterIdLst>
  <p:notesMasterIdLst>
    <p:notesMasterId xmlns:r="http://schemas.openxmlformats.org/officeDocument/2006/relationships" r:id="R77b796e1f6fe4422"/>
  </p:notesMasterIdLst>
  <p:sldIdLst>
    <p:sldId xmlns:r="http://schemas.openxmlformats.org/officeDocument/2006/relationships" id="256" r:id="R2127870fa0bc4b68"/>
    <p:sldId xmlns:r="http://schemas.openxmlformats.org/officeDocument/2006/relationships" id="257" r:id="Rbe08556c4a994bb8"/>
    <p:sldId xmlns:r="http://schemas.openxmlformats.org/officeDocument/2006/relationships" id="258" r:id="R07db1f06704d45fd"/>
    <p:sldId xmlns:r="http://schemas.openxmlformats.org/officeDocument/2006/relationships" id="259" r:id="Rd82b52eb39e1496b"/>
    <p:sldId xmlns:r="http://schemas.openxmlformats.org/officeDocument/2006/relationships" id="260" r:id="R18744cfd9aa84521"/>
    <p:sldId xmlns:r="http://schemas.openxmlformats.org/officeDocument/2006/relationships" id="261" r:id="R7307df4802b0486e"/>
    <p:sldId xmlns:r="http://schemas.openxmlformats.org/officeDocument/2006/relationships" id="262" r:id="R863d0355333b4b1d"/>
    <p:sldId xmlns:r="http://schemas.openxmlformats.org/officeDocument/2006/relationships" id="263" r:id="R3ea98bf9f92f4058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1e1d8d309fb4b03" /><Relationship Type="http://schemas.openxmlformats.org/officeDocument/2006/relationships/slideMaster" Target="/ppt/slideMasters/slideMaster1.xml" Id="R3e14b2ce104148b9" /><Relationship Type="http://schemas.openxmlformats.org/officeDocument/2006/relationships/notesMaster" Target="/ppt/notesMasters/notesMaster1.xml" Id="R77b796e1f6fe4422" /><Relationship Type="http://schemas.openxmlformats.org/officeDocument/2006/relationships/presProps" Target="/ppt/presProps.xml" Id="Rcd6a5062c8724299" /><Relationship Type="http://schemas.openxmlformats.org/officeDocument/2006/relationships/tableStyles" Target="/ppt/tableStyles.xml" Id="Rfb37fbbca43044ec" /><Relationship Type="http://schemas.openxmlformats.org/officeDocument/2006/relationships/slide" Target="/ppt/slides/slide1.xml" Id="R2127870fa0bc4b68" /><Relationship Type="http://schemas.openxmlformats.org/officeDocument/2006/relationships/slide" Target="/ppt/slides/slide2.xml" Id="Rbe08556c4a994bb8" /><Relationship Type="http://schemas.openxmlformats.org/officeDocument/2006/relationships/slide" Target="/ppt/slides/slide3.xml" Id="R07db1f06704d45fd" /><Relationship Type="http://schemas.openxmlformats.org/officeDocument/2006/relationships/slide" Target="/ppt/slides/slide4.xml" Id="Rd82b52eb39e1496b" /><Relationship Type="http://schemas.openxmlformats.org/officeDocument/2006/relationships/slide" Target="/ppt/slides/slide5.xml" Id="R18744cfd9aa84521" /><Relationship Type="http://schemas.openxmlformats.org/officeDocument/2006/relationships/slide" Target="/ppt/slides/slide6.xml" Id="R7307df4802b0486e" /><Relationship Type="http://schemas.openxmlformats.org/officeDocument/2006/relationships/slide" Target="/ppt/slides/slide7.xml" Id="R863d0355333b4b1d" /><Relationship Type="http://schemas.openxmlformats.org/officeDocument/2006/relationships/slide" Target="/ppt/slides/slide8.xml" Id="R3ea98bf9f92f4058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cc02b10ebc7473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61e7d283425419e" /><Relationship Type="http://schemas.openxmlformats.org/officeDocument/2006/relationships/notesMaster" Target="/ppt/notesMasters/notesMaster1.xml" Id="R7339f5811c4a4c5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74c0c3f8ecd4881" /><Relationship Type="http://schemas.openxmlformats.org/officeDocument/2006/relationships/notesMaster" Target="/ppt/notesMasters/notesMaster1.xml" Id="Rd502bc27d0974af2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6c08d3fa4234e0c" /><Relationship Type="http://schemas.openxmlformats.org/officeDocument/2006/relationships/notesMaster" Target="/ppt/notesMasters/notesMaster1.xml" Id="R70b14dd28bfc4d62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24d70eefc734b9f" /><Relationship Type="http://schemas.openxmlformats.org/officeDocument/2006/relationships/notesMaster" Target="/ppt/notesMasters/notesMaster1.xml" Id="R8c826d9cac55475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9112871e2c14725" /><Relationship Type="http://schemas.openxmlformats.org/officeDocument/2006/relationships/notesMaster" Target="/ppt/notesMasters/notesMaster1.xml" Id="Rd5ec16c5ff2f4d9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b517b5fb0534da3" /><Relationship Type="http://schemas.openxmlformats.org/officeDocument/2006/relationships/notesMaster" Target="/ppt/notesMasters/notesMaster1.xml" Id="R9d9baf4b7b2540d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183c7ab79f0b4cf9" /><Relationship Type="http://schemas.openxmlformats.org/officeDocument/2006/relationships/notesMaster" Target="/ppt/notesMasters/notesMaster1.xml" Id="Rb8d48fd12da04a69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5bdb5ea7f85342eb" /><Relationship Type="http://schemas.openxmlformats.org/officeDocument/2006/relationships/notesMaster" Target="/ppt/notesMasters/notesMaster1.xml" Id="Rcfe82455a0bf407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Arrive: 3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Read the source: 5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Watch a model: 5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Choose: 4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Check: 3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Your evidence: 12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Improve: 5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Reflect: 3 minutes. Total lesson: 40 minutes.</a:t>
            </a:r>
          </a:p>
          <a:p xmlns:a="http://schemas.openxmlformats.org/drawingml/2006/main">
            <a:r>
              <a:t>Outcome: Identify one similarity and one difference between two source cards.</a:t>
            </a:r>
          </a:p>
          <a:p xmlns:a="http://schemas.openxmlformats.org/drawingml/2006/main">
            <a:r>
              <a:t>Prepare: Print the four lines and comparison grid. Pupils may draw a lamp/candle as a learning diagram; no worship action or flame is needed.</a:t>
            </a:r>
          </a:p>
          <a:p xmlns:a="http://schemas.openxmlformats.org/drawingml/2006/main">
            <a:r>
              <a:t>Check: B. A shared visible action does not establish an identical belief or a ranking.</a:t>
            </a:r>
          </a:p>
          <a:p xmlns:a="http://schemas.openxmlformats.org/drawingml/2006/main">
            <a:r>
              <a:t>Task answers: Diyas in D1; a candle in C2. | Diwali: good/knowledge overcoming evil/ignorance. Christmas: Jesus as light of the world. | Example: Both use light, but Diwali links it with good and knowledge while the Christmas source links it with Jesus.</a:t>
            </a:r>
          </a:p>
          <a:p xmlns:a="http://schemas.openxmlformats.org/drawingml/2006/main">
            <a:r>
              <a:t>Watch for: Do not turn a source about many people into a claim about everyone. Do not ask pupils to speak on behalf of a religion.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short paraphrases of named community sources. These examples do not represent every person in a tradition.</a:t>
            </a:r>
          </a:p>
          <a:p xmlns:a="http://schemas.openxmlformats.org/drawingml/2006/main">
            <a:r>
              <a:t>School curriculum: BUILD Weekly Autumn SOW: RE C64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https://www.hinduamerican.org/blog/why-stop-with-diwali-the-hindu-month-of-kartik-is-all-about-the-light/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5722109674f4d6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42df7e93d284569" /><Relationship Type="http://schemas.openxmlformats.org/officeDocument/2006/relationships/slideLayout" Target="/ppt/slideLayouts/slideLayout1.xml" Id="Rf6035fe050f0460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6035fe050f0460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62cd731d9b6421a" /><Relationship Type="http://schemas.openxmlformats.org/officeDocument/2006/relationships/image" Target="/ppt/media/image.png" Id="R92304495e450424f" /><Relationship Type="http://schemas.openxmlformats.org/officeDocument/2006/relationships/notesSlide" Target="/ppt/notesSlides/notesSlide1.xml" Id="Rd17872a27b644bb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b38e9e9cbed452a" /><Relationship Type="http://schemas.openxmlformats.org/officeDocument/2006/relationships/notesSlide" Target="/ppt/notesSlides/notesSlide2.xml" Id="Reaa53032f03f414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45437f61b04589" /><Relationship Type="http://schemas.openxmlformats.org/officeDocument/2006/relationships/notesSlide" Target="/ppt/notesSlides/notesSlide3.xml" Id="R4f72c4abfb344fa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325af1321c34bb8" /><Relationship Type="http://schemas.openxmlformats.org/officeDocument/2006/relationships/notesSlide" Target="/ppt/notesSlides/notesSlide4.xml" Id="Rdb983b6b8c20490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f68bd6bf784ba0" /><Relationship Type="http://schemas.openxmlformats.org/officeDocument/2006/relationships/notesSlide" Target="/ppt/notesSlides/notesSlide5.xml" Id="Rc8b4d27df3df424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0b4bfd5edc4cf3" /><Relationship Type="http://schemas.openxmlformats.org/officeDocument/2006/relationships/notesSlide" Target="/ppt/notesSlides/notesSlide6.xml" Id="Rdaf7048ed5f64f2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000022873a64741" /><Relationship Type="http://schemas.openxmlformats.org/officeDocument/2006/relationships/notesSlide" Target="/ppt/notesSlides/notesSlide7.xml" Id="R52287cd65fc84a73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b17a44ffbf4aeb" /><Relationship Type="http://schemas.openxmlformats.org/officeDocument/2006/relationships/notesSlide" Target="/ppt/notesSlides/notesSlide8.xml" Id="R957dda51bdd8489f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29">
            <a:extLst xmlns:a="http://schemas.openxmlformats.org/drawingml/2006/main">
              <a:ext uri="{FF2B5EF4-FFF2-40B4-BE49-F238E27FC236}">
                <a16:creationId xmlns:a16="http://schemas.microsoft.com/office/drawing/2014/main" id="{43630D92-FBF3-4667-80C6-DD603078C8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30">
            <a:extLst xmlns:a="http://schemas.openxmlformats.org/drawingml/2006/main">
              <a:ext uri="{FF2B5EF4-FFF2-40B4-BE49-F238E27FC236}">
                <a16:creationId xmlns:a16="http://schemas.microsoft.com/office/drawing/2014/main" id="{A854AFBA-C137-4F2A-B919-69F5FDF4A2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31">
            <a:extLst xmlns:a="http://schemas.openxmlformats.org/drawingml/2006/main">
              <a:ext uri="{FF2B5EF4-FFF2-40B4-BE49-F238E27FC236}">
                <a16:creationId xmlns:a16="http://schemas.microsoft.com/office/drawing/2014/main" id="{09734D6A-B2CF-4514-AE50-AA7BE85229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Similar actions, different meanings</a:t>
            </a:r>
          </a:p>
        </p:txBody>
      </p:sp>
      <p:sp>
        <p:nvSpPr>
          <p:cNvPr id="4" name="shape-432">
            <a:extLst xmlns:a="http://schemas.openxmlformats.org/drawingml/2006/main">
              <a:ext uri="{FF2B5EF4-FFF2-40B4-BE49-F238E27FC236}">
                <a16:creationId xmlns:a16="http://schemas.microsoft.com/office/drawing/2014/main" id="{3C889E4A-8AD8-4504-B9D8-25CA62B35B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33">
            <a:extLst xmlns:a="http://schemas.openxmlformats.org/drawingml/2006/main">
              <a:ext uri="{FF2B5EF4-FFF2-40B4-BE49-F238E27FC236}">
                <a16:creationId xmlns:a16="http://schemas.microsoft.com/office/drawing/2014/main" id="{E3F2FE4B-3F72-4AD0-8735-C53E48DC0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34">
            <a:extLst xmlns:a="http://schemas.openxmlformats.org/drawingml/2006/main">
              <a:ext uri="{FF2B5EF4-FFF2-40B4-BE49-F238E27FC236}">
                <a16:creationId xmlns:a16="http://schemas.microsoft.com/office/drawing/2014/main" id="{BAE81509-8B4B-4714-91D9-BB4630591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435">
            <a:extLst xmlns:a="http://schemas.openxmlformats.org/drawingml/2006/main">
              <a:ext uri="{FF2B5EF4-FFF2-40B4-BE49-F238E27FC236}">
                <a16:creationId xmlns:a16="http://schemas.microsoft.com/office/drawing/2014/main" id="{706E4649-1957-4433-B5C1-BEA47B1839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Identify one similarity and one difference between two source cards.</a:t>
            </a:r>
          </a:p>
        </p:txBody>
      </p:sp>
      <p:sp>
        <p:nvSpPr>
          <p:cNvPr id="8" name="shape-436">
            <a:extLst xmlns:a="http://schemas.openxmlformats.org/drawingml/2006/main">
              <a:ext uri="{FF2B5EF4-FFF2-40B4-BE49-F238E27FC236}">
                <a16:creationId xmlns:a16="http://schemas.microsoft.com/office/drawing/2014/main" id="{211B705B-3BD1-44F5-BD21-56EC4DC11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2304495e450424f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0576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437">
            <a:extLst xmlns:a="http://schemas.openxmlformats.org/drawingml/2006/main">
              <a:ext uri="{FF2B5EF4-FFF2-40B4-BE49-F238E27FC236}">
                <a16:creationId xmlns:a16="http://schemas.microsoft.com/office/drawing/2014/main" id="{EF74E8B4-A7E4-4AE8-9917-7F9096001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38">
            <a:extLst xmlns:a="http://schemas.openxmlformats.org/drawingml/2006/main">
              <a:ext uri="{FF2B5EF4-FFF2-40B4-BE49-F238E27FC236}">
                <a16:creationId xmlns:a16="http://schemas.microsoft.com/office/drawing/2014/main" id="{99061066-1E7C-4650-9552-A94F5AB18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39">
            <a:extLst xmlns:a="http://schemas.openxmlformats.org/drawingml/2006/main">
              <a:ext uri="{FF2B5EF4-FFF2-40B4-BE49-F238E27FC236}">
                <a16:creationId xmlns:a16="http://schemas.microsoft.com/office/drawing/2014/main" id="{F5592C8C-BDA5-4E32-A94D-90810F2FF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440">
            <a:extLst xmlns:a="http://schemas.openxmlformats.org/drawingml/2006/main">
              <a:ext uri="{FF2B5EF4-FFF2-40B4-BE49-F238E27FC236}">
                <a16:creationId xmlns:a16="http://schemas.microsoft.com/office/drawing/2014/main" id="{49CCDC92-E971-4A59-95DF-ECD730E5E7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41">
            <a:extLst xmlns:a="http://schemas.openxmlformats.org/drawingml/2006/main">
              <a:ext uri="{FF2B5EF4-FFF2-40B4-BE49-F238E27FC236}">
                <a16:creationId xmlns:a16="http://schemas.microsoft.com/office/drawing/2014/main" id="{AEBD34C3-8A9E-41A2-A2DB-BBA28FE97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42">
            <a:extLst xmlns:a="http://schemas.openxmlformats.org/drawingml/2006/main">
              <a:ext uri="{FF2B5EF4-FFF2-40B4-BE49-F238E27FC236}">
                <a16:creationId xmlns:a16="http://schemas.microsoft.com/office/drawing/2014/main" id="{EEFB8716-9BF9-4C74-9EC9-79BBBCFB2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443">
            <a:extLst xmlns:a="http://schemas.openxmlformats.org/drawingml/2006/main">
              <a:ext uri="{FF2B5EF4-FFF2-40B4-BE49-F238E27FC236}">
                <a16:creationId xmlns:a16="http://schemas.microsoft.com/office/drawing/2014/main" id="{94EA50BE-015A-4336-9DB6-45D67BB9B8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CLASSROOM FACT CARDS — short paraphrases of named community sources. These examples do not represent every person in a tradition.</a:t>
            </a:r>
          </a:p>
        </p:txBody>
      </p:sp>
      <p:sp>
        <p:nvSpPr>
          <p:cNvPr id="8" name="shape-444">
            <a:extLst xmlns:a="http://schemas.openxmlformats.org/drawingml/2006/main">
              <a:ext uri="{FF2B5EF4-FFF2-40B4-BE49-F238E27FC236}">
                <a16:creationId xmlns:a16="http://schemas.microsoft.com/office/drawing/2014/main" id="{70420B66-1F44-4B73-91D3-2A716D7EB3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45">
            <a:extLst xmlns:a="http://schemas.openxmlformats.org/drawingml/2006/main">
              <a:ext uri="{FF2B5EF4-FFF2-40B4-BE49-F238E27FC236}">
                <a16:creationId xmlns:a16="http://schemas.microsoft.com/office/drawing/2014/main" id="{85E9F219-D106-4BE6-B6F8-8D04ED1F5F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D1. At Diwali, many Hindus place small lamps called diyas around homes or places of worship.</a:t>
            </a:r>
          </a:p>
        </p:txBody>
      </p:sp>
      <p:sp>
        <p:nvSpPr>
          <p:cNvPr id="10" name="shape-446">
            <a:extLst xmlns:a="http://schemas.openxmlformats.org/drawingml/2006/main">
              <a:ext uri="{FF2B5EF4-FFF2-40B4-BE49-F238E27FC236}">
                <a16:creationId xmlns:a16="http://schemas.microsoft.com/office/drawing/2014/main" id="{FCCE9675-BE42-41EE-9D84-04F1D9976D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47">
            <a:extLst xmlns:a="http://schemas.openxmlformats.org/drawingml/2006/main">
              <a:ext uri="{FF2B5EF4-FFF2-40B4-BE49-F238E27FC236}">
                <a16:creationId xmlns:a16="http://schemas.microsoft.com/office/drawing/2014/main" id="{1675ACEE-51AB-4E23-9E4C-1E0F210E3B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D2. Hindu American Foundation describes the light as connected with good overcoming evil and knowledge overcoming ignorance.</a:t>
            </a:r>
          </a:p>
        </p:txBody>
      </p:sp>
      <p:sp>
        <p:nvSpPr>
          <p:cNvPr id="12" name="shape-448">
            <a:extLst xmlns:a="http://schemas.openxmlformats.org/drawingml/2006/main">
              <a:ext uri="{FF2B5EF4-FFF2-40B4-BE49-F238E27FC236}">
                <a16:creationId xmlns:a16="http://schemas.microsoft.com/office/drawing/2014/main" id="{D0768D29-A16D-4F62-A7F2-84624293F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49">
            <a:extLst xmlns:a="http://schemas.openxmlformats.org/drawingml/2006/main">
              <a:ext uri="{FF2B5EF4-FFF2-40B4-BE49-F238E27FC236}">
                <a16:creationId xmlns:a16="http://schemas.microsoft.com/office/drawing/2014/main" id="{FBDC4D96-A69D-45C5-ACE8-13D98E01A8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C1. At Christmas, Christians celebrate the birth of Jesus.</a:t>
            </a:r>
          </a:p>
        </p:txBody>
      </p:sp>
      <p:sp>
        <p:nvSpPr>
          <p:cNvPr id="14" name="shape-450">
            <a:extLst xmlns:a="http://schemas.openxmlformats.org/drawingml/2006/main">
              <a:ext uri="{FF2B5EF4-FFF2-40B4-BE49-F238E27FC236}">
                <a16:creationId xmlns:a16="http://schemas.microsoft.com/office/drawing/2014/main" id="{3838576A-DC71-40D7-AB76-ABD375F053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451">
            <a:extLst xmlns:a="http://schemas.openxmlformats.org/drawingml/2006/main">
              <a:ext uri="{FF2B5EF4-FFF2-40B4-BE49-F238E27FC236}">
                <a16:creationId xmlns:a16="http://schemas.microsoft.com/office/drawing/2014/main" id="{1BBEBFFB-7738-4310-A2D6-D9A43FA4D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C2. Church of England worship may use a candle when describing Jesus as the light of the world.</a:t>
            </a:r>
          </a:p>
        </p:txBody>
      </p:sp>
    </p:spTree>
    <p:extLst>
      <p:ext uri="{BB962C8B-B14F-4D97-AF65-F5344CB8AC3E}">
        <p14:creationId xmlns:p14="http://schemas.microsoft.com/office/powerpoint/2010/main" val="30884250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452">
            <a:extLst xmlns:a="http://schemas.openxmlformats.org/drawingml/2006/main">
              <a:ext uri="{FF2B5EF4-FFF2-40B4-BE49-F238E27FC236}">
                <a16:creationId xmlns:a16="http://schemas.microsoft.com/office/drawing/2014/main" id="{8F0CC857-F5CB-4ADC-BDBC-C909B82FB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53">
            <a:extLst xmlns:a="http://schemas.openxmlformats.org/drawingml/2006/main">
              <a:ext uri="{FF2B5EF4-FFF2-40B4-BE49-F238E27FC236}">
                <a16:creationId xmlns:a16="http://schemas.microsoft.com/office/drawing/2014/main" id="{52B456D5-6A35-43BE-912E-187D63348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54">
            <a:extLst xmlns:a="http://schemas.openxmlformats.org/drawingml/2006/main">
              <a:ext uri="{FF2B5EF4-FFF2-40B4-BE49-F238E27FC236}">
                <a16:creationId xmlns:a16="http://schemas.microsoft.com/office/drawing/2014/main" id="{0E06F3C2-259E-483A-AFC8-334DE4056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455">
            <a:extLst xmlns:a="http://schemas.openxmlformats.org/drawingml/2006/main">
              <a:ext uri="{FF2B5EF4-FFF2-40B4-BE49-F238E27FC236}">
                <a16:creationId xmlns:a16="http://schemas.microsoft.com/office/drawing/2014/main" id="{46BE62C7-803B-4C0D-B238-E0EEBD3845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56">
            <a:extLst xmlns:a="http://schemas.openxmlformats.org/drawingml/2006/main">
              <a:ext uri="{FF2B5EF4-FFF2-40B4-BE49-F238E27FC236}">
                <a16:creationId xmlns:a16="http://schemas.microsoft.com/office/drawing/2014/main" id="{8ABA2BAA-5CF3-43BC-9CC4-75D9204B4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57">
            <a:extLst xmlns:a="http://schemas.openxmlformats.org/drawingml/2006/main">
              <a:ext uri="{FF2B5EF4-FFF2-40B4-BE49-F238E27FC236}">
                <a16:creationId xmlns:a16="http://schemas.microsoft.com/office/drawing/2014/main" id="{AA6BD17B-9029-4475-81CD-8E4BC5301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458">
            <a:extLst xmlns:a="http://schemas.openxmlformats.org/drawingml/2006/main">
              <a:ext uri="{FF2B5EF4-FFF2-40B4-BE49-F238E27FC236}">
                <a16:creationId xmlns:a16="http://schemas.microsoft.com/office/drawing/2014/main" id="{DEACBC0C-EF49-47F8-9E06-E2108C093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59">
            <a:extLst xmlns:a="http://schemas.openxmlformats.org/drawingml/2006/main">
              <a:ext uri="{FF2B5EF4-FFF2-40B4-BE49-F238E27FC236}">
                <a16:creationId xmlns:a16="http://schemas.microsoft.com/office/drawing/2014/main" id="{5B300FDA-54DE-4B6C-927D-10F0079ACF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cards describe using light.</a:t>
            </a:r>
          </a:p>
        </p:txBody>
      </p:sp>
      <p:sp>
        <p:nvSpPr>
          <p:cNvPr id="9" name="shape-460">
            <a:extLst xmlns:a="http://schemas.openxmlformats.org/drawingml/2006/main">
              <a:ext uri="{FF2B5EF4-FFF2-40B4-BE49-F238E27FC236}">
                <a16:creationId xmlns:a16="http://schemas.microsoft.com/office/drawing/2014/main" id="{2BF53461-5EDB-4C38-9466-77E217177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61">
            <a:extLst xmlns:a="http://schemas.openxmlformats.org/drawingml/2006/main">
              <a:ext uri="{FF2B5EF4-FFF2-40B4-BE49-F238E27FC236}">
                <a16:creationId xmlns:a16="http://schemas.microsoft.com/office/drawing/2014/main" id="{FDCF2F83-A60E-4024-B03C-9C903B68D9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sources connect that light with different religious meanings.</a:t>
            </a:r>
          </a:p>
        </p:txBody>
      </p:sp>
      <p:sp>
        <p:nvSpPr>
          <p:cNvPr id="11" name="shape-462">
            <a:extLst xmlns:a="http://schemas.openxmlformats.org/drawingml/2006/main">
              <a:ext uri="{FF2B5EF4-FFF2-40B4-BE49-F238E27FC236}">
                <a16:creationId xmlns:a16="http://schemas.microsoft.com/office/drawing/2014/main" id="{46DA9F42-B824-484D-BA1A-D33241F03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35282972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463">
            <a:extLst xmlns:a="http://schemas.openxmlformats.org/drawingml/2006/main">
              <a:ext uri="{FF2B5EF4-FFF2-40B4-BE49-F238E27FC236}">
                <a16:creationId xmlns:a16="http://schemas.microsoft.com/office/drawing/2014/main" id="{AACBB10D-05AF-4A17-986D-E83F07D1D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64">
            <a:extLst xmlns:a="http://schemas.openxmlformats.org/drawingml/2006/main">
              <a:ext uri="{FF2B5EF4-FFF2-40B4-BE49-F238E27FC236}">
                <a16:creationId xmlns:a16="http://schemas.microsoft.com/office/drawing/2014/main" id="{D9CD8AB1-1B24-402D-902D-0AB81FC9F7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65">
            <a:extLst xmlns:a="http://schemas.openxmlformats.org/drawingml/2006/main">
              <a:ext uri="{FF2B5EF4-FFF2-40B4-BE49-F238E27FC236}">
                <a16:creationId xmlns:a16="http://schemas.microsoft.com/office/drawing/2014/main" id="{344FB511-71B0-496E-A084-B80DDC3DB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466">
            <a:extLst xmlns:a="http://schemas.openxmlformats.org/drawingml/2006/main">
              <a:ext uri="{FF2B5EF4-FFF2-40B4-BE49-F238E27FC236}">
                <a16:creationId xmlns:a16="http://schemas.microsoft.com/office/drawing/2014/main" id="{A303117B-942E-452F-90B8-0F80D29CF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67">
            <a:extLst xmlns:a="http://schemas.openxmlformats.org/drawingml/2006/main">
              <a:ext uri="{FF2B5EF4-FFF2-40B4-BE49-F238E27FC236}">
                <a16:creationId xmlns:a16="http://schemas.microsoft.com/office/drawing/2014/main" id="{9171F3CE-5885-499E-B194-58E4DE266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68">
            <a:extLst xmlns:a="http://schemas.openxmlformats.org/drawingml/2006/main">
              <a:ext uri="{FF2B5EF4-FFF2-40B4-BE49-F238E27FC236}">
                <a16:creationId xmlns:a16="http://schemas.microsoft.com/office/drawing/2014/main" id="{62DA7FD8-DC2D-49E7-B86F-8DEB8AFD6A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69">
            <a:extLst xmlns:a="http://schemas.openxmlformats.org/drawingml/2006/main">
              <a:ext uri="{FF2B5EF4-FFF2-40B4-BE49-F238E27FC236}">
                <a16:creationId xmlns:a16="http://schemas.microsoft.com/office/drawing/2014/main" id="{6E906FAC-25FF-41F7-A1DF-459C5B36D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groups use light. What can we conclude?</a:t>
            </a:r>
          </a:p>
        </p:txBody>
      </p:sp>
      <p:sp>
        <p:nvSpPr>
          <p:cNvPr id="8" name="shape-470">
            <a:extLst xmlns:a="http://schemas.openxmlformats.org/drawingml/2006/main">
              <a:ext uri="{FF2B5EF4-FFF2-40B4-BE49-F238E27FC236}">
                <a16:creationId xmlns:a16="http://schemas.microsoft.com/office/drawing/2014/main" id="{2A8D3908-66E1-4691-934D-A023E7A0B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71">
            <a:extLst xmlns:a="http://schemas.openxmlformats.org/drawingml/2006/main">
              <a:ext uri="{FF2B5EF4-FFF2-40B4-BE49-F238E27FC236}">
                <a16:creationId xmlns:a16="http://schemas.microsoft.com/office/drawing/2014/main" id="{296B8FDB-A12B-450A-A669-FEDFB66D7E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They must have identical beliefs.</a:t>
            </a:r>
          </a:p>
        </p:txBody>
      </p:sp>
      <p:sp>
        <p:nvSpPr>
          <p:cNvPr id="10" name="shape-472">
            <a:extLst xmlns:a="http://schemas.openxmlformats.org/drawingml/2006/main">
              <a:ext uri="{FF2B5EF4-FFF2-40B4-BE49-F238E27FC236}">
                <a16:creationId xmlns:a16="http://schemas.microsoft.com/office/drawing/2014/main" id="{33F8064C-621B-4719-A9AC-5E98873262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73">
            <a:extLst xmlns:a="http://schemas.openxmlformats.org/drawingml/2006/main">
              <a:ext uri="{FF2B5EF4-FFF2-40B4-BE49-F238E27FC236}">
                <a16:creationId xmlns:a16="http://schemas.microsoft.com/office/drawing/2014/main" id="{1A003D50-6C70-435D-98DE-7CC619ABD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The action is similar; read each meaning.</a:t>
            </a:r>
          </a:p>
        </p:txBody>
      </p:sp>
      <p:sp>
        <p:nvSpPr>
          <p:cNvPr id="12" name="shape-474">
            <a:extLst xmlns:a="http://schemas.openxmlformats.org/drawingml/2006/main">
              <a:ext uri="{FF2B5EF4-FFF2-40B4-BE49-F238E27FC236}">
                <a16:creationId xmlns:a16="http://schemas.microsoft.com/office/drawing/2014/main" id="{E507E744-2217-4AD0-9C6C-5FA8754635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5">
            <a:extLst xmlns:a="http://schemas.openxmlformats.org/drawingml/2006/main">
              <a:ext uri="{FF2B5EF4-FFF2-40B4-BE49-F238E27FC236}">
                <a16:creationId xmlns:a16="http://schemas.microsoft.com/office/drawing/2014/main" id="{CC1CB441-29BD-4B17-BB29-169ADAF266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One festival must be better.</a:t>
            </a:r>
          </a:p>
        </p:txBody>
      </p:sp>
      <p:sp>
        <p:nvSpPr>
          <p:cNvPr id="14" name="shape-476">
            <a:extLst xmlns:a="http://schemas.openxmlformats.org/drawingml/2006/main">
              <a:ext uri="{FF2B5EF4-FFF2-40B4-BE49-F238E27FC236}">
                <a16:creationId xmlns:a16="http://schemas.microsoft.com/office/drawing/2014/main" id="{37A60843-1499-47C9-97D0-94140F6B2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505870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77">
            <a:extLst xmlns:a="http://schemas.openxmlformats.org/drawingml/2006/main">
              <a:ext uri="{FF2B5EF4-FFF2-40B4-BE49-F238E27FC236}">
                <a16:creationId xmlns:a16="http://schemas.microsoft.com/office/drawing/2014/main" id="{FBD43460-5D31-44FB-8AB7-EE29FB560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78">
            <a:extLst xmlns:a="http://schemas.openxmlformats.org/drawingml/2006/main">
              <a:ext uri="{FF2B5EF4-FFF2-40B4-BE49-F238E27FC236}">
                <a16:creationId xmlns:a16="http://schemas.microsoft.com/office/drawing/2014/main" id="{96D50159-6496-4B14-B02B-E0808D0702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79">
            <a:extLst xmlns:a="http://schemas.openxmlformats.org/drawingml/2006/main">
              <a:ext uri="{FF2B5EF4-FFF2-40B4-BE49-F238E27FC236}">
                <a16:creationId xmlns:a16="http://schemas.microsoft.com/office/drawing/2014/main" id="{26455BAA-2CF2-4DB5-BC7F-C4EFD18F7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480">
            <a:extLst xmlns:a="http://schemas.openxmlformats.org/drawingml/2006/main">
              <a:ext uri="{FF2B5EF4-FFF2-40B4-BE49-F238E27FC236}">
                <a16:creationId xmlns:a16="http://schemas.microsoft.com/office/drawing/2014/main" id="{E61A3326-4849-427E-B4A5-2DE841AC1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81">
            <a:extLst xmlns:a="http://schemas.openxmlformats.org/drawingml/2006/main">
              <a:ext uri="{FF2B5EF4-FFF2-40B4-BE49-F238E27FC236}">
                <a16:creationId xmlns:a16="http://schemas.microsoft.com/office/drawing/2014/main" id="{E0A7DA9D-1C49-4A6E-B97C-EAD061FA5F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82">
            <a:extLst xmlns:a="http://schemas.openxmlformats.org/drawingml/2006/main">
              <a:ext uri="{FF2B5EF4-FFF2-40B4-BE49-F238E27FC236}">
                <a16:creationId xmlns:a16="http://schemas.microsoft.com/office/drawing/2014/main" id="{767344FE-FCCC-4A89-A931-91698E633E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483">
            <a:extLst xmlns:a="http://schemas.openxmlformats.org/drawingml/2006/main">
              <a:ext uri="{FF2B5EF4-FFF2-40B4-BE49-F238E27FC236}">
                <a16:creationId xmlns:a16="http://schemas.microsoft.com/office/drawing/2014/main" id="{92E2F90F-A69E-412B-97E5-BA3CF3916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484">
            <a:extLst xmlns:a="http://schemas.openxmlformats.org/drawingml/2006/main">
              <a:ext uri="{FF2B5EF4-FFF2-40B4-BE49-F238E27FC236}">
                <a16:creationId xmlns:a16="http://schemas.microsoft.com/office/drawing/2014/main" id="{AE9C309D-5059-488C-95B4-9798781EE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shared visible action does not establish an identical belief or a ranking.</a:t>
            </a:r>
          </a:p>
        </p:txBody>
      </p:sp>
      <p:sp>
        <p:nvSpPr>
          <p:cNvPr id="9" name="shape-485">
            <a:extLst xmlns:a="http://schemas.openxmlformats.org/drawingml/2006/main">
              <a:ext uri="{FF2B5EF4-FFF2-40B4-BE49-F238E27FC236}">
                <a16:creationId xmlns:a16="http://schemas.microsoft.com/office/drawing/2014/main" id="{26838BD6-5F4E-4D53-AEA0-29825495D2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56472360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486">
            <a:extLst xmlns:a="http://schemas.openxmlformats.org/drawingml/2006/main">
              <a:ext uri="{FF2B5EF4-FFF2-40B4-BE49-F238E27FC236}">
                <a16:creationId xmlns:a16="http://schemas.microsoft.com/office/drawing/2014/main" id="{0C0A62AF-CC2B-49CE-8A28-CF87875E2E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87">
            <a:extLst xmlns:a="http://schemas.openxmlformats.org/drawingml/2006/main">
              <a:ext uri="{FF2B5EF4-FFF2-40B4-BE49-F238E27FC236}">
                <a16:creationId xmlns:a16="http://schemas.microsoft.com/office/drawing/2014/main" id="{1D359E52-2F8D-462A-9439-19AD63F803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488">
            <a:extLst xmlns:a="http://schemas.openxmlformats.org/drawingml/2006/main">
              <a:ext uri="{FF2B5EF4-FFF2-40B4-BE49-F238E27FC236}">
                <a16:creationId xmlns:a16="http://schemas.microsoft.com/office/drawing/2014/main" id="{4506265B-3EDD-431F-A765-38A9E243D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489">
            <a:extLst xmlns:a="http://schemas.openxmlformats.org/drawingml/2006/main">
              <a:ext uri="{FF2B5EF4-FFF2-40B4-BE49-F238E27FC236}">
                <a16:creationId xmlns:a16="http://schemas.microsoft.com/office/drawing/2014/main" id="{7ECB57BA-2021-48F4-9BEF-4AC7CC3021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90">
            <a:extLst xmlns:a="http://schemas.openxmlformats.org/drawingml/2006/main">
              <a:ext uri="{FF2B5EF4-FFF2-40B4-BE49-F238E27FC236}">
                <a16:creationId xmlns:a16="http://schemas.microsoft.com/office/drawing/2014/main" id="{BC6BF5D0-025A-43A7-A011-6B3FBA9CF0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91">
            <a:extLst xmlns:a="http://schemas.openxmlformats.org/drawingml/2006/main">
              <a:ext uri="{FF2B5EF4-FFF2-40B4-BE49-F238E27FC236}">
                <a16:creationId xmlns:a16="http://schemas.microsoft.com/office/drawing/2014/main" id="{6C35609D-30F8-4C53-977E-ECFF689A96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492">
            <a:extLst xmlns:a="http://schemas.openxmlformats.org/drawingml/2006/main">
              <a:ext uri="{FF2B5EF4-FFF2-40B4-BE49-F238E27FC236}">
                <a16:creationId xmlns:a16="http://schemas.microsoft.com/office/drawing/2014/main" id="{1F92AC72-AD1A-4C05-B798-B1AD15F8FA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93">
            <a:extLst xmlns:a="http://schemas.openxmlformats.org/drawingml/2006/main">
              <a:ext uri="{FF2B5EF4-FFF2-40B4-BE49-F238E27FC236}">
                <a16:creationId xmlns:a16="http://schemas.microsoft.com/office/drawing/2014/main" id="{4D9F33F0-4FBF-4BD1-93CD-1A7DE1EF5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Underline the object or action using light in D1 and C2.</a:t>
            </a:r>
          </a:p>
        </p:txBody>
      </p:sp>
      <p:sp>
        <p:nvSpPr>
          <p:cNvPr id="9" name="shape-494">
            <a:extLst xmlns:a="http://schemas.openxmlformats.org/drawingml/2006/main">
              <a:ext uri="{FF2B5EF4-FFF2-40B4-BE49-F238E27FC236}">
                <a16:creationId xmlns:a16="http://schemas.microsoft.com/office/drawing/2014/main" id="{23BAB57A-D9D7-460A-AF23-5ABC48FDE4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95">
            <a:extLst xmlns:a="http://schemas.openxmlformats.org/drawingml/2006/main">
              <a:ext uri="{FF2B5EF4-FFF2-40B4-BE49-F238E27FC236}">
                <a16:creationId xmlns:a16="http://schemas.microsoft.com/office/drawing/2014/main" id="{F49E6DC7-5173-41A9-A3A1-AEA8769FE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 a two-row grid: festival / source meaning.</a:t>
            </a:r>
          </a:p>
        </p:txBody>
      </p:sp>
      <p:sp>
        <p:nvSpPr>
          <p:cNvPr id="11" name="shape-496">
            <a:extLst xmlns:a="http://schemas.openxmlformats.org/drawingml/2006/main">
              <a:ext uri="{FF2B5EF4-FFF2-40B4-BE49-F238E27FC236}">
                <a16:creationId xmlns:a16="http://schemas.microsoft.com/office/drawing/2014/main" id="{E2963058-83DC-4CCE-8413-D5F528DD6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497">
            <a:extLst xmlns:a="http://schemas.openxmlformats.org/drawingml/2006/main">
              <a:ext uri="{FF2B5EF4-FFF2-40B4-BE49-F238E27FC236}">
                <a16:creationId xmlns:a16="http://schemas.microsoft.com/office/drawing/2014/main" id="{014F894E-83A2-4EE2-94AA-A6FE44F917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Finish: Both ___, but Diwali ___ while the Christmas source ___.</a:t>
            </a:r>
          </a:p>
        </p:txBody>
      </p:sp>
    </p:spTree>
    <p:extLst>
      <p:ext uri="{BB962C8B-B14F-4D97-AF65-F5344CB8AC3E}">
        <p14:creationId xmlns:p14="http://schemas.microsoft.com/office/powerpoint/2010/main" val="109132165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98">
            <a:extLst xmlns:a="http://schemas.openxmlformats.org/drawingml/2006/main">
              <a:ext uri="{FF2B5EF4-FFF2-40B4-BE49-F238E27FC236}">
                <a16:creationId xmlns:a16="http://schemas.microsoft.com/office/drawing/2014/main" id="{FFE9D160-441B-4B66-99E0-1A216F075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99">
            <a:extLst xmlns:a="http://schemas.openxmlformats.org/drawingml/2006/main">
              <a:ext uri="{FF2B5EF4-FFF2-40B4-BE49-F238E27FC236}">
                <a16:creationId xmlns:a16="http://schemas.microsoft.com/office/drawing/2014/main" id="{51B7DEA6-6D87-4524-A3F2-D06C15251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500">
            <a:extLst xmlns:a="http://schemas.openxmlformats.org/drawingml/2006/main">
              <a:ext uri="{FF2B5EF4-FFF2-40B4-BE49-F238E27FC236}">
                <a16:creationId xmlns:a16="http://schemas.microsoft.com/office/drawing/2014/main" id="{D70B7226-9665-4B99-BCA3-E651732A89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501">
            <a:extLst xmlns:a="http://schemas.openxmlformats.org/drawingml/2006/main">
              <a:ext uri="{FF2B5EF4-FFF2-40B4-BE49-F238E27FC236}">
                <a16:creationId xmlns:a16="http://schemas.microsoft.com/office/drawing/2014/main" id="{EF7EA9B8-45D0-4C15-89B9-8E39555D4F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02">
            <a:extLst xmlns:a="http://schemas.openxmlformats.org/drawingml/2006/main">
              <a:ext uri="{FF2B5EF4-FFF2-40B4-BE49-F238E27FC236}">
                <a16:creationId xmlns:a16="http://schemas.microsoft.com/office/drawing/2014/main" id="{1145BACB-C0AA-4751-9AAC-A803B40865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03">
            <a:extLst xmlns:a="http://schemas.openxmlformats.org/drawingml/2006/main">
              <a:ext uri="{FF2B5EF4-FFF2-40B4-BE49-F238E27FC236}">
                <a16:creationId xmlns:a16="http://schemas.microsoft.com/office/drawing/2014/main" id="{C7A64F50-BB0C-4815-A4A2-E3FACA0374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504">
            <a:extLst xmlns:a="http://schemas.openxmlformats.org/drawingml/2006/main">
              <a:ext uri="{FF2B5EF4-FFF2-40B4-BE49-F238E27FC236}">
                <a16:creationId xmlns:a16="http://schemas.microsoft.com/office/drawing/2014/main" id="{C8A6F937-91D2-4F2A-9072-C88714657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505">
            <a:extLst xmlns:a="http://schemas.openxmlformats.org/drawingml/2006/main">
              <a:ext uri="{FF2B5EF4-FFF2-40B4-BE49-F238E27FC236}">
                <a16:creationId xmlns:a16="http://schemas.microsoft.com/office/drawing/2014/main" id="{7DF1AA0E-F67A-4FD6-A225-37393B7ACB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506">
            <a:extLst xmlns:a="http://schemas.openxmlformats.org/drawingml/2006/main">
              <a:ext uri="{FF2B5EF4-FFF2-40B4-BE49-F238E27FC236}">
                <a16:creationId xmlns:a16="http://schemas.microsoft.com/office/drawing/2014/main" id="{0DA7CA57-E03D-423E-90CB-E2B4A153B4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61041677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507">
            <a:extLst xmlns:a="http://schemas.openxmlformats.org/drawingml/2006/main">
              <a:ext uri="{FF2B5EF4-FFF2-40B4-BE49-F238E27FC236}">
                <a16:creationId xmlns:a16="http://schemas.microsoft.com/office/drawing/2014/main" id="{D8D8DA86-C743-44E2-AA53-AC9D927A8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08">
            <a:extLst xmlns:a="http://schemas.openxmlformats.org/drawingml/2006/main">
              <a:ext uri="{FF2B5EF4-FFF2-40B4-BE49-F238E27FC236}">
                <a16:creationId xmlns:a16="http://schemas.microsoft.com/office/drawing/2014/main" id="{3FB8EC14-9F24-4A01-AA20-D210349DF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5</a:t>
            </a:r>
          </a:p>
        </p:txBody>
      </p:sp>
      <p:sp>
        <p:nvSpPr>
          <p:cNvPr id="3" name="shape-509">
            <a:extLst xmlns:a="http://schemas.openxmlformats.org/drawingml/2006/main">
              <a:ext uri="{FF2B5EF4-FFF2-40B4-BE49-F238E27FC236}">
                <a16:creationId xmlns:a16="http://schemas.microsoft.com/office/drawing/2014/main" id="{775FD446-EB39-4658-AD14-0063059D8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510">
            <a:extLst xmlns:a="http://schemas.openxmlformats.org/drawingml/2006/main">
              <a:ext uri="{FF2B5EF4-FFF2-40B4-BE49-F238E27FC236}">
                <a16:creationId xmlns:a16="http://schemas.microsoft.com/office/drawing/2014/main" id="{D4CAB179-2198-48BD-9B75-510859925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11">
            <a:extLst xmlns:a="http://schemas.openxmlformats.org/drawingml/2006/main">
              <a:ext uri="{FF2B5EF4-FFF2-40B4-BE49-F238E27FC236}">
                <a16:creationId xmlns:a16="http://schemas.microsoft.com/office/drawing/2014/main" id="{74BB9F1E-8001-4FA7-8DDB-39D8B3985A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12">
            <a:extLst xmlns:a="http://schemas.openxmlformats.org/drawingml/2006/main">
              <a:ext uri="{FF2B5EF4-FFF2-40B4-BE49-F238E27FC236}">
                <a16:creationId xmlns:a16="http://schemas.microsoft.com/office/drawing/2014/main" id="{E24D4489-735D-4B6B-A78A-6181789B0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513">
            <a:extLst xmlns:a="http://schemas.openxmlformats.org/drawingml/2006/main">
              <a:ext uri="{FF2B5EF4-FFF2-40B4-BE49-F238E27FC236}">
                <a16:creationId xmlns:a16="http://schemas.microsoft.com/office/drawing/2014/main" id="{49B3C238-3915-43CC-85E3-89F3CE3AF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a similarity without saying the beliefs are the same.</a:t>
            </a:r>
          </a:p>
        </p:txBody>
      </p:sp>
      <p:sp>
        <p:nvSpPr>
          <p:cNvPr id="8" name="shape-514">
            <a:extLst xmlns:a="http://schemas.openxmlformats.org/drawingml/2006/main">
              <a:ext uri="{FF2B5EF4-FFF2-40B4-BE49-F238E27FC236}">
                <a16:creationId xmlns:a16="http://schemas.microsoft.com/office/drawing/2014/main" id="{645AE89B-42DF-4085-B0F0-6D02D02A23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2626961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2026-09-05T19:24:12.0780000Z</dcterms:created>
  <dcterms:modified xsi:type="dcterms:W3CDTF">2026-09-05T19:24:12.0780000Z</dcterms:modified>
</coreProperties>
</file>