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9764a51fb3c4ae6" /><Relationship Type="http://schemas.openxmlformats.org/officeDocument/2006/relationships/extended-properties" Target="/docProps/app.xml" Id="R0d2b40bc7b974973" /><Relationship Type="http://schemas.openxmlformats.org/officeDocument/2006/relationships/officeDocument" Target="/ppt/presentation.xml" Id="Rd5ee056f592447c0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77606b66a7e4da8"/>
  </p:sldMasterIdLst>
  <p:notesMasterIdLst>
    <p:notesMasterId xmlns:r="http://schemas.openxmlformats.org/officeDocument/2006/relationships" r:id="R2a3301020c8d4f94"/>
  </p:notesMasterIdLst>
  <p:sldIdLst>
    <p:sldId xmlns:r="http://schemas.openxmlformats.org/officeDocument/2006/relationships" id="256" r:id="Re2de941360c14be4"/>
    <p:sldId xmlns:r="http://schemas.openxmlformats.org/officeDocument/2006/relationships" id="257" r:id="R9595fbfae3a54649"/>
    <p:sldId xmlns:r="http://schemas.openxmlformats.org/officeDocument/2006/relationships" id="258" r:id="R6b822cadb2754886"/>
    <p:sldId xmlns:r="http://schemas.openxmlformats.org/officeDocument/2006/relationships" id="259" r:id="R8c03a6bb42354678"/>
    <p:sldId xmlns:r="http://schemas.openxmlformats.org/officeDocument/2006/relationships" id="260" r:id="R53ad04d38ab54d3e"/>
    <p:sldId xmlns:r="http://schemas.openxmlformats.org/officeDocument/2006/relationships" id="261" r:id="R84c96aad5e504cc3"/>
    <p:sldId xmlns:r="http://schemas.openxmlformats.org/officeDocument/2006/relationships" id="262" r:id="R37e2a95ee7804177"/>
    <p:sldId xmlns:r="http://schemas.openxmlformats.org/officeDocument/2006/relationships" id="263" r:id="Ra38136dd1ff64194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4b80cf6e00d4e2f" /><Relationship Type="http://schemas.openxmlformats.org/officeDocument/2006/relationships/slideMaster" Target="/ppt/slideMasters/slideMaster1.xml" Id="R477606b66a7e4da8" /><Relationship Type="http://schemas.openxmlformats.org/officeDocument/2006/relationships/notesMaster" Target="/ppt/notesMasters/notesMaster1.xml" Id="R2a3301020c8d4f94" /><Relationship Type="http://schemas.openxmlformats.org/officeDocument/2006/relationships/presProps" Target="/ppt/presProps.xml" Id="R6ba435fdaf664fbe" /><Relationship Type="http://schemas.openxmlformats.org/officeDocument/2006/relationships/tableStyles" Target="/ppt/tableStyles.xml" Id="Raaef04732ec740bb" /><Relationship Type="http://schemas.openxmlformats.org/officeDocument/2006/relationships/slide" Target="/ppt/slides/slide1.xml" Id="Re2de941360c14be4" /><Relationship Type="http://schemas.openxmlformats.org/officeDocument/2006/relationships/slide" Target="/ppt/slides/slide2.xml" Id="R9595fbfae3a54649" /><Relationship Type="http://schemas.openxmlformats.org/officeDocument/2006/relationships/slide" Target="/ppt/slides/slide3.xml" Id="R6b822cadb2754886" /><Relationship Type="http://schemas.openxmlformats.org/officeDocument/2006/relationships/slide" Target="/ppt/slides/slide4.xml" Id="R8c03a6bb42354678" /><Relationship Type="http://schemas.openxmlformats.org/officeDocument/2006/relationships/slide" Target="/ppt/slides/slide5.xml" Id="R53ad04d38ab54d3e" /><Relationship Type="http://schemas.openxmlformats.org/officeDocument/2006/relationships/slide" Target="/ppt/slides/slide6.xml" Id="R84c96aad5e504cc3" /><Relationship Type="http://schemas.openxmlformats.org/officeDocument/2006/relationships/slide" Target="/ppt/slides/slide7.xml" Id="R37e2a95ee7804177" /><Relationship Type="http://schemas.openxmlformats.org/officeDocument/2006/relationships/slide" Target="/ppt/slides/slide8.xml" Id="Ra38136dd1ff64194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cc5527c4a834471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09eb5a4196454d9e" /><Relationship Type="http://schemas.openxmlformats.org/officeDocument/2006/relationships/notesMaster" Target="/ppt/notesMasters/notesMaster1.xml" Id="Rea21341fd51a43d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b94f3c3714eb409c" /><Relationship Type="http://schemas.openxmlformats.org/officeDocument/2006/relationships/notesMaster" Target="/ppt/notesMasters/notesMaster1.xml" Id="R1abbdbe2ed6048f7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afb62b533dc4a6b" /><Relationship Type="http://schemas.openxmlformats.org/officeDocument/2006/relationships/notesMaster" Target="/ppt/notesMasters/notesMaster1.xml" Id="R29e92bb4200e4c4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bb8a255064b4283" /><Relationship Type="http://schemas.openxmlformats.org/officeDocument/2006/relationships/notesMaster" Target="/ppt/notesMasters/notesMaster1.xml" Id="R65ec5d6c6a384b7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b1064a06b4094799" /><Relationship Type="http://schemas.openxmlformats.org/officeDocument/2006/relationships/notesMaster" Target="/ppt/notesMasters/notesMaster1.xml" Id="R54d8c7691dbb4a7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7f31fe32fed4589" /><Relationship Type="http://schemas.openxmlformats.org/officeDocument/2006/relationships/notesMaster" Target="/ppt/notesMasters/notesMaster1.xml" Id="R0e2641ef8b2a480e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d814956dc484747" /><Relationship Type="http://schemas.openxmlformats.org/officeDocument/2006/relationships/notesMaster" Target="/ppt/notesMasters/notesMaster1.xml" Id="R9ad08747276643eb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515b93263da49c6" /><Relationship Type="http://schemas.openxmlformats.org/officeDocument/2006/relationships/notesMaster" Target="/ppt/notesMasters/notesMaster1.xml" Id="Rcdc0f50ba8f1467c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Arrive: 3 minutes. Total lesson: 40 minutes.</a:t>
            </a:r>
          </a:p>
          <a:p xmlns:a="http://schemas.openxmlformats.org/drawingml/2006/main">
            <a:r>
              <a:t>Outcome: Choose a respectful action using the object card.</a:t>
            </a:r>
          </a:p>
          <a:p xmlns:a="http://schemas.openxmlformats.org/drawingml/2006/main">
            <a:r>
              <a:t>Prepare: Use the supplied text cards; optionally draw the two objects on the board. No real religious artefact, flame or handling box is required.</a:t>
            </a:r>
          </a:p>
          <a:p xmlns:a="http://schemas.openxmlformats.org/drawingml/2006/main">
            <a:r>
              <a:t>Check: B. O4 says to ask instead of assuming permission.</a:t>
            </a:r>
          </a:p>
          <a:p xmlns:a="http://schemas.openxmlformats.org/drawingml/2006/main">
            <a:r>
              <a:t>Task answers: Change lifting the lamp; follow keeping the photograph flat and asking. | Ask; read; follow; return. | The fragile lamp and paper photograph are different objects. The label supplies the specific instruction.</a:t>
            </a:r>
          </a:p>
          <a:p xmlns:a="http://schemas.openxmlformats.org/drawingml/2006/main">
            <a:r>
              <a:t>Watch for: Respect does not require sharing a belief. Do not claim that every sacred object needs gloves or has one identical handling rule.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DISPLAY — fictional museum cards; these are practice instructions, not universal rules for every faith.</a:t>
            </a:r>
          </a:p>
          <a:p xmlns:a="http://schemas.openxmlformats.org/drawingml/2006/main">
            <a:r>
              <a:t>School curriculum: BUILD Weekly Autumn SOW: RE C63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Read the source: 5 minutes. Total lesson: 40 minutes.</a:t>
            </a:r>
          </a:p>
          <a:p xmlns:a="http://schemas.openxmlformats.org/drawingml/2006/main">
            <a:r>
              <a:t>Outcome: Choose a respectful action using the object card.</a:t>
            </a:r>
          </a:p>
          <a:p xmlns:a="http://schemas.openxmlformats.org/drawingml/2006/main">
            <a:r>
              <a:t>Prepare: Use the supplied text cards; optionally draw the two objects on the board. No real religious artefact, flame or handling box is required.</a:t>
            </a:r>
          </a:p>
          <a:p xmlns:a="http://schemas.openxmlformats.org/drawingml/2006/main">
            <a:r>
              <a:t>Check: B. O4 says to ask instead of assuming permission.</a:t>
            </a:r>
          </a:p>
          <a:p xmlns:a="http://schemas.openxmlformats.org/drawingml/2006/main">
            <a:r>
              <a:t>Task answers: Change lifting the lamp; follow keeping the photograph flat and asking. | Ask; read; follow; return. | The fragile lamp and paper photograph are different objects. The label supplies the specific instruction.</a:t>
            </a:r>
          </a:p>
          <a:p xmlns:a="http://schemas.openxmlformats.org/drawingml/2006/main">
            <a:r>
              <a:t>Watch for: Respect does not require sharing a belief. Do not claim that every sacred object needs gloves or has one identical handling rule.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DISPLAY — fictional museum cards; these are practice instructions, not universal rules for every faith.</a:t>
            </a:r>
          </a:p>
          <a:p xmlns:a="http://schemas.openxmlformats.org/drawingml/2006/main">
            <a:r>
              <a:t>School curriculum: BUILD Weekly Autumn SOW: RE C63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Watch a model: 5 minutes. Total lesson: 40 minutes.</a:t>
            </a:r>
          </a:p>
          <a:p xmlns:a="http://schemas.openxmlformats.org/drawingml/2006/main">
            <a:r>
              <a:t>Outcome: Choose a respectful action using the object card.</a:t>
            </a:r>
          </a:p>
          <a:p xmlns:a="http://schemas.openxmlformats.org/drawingml/2006/main">
            <a:r>
              <a:t>Prepare: Use the supplied text cards; optionally draw the two objects on the board. No real religious artefact, flame or handling box is required.</a:t>
            </a:r>
          </a:p>
          <a:p xmlns:a="http://schemas.openxmlformats.org/drawingml/2006/main">
            <a:r>
              <a:t>Check: B. O4 says to ask instead of assuming permission.</a:t>
            </a:r>
          </a:p>
          <a:p xmlns:a="http://schemas.openxmlformats.org/drawingml/2006/main">
            <a:r>
              <a:t>Task answers: Change lifting the lamp; follow keeping the photograph flat and asking. | Ask; read; follow; return. | The fragile lamp and paper photograph are different objects. The label supplies the specific instruction.</a:t>
            </a:r>
          </a:p>
          <a:p xmlns:a="http://schemas.openxmlformats.org/drawingml/2006/main">
            <a:r>
              <a:t>Watch for: Respect does not require sharing a belief. Do not claim that every sacred object needs gloves or has one identical handling rule.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DISPLAY — fictional museum cards; these are practice instructions, not universal rules for every faith.</a:t>
            </a:r>
          </a:p>
          <a:p xmlns:a="http://schemas.openxmlformats.org/drawingml/2006/main">
            <a:r>
              <a:t>School curriculum: BUILD Weekly Autumn SOW: RE C63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Choose: 4 minutes. Total lesson: 40 minutes.</a:t>
            </a:r>
          </a:p>
          <a:p xmlns:a="http://schemas.openxmlformats.org/drawingml/2006/main">
            <a:r>
              <a:t>Outcome: Choose a respectful action using the object card.</a:t>
            </a:r>
          </a:p>
          <a:p xmlns:a="http://schemas.openxmlformats.org/drawingml/2006/main">
            <a:r>
              <a:t>Prepare: Use the supplied text cards; optionally draw the two objects on the board. No real religious artefact, flame or handling box is required.</a:t>
            </a:r>
          </a:p>
          <a:p xmlns:a="http://schemas.openxmlformats.org/drawingml/2006/main">
            <a:r>
              <a:t>Check: B. O4 says to ask instead of assuming permission.</a:t>
            </a:r>
          </a:p>
          <a:p xmlns:a="http://schemas.openxmlformats.org/drawingml/2006/main">
            <a:r>
              <a:t>Task answers: Change lifting the lamp; follow keeping the photograph flat and asking. | Ask; read; follow; return. | The fragile lamp and paper photograph are different objects. The label supplies the specific instruction.</a:t>
            </a:r>
          </a:p>
          <a:p xmlns:a="http://schemas.openxmlformats.org/drawingml/2006/main">
            <a:r>
              <a:t>Watch for: Respect does not require sharing a belief. Do not claim that every sacred object needs gloves or has one identical handling rule.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DISPLAY — fictional museum cards; these are practice instructions, not universal rules for every faith.</a:t>
            </a:r>
          </a:p>
          <a:p xmlns:a="http://schemas.openxmlformats.org/drawingml/2006/main">
            <a:r>
              <a:t>School curriculum: BUILD Weekly Autumn SOW: RE C63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Check: 3 minutes. Total lesson: 40 minutes.</a:t>
            </a:r>
          </a:p>
          <a:p xmlns:a="http://schemas.openxmlformats.org/drawingml/2006/main">
            <a:r>
              <a:t>Outcome: Choose a respectful action using the object card.</a:t>
            </a:r>
          </a:p>
          <a:p xmlns:a="http://schemas.openxmlformats.org/drawingml/2006/main">
            <a:r>
              <a:t>Prepare: Use the supplied text cards; optionally draw the two objects on the board. No real religious artefact, flame or handling box is required.</a:t>
            </a:r>
          </a:p>
          <a:p xmlns:a="http://schemas.openxmlformats.org/drawingml/2006/main">
            <a:r>
              <a:t>Check: B. O4 says to ask instead of assuming permission.</a:t>
            </a:r>
          </a:p>
          <a:p xmlns:a="http://schemas.openxmlformats.org/drawingml/2006/main">
            <a:r>
              <a:t>Task answers: Change lifting the lamp; follow keeping the photograph flat and asking. | Ask; read; follow; return. | The fragile lamp and paper photograph are different objects. The label supplies the specific instruction.</a:t>
            </a:r>
          </a:p>
          <a:p xmlns:a="http://schemas.openxmlformats.org/drawingml/2006/main">
            <a:r>
              <a:t>Watch for: Respect does not require sharing a belief. Do not claim that every sacred object needs gloves or has one identical handling rule.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DISPLAY — fictional museum cards; these are practice instructions, not universal rules for every faith.</a:t>
            </a:r>
          </a:p>
          <a:p xmlns:a="http://schemas.openxmlformats.org/drawingml/2006/main">
            <a:r>
              <a:t>School curriculum: BUILD Weekly Autumn SOW: RE C63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Your evidence: 12 minutes. Total lesson: 40 minutes.</a:t>
            </a:r>
          </a:p>
          <a:p xmlns:a="http://schemas.openxmlformats.org/drawingml/2006/main">
            <a:r>
              <a:t>Outcome: Choose a respectful action using the object card.</a:t>
            </a:r>
          </a:p>
          <a:p xmlns:a="http://schemas.openxmlformats.org/drawingml/2006/main">
            <a:r>
              <a:t>Prepare: Use the supplied text cards; optionally draw the two objects on the board. No real religious artefact, flame or handling box is required.</a:t>
            </a:r>
          </a:p>
          <a:p xmlns:a="http://schemas.openxmlformats.org/drawingml/2006/main">
            <a:r>
              <a:t>Check: B. O4 says to ask instead of assuming permission.</a:t>
            </a:r>
          </a:p>
          <a:p xmlns:a="http://schemas.openxmlformats.org/drawingml/2006/main">
            <a:r>
              <a:t>Task answers: Change lifting the lamp; follow keeping the photograph flat and asking. | Ask; read; follow; return. | The fragile lamp and paper photograph are different objects. The label supplies the specific instruction.</a:t>
            </a:r>
          </a:p>
          <a:p xmlns:a="http://schemas.openxmlformats.org/drawingml/2006/main">
            <a:r>
              <a:t>Watch for: Respect does not require sharing a belief. Do not claim that every sacred object needs gloves or has one identical handling rule.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DISPLAY — fictional museum cards; these are practice instructions, not universal rules for every faith.</a:t>
            </a:r>
          </a:p>
          <a:p xmlns:a="http://schemas.openxmlformats.org/drawingml/2006/main">
            <a:r>
              <a:t>School curriculum: BUILD Weekly Autumn SOW: RE C63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Improve: 5 minutes. Total lesson: 40 minutes.</a:t>
            </a:r>
          </a:p>
          <a:p xmlns:a="http://schemas.openxmlformats.org/drawingml/2006/main">
            <a:r>
              <a:t>Outcome: Choose a respectful action using the object card.</a:t>
            </a:r>
          </a:p>
          <a:p xmlns:a="http://schemas.openxmlformats.org/drawingml/2006/main">
            <a:r>
              <a:t>Prepare: Use the supplied text cards; optionally draw the two objects on the board. No real religious artefact, flame or handling box is required.</a:t>
            </a:r>
          </a:p>
          <a:p xmlns:a="http://schemas.openxmlformats.org/drawingml/2006/main">
            <a:r>
              <a:t>Check: B. O4 says to ask instead of assuming permission.</a:t>
            </a:r>
          </a:p>
          <a:p xmlns:a="http://schemas.openxmlformats.org/drawingml/2006/main">
            <a:r>
              <a:t>Task answers: Change lifting the lamp; follow keeping the photograph flat and asking. | Ask; read; follow; return. | The fragile lamp and paper photograph are different objects. The label supplies the specific instruction.</a:t>
            </a:r>
          </a:p>
          <a:p xmlns:a="http://schemas.openxmlformats.org/drawingml/2006/main">
            <a:r>
              <a:t>Watch for: Respect does not require sharing a belief. Do not claim that every sacred object needs gloves or has one identical handling rule.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DISPLAY — fictional museum cards; these are practice instructions, not universal rules for every faith.</a:t>
            </a:r>
          </a:p>
          <a:p xmlns:a="http://schemas.openxmlformats.org/drawingml/2006/main">
            <a:r>
              <a:t>School curriculum: BUILD Weekly Autumn SOW: RE C63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Reflect: 3 minutes. Total lesson: 40 minutes.</a:t>
            </a:r>
          </a:p>
          <a:p xmlns:a="http://schemas.openxmlformats.org/drawingml/2006/main">
            <a:r>
              <a:t>Outcome: Choose a respectful action using the object card.</a:t>
            </a:r>
          </a:p>
          <a:p xmlns:a="http://schemas.openxmlformats.org/drawingml/2006/main">
            <a:r>
              <a:t>Prepare: Use the supplied text cards; optionally draw the two objects on the board. No real religious artefact, flame or handling box is required.</a:t>
            </a:r>
          </a:p>
          <a:p xmlns:a="http://schemas.openxmlformats.org/drawingml/2006/main">
            <a:r>
              <a:t>Check: B. O4 says to ask instead of assuming permission.</a:t>
            </a:r>
          </a:p>
          <a:p xmlns:a="http://schemas.openxmlformats.org/drawingml/2006/main">
            <a:r>
              <a:t>Task answers: Change lifting the lamp; follow keeping the photograph flat and asking. | Ask; read; follow; return. | The fragile lamp and paper photograph are different objects. The label supplies the specific instruction.</a:t>
            </a:r>
          </a:p>
          <a:p xmlns:a="http://schemas.openxmlformats.org/drawingml/2006/main">
            <a:r>
              <a:t>Watch for: Respect does not require sharing a belief. Do not claim that every sacred object needs gloves or has one identical handling rule.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DISPLAY — fictional museum cards; these are practice instructions, not universal rules for every faith.</a:t>
            </a:r>
          </a:p>
          <a:p xmlns:a="http://schemas.openxmlformats.org/drawingml/2006/main">
            <a:r>
              <a:t>School curriculum: BUILD Weekly Autumn SOW: RE C63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3a9ee26c3ac1489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25edb016d6054bcb" /><Relationship Type="http://schemas.openxmlformats.org/officeDocument/2006/relationships/slideLayout" Target="/ppt/slideLayouts/slideLayout1.xml" Id="R5cec4c56959a465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cec4c56959a465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2172261c4764cbe" /><Relationship Type="http://schemas.openxmlformats.org/officeDocument/2006/relationships/image" Target="/ppt/media/image.png" Id="Rf2f3b36bcaed486d" /><Relationship Type="http://schemas.openxmlformats.org/officeDocument/2006/relationships/notesSlide" Target="/ppt/notesSlides/notesSlide1.xml" Id="R6f40068c0f344a7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fe2f18997b7454c" /><Relationship Type="http://schemas.openxmlformats.org/officeDocument/2006/relationships/notesSlide" Target="/ppt/notesSlides/notesSlide2.xml" Id="Rc957765ef7d94fb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45a16dae73843d6" /><Relationship Type="http://schemas.openxmlformats.org/officeDocument/2006/relationships/notesSlide" Target="/ppt/notesSlides/notesSlide3.xml" Id="R1b3f7e2b7ba1456f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4711cff20e6454a" /><Relationship Type="http://schemas.openxmlformats.org/officeDocument/2006/relationships/notesSlide" Target="/ppt/notesSlides/notesSlide4.xml" Id="Rfc5acc27488b4b5d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ff111f4c8914b2f" /><Relationship Type="http://schemas.openxmlformats.org/officeDocument/2006/relationships/notesSlide" Target="/ppt/notesSlides/notesSlide5.xml" Id="R1c4f6c28f49f4170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a124d828d5b47b9" /><Relationship Type="http://schemas.openxmlformats.org/officeDocument/2006/relationships/notesSlide" Target="/ppt/notesSlides/notesSlide6.xml" Id="Ra9402e38dc714faf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b5a27d9373c457b" /><Relationship Type="http://schemas.openxmlformats.org/officeDocument/2006/relationships/notesSlide" Target="/ppt/notesSlides/notesSlide7.xml" Id="Rdbf4c3593a074059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9cccba5d9b4b31" /><Relationship Type="http://schemas.openxmlformats.org/officeDocument/2006/relationships/notesSlide" Target="/ppt/notesSlides/notesSlide8.xml" Id="Rdebf8e004d14499b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257">
            <a:extLst xmlns:a="http://schemas.openxmlformats.org/drawingml/2006/main">
              <a:ext uri="{FF2B5EF4-FFF2-40B4-BE49-F238E27FC236}">
                <a16:creationId xmlns:a16="http://schemas.microsoft.com/office/drawing/2014/main" id="{0EF10D4F-519C-4909-B24C-09078A446F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258">
            <a:extLst xmlns:a="http://schemas.openxmlformats.org/drawingml/2006/main">
              <a:ext uri="{FF2B5EF4-FFF2-40B4-BE49-F238E27FC236}">
                <a16:creationId xmlns:a16="http://schemas.microsoft.com/office/drawing/2014/main" id="{51EF37C8-3EBF-4D33-A635-EE9F70A4F6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4</a:t>
            </a:r>
          </a:p>
        </p:txBody>
      </p:sp>
      <p:sp>
        <p:nvSpPr>
          <p:cNvPr id="3" name="shape-259">
            <a:extLst xmlns:a="http://schemas.openxmlformats.org/drawingml/2006/main">
              <a:ext uri="{FF2B5EF4-FFF2-40B4-BE49-F238E27FC236}">
                <a16:creationId xmlns:a16="http://schemas.microsoft.com/office/drawing/2014/main" id="{8D62C9A9-E9A2-4369-A43C-F34962A5E0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Handle it with respect</a:t>
            </a:r>
          </a:p>
        </p:txBody>
      </p:sp>
      <p:sp>
        <p:nvSpPr>
          <p:cNvPr id="4" name="shape-260">
            <a:extLst xmlns:a="http://schemas.openxmlformats.org/drawingml/2006/main">
              <a:ext uri="{FF2B5EF4-FFF2-40B4-BE49-F238E27FC236}">
                <a16:creationId xmlns:a16="http://schemas.microsoft.com/office/drawing/2014/main" id="{17DC92FD-2C56-48C4-A51F-CA23DB771E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61">
            <a:extLst xmlns:a="http://schemas.openxmlformats.org/drawingml/2006/main">
              <a:ext uri="{FF2B5EF4-FFF2-40B4-BE49-F238E27FC236}">
                <a16:creationId xmlns:a16="http://schemas.microsoft.com/office/drawing/2014/main" id="{C0E8B406-CE8C-4669-8D61-56D0689C32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62">
            <a:extLst xmlns:a="http://schemas.openxmlformats.org/drawingml/2006/main">
              <a:ext uri="{FF2B5EF4-FFF2-40B4-BE49-F238E27FC236}">
                <a16:creationId xmlns:a16="http://schemas.microsoft.com/office/drawing/2014/main" id="{76AB8E1E-0283-420D-B416-FCDC0DBC3E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263">
            <a:extLst xmlns:a="http://schemas.openxmlformats.org/drawingml/2006/main">
              <a:ext uri="{FF2B5EF4-FFF2-40B4-BE49-F238E27FC236}">
                <a16:creationId xmlns:a16="http://schemas.microsoft.com/office/drawing/2014/main" id="{80CD7FA6-7CC2-402A-930B-16461FD510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a respectful action using the object card.</a:t>
            </a:r>
          </a:p>
        </p:txBody>
      </p:sp>
      <p:sp>
        <p:nvSpPr>
          <p:cNvPr id="8" name="shape-264">
            <a:extLst xmlns:a="http://schemas.openxmlformats.org/drawingml/2006/main">
              <a:ext uri="{FF2B5EF4-FFF2-40B4-BE49-F238E27FC236}">
                <a16:creationId xmlns:a16="http://schemas.microsoft.com/office/drawing/2014/main" id="{0C45B101-D37D-4090-9BD0-3A24D9E96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f2f3b36bcaed486d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1982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265">
            <a:extLst xmlns:a="http://schemas.openxmlformats.org/drawingml/2006/main">
              <a:ext uri="{FF2B5EF4-FFF2-40B4-BE49-F238E27FC236}">
                <a16:creationId xmlns:a16="http://schemas.microsoft.com/office/drawing/2014/main" id="{0ECA2AB3-07DF-4B75-BE0D-2CE3B1305C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266">
            <a:extLst xmlns:a="http://schemas.openxmlformats.org/drawingml/2006/main">
              <a:ext uri="{FF2B5EF4-FFF2-40B4-BE49-F238E27FC236}">
                <a16:creationId xmlns:a16="http://schemas.microsoft.com/office/drawing/2014/main" id="{246607B9-98D2-4C74-AE89-2DE252C4C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4</a:t>
            </a:r>
          </a:p>
        </p:txBody>
      </p:sp>
      <p:sp>
        <p:nvSpPr>
          <p:cNvPr id="3" name="shape-267">
            <a:extLst xmlns:a="http://schemas.openxmlformats.org/drawingml/2006/main">
              <a:ext uri="{FF2B5EF4-FFF2-40B4-BE49-F238E27FC236}">
                <a16:creationId xmlns:a16="http://schemas.microsoft.com/office/drawing/2014/main" id="{6E0F8F1D-77C3-4FEF-8093-0BFFAF6785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268">
            <a:extLst xmlns:a="http://schemas.openxmlformats.org/drawingml/2006/main">
              <a:ext uri="{FF2B5EF4-FFF2-40B4-BE49-F238E27FC236}">
                <a16:creationId xmlns:a16="http://schemas.microsoft.com/office/drawing/2014/main" id="{6A0F5A83-868E-466A-BCD2-F342856E24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69">
            <a:extLst xmlns:a="http://schemas.openxmlformats.org/drawingml/2006/main">
              <a:ext uri="{FF2B5EF4-FFF2-40B4-BE49-F238E27FC236}">
                <a16:creationId xmlns:a16="http://schemas.microsoft.com/office/drawing/2014/main" id="{35EAAD4F-3BBD-4328-9F77-99AB8D8DED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70">
            <a:extLst xmlns:a="http://schemas.openxmlformats.org/drawingml/2006/main">
              <a:ext uri="{FF2B5EF4-FFF2-40B4-BE49-F238E27FC236}">
                <a16:creationId xmlns:a16="http://schemas.microsoft.com/office/drawing/2014/main" id="{D82431AA-3E49-41EE-877E-F5A09B3C2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271">
            <a:extLst xmlns:a="http://schemas.openxmlformats.org/drawingml/2006/main">
              <a:ext uri="{FF2B5EF4-FFF2-40B4-BE49-F238E27FC236}">
                <a16:creationId xmlns:a16="http://schemas.microsoft.com/office/drawing/2014/main" id="{17B79C6E-712C-46B0-B2A6-DACD0E9C0A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CONSTRUCTED CLASSROOM DISPLAY — fictional museum cards; these are practice instructions, not universal rules for every faith.</a:t>
            </a:r>
          </a:p>
        </p:txBody>
      </p:sp>
      <p:sp>
        <p:nvSpPr>
          <p:cNvPr id="8" name="shape-272">
            <a:extLst xmlns:a="http://schemas.openxmlformats.org/drawingml/2006/main">
              <a:ext uri="{FF2B5EF4-FFF2-40B4-BE49-F238E27FC236}">
                <a16:creationId xmlns:a16="http://schemas.microsoft.com/office/drawing/2014/main" id="{C225A54A-8138-4FBD-9112-400FE7FF85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273">
            <a:extLst xmlns:a="http://schemas.openxmlformats.org/drawingml/2006/main">
              <a:ext uri="{FF2B5EF4-FFF2-40B4-BE49-F238E27FC236}">
                <a16:creationId xmlns:a16="http://schemas.microsoft.com/office/drawing/2014/main" id="{FEAF3C10-495D-4CF0-907B-7C078052F8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O1. Display card: an unlit clay diya, a lamp used by some Hindus at Diwali. The display label says: look only; do not lift this fragile example.</a:t>
            </a:r>
          </a:p>
        </p:txBody>
      </p:sp>
      <p:sp>
        <p:nvSpPr>
          <p:cNvPr id="10" name="shape-274">
            <a:extLst xmlns:a="http://schemas.openxmlformats.org/drawingml/2006/main">
              <a:ext uri="{FF2B5EF4-FFF2-40B4-BE49-F238E27FC236}">
                <a16:creationId xmlns:a16="http://schemas.microsoft.com/office/drawing/2014/main" id="{0207CCEF-3ECB-45DA-B429-632C1DC60C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275">
            <a:extLst xmlns:a="http://schemas.openxmlformats.org/drawingml/2006/main">
              <a:ext uri="{FF2B5EF4-FFF2-40B4-BE49-F238E27FC236}">
                <a16:creationId xmlns:a16="http://schemas.microsoft.com/office/drawing/2014/main" id="{937124BF-3ABF-4162-9B65-756585A9A4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O2. Display card: a paper photograph of the lamp. The label says: handle with clean, dry hands; return it flat.</a:t>
            </a:r>
          </a:p>
        </p:txBody>
      </p:sp>
      <p:sp>
        <p:nvSpPr>
          <p:cNvPr id="12" name="shape-276">
            <a:extLst xmlns:a="http://schemas.openxmlformats.org/drawingml/2006/main">
              <a:ext uri="{FF2B5EF4-FFF2-40B4-BE49-F238E27FC236}">
                <a16:creationId xmlns:a16="http://schemas.microsoft.com/office/drawing/2014/main" id="{5095AFA0-9650-4C4B-BE70-9E80A9AFF1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277">
            <a:extLst xmlns:a="http://schemas.openxmlformats.org/drawingml/2006/main">
              <a:ext uri="{FF2B5EF4-FFF2-40B4-BE49-F238E27FC236}">
                <a16:creationId xmlns:a16="http://schemas.microsoft.com/office/drawing/2014/main" id="{E2CC0B72-2E62-4D2E-B50F-2906FDC94B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O3. Before handling: ask permission, read the label, follow its instructions, and return the item carefully.</a:t>
            </a:r>
          </a:p>
        </p:txBody>
      </p:sp>
      <p:sp>
        <p:nvSpPr>
          <p:cNvPr id="14" name="shape-278">
            <a:extLst xmlns:a="http://schemas.openxmlformats.org/drawingml/2006/main">
              <a:ext uri="{FF2B5EF4-FFF2-40B4-BE49-F238E27FC236}">
                <a16:creationId xmlns:a16="http://schemas.microsoft.com/office/drawing/2014/main" id="{8F683850-6209-4FF4-BB05-66CC7CFD00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279">
            <a:extLst xmlns:a="http://schemas.openxmlformats.org/drawingml/2006/main">
              <a:ext uri="{FF2B5EF4-FFF2-40B4-BE49-F238E27FC236}">
                <a16:creationId xmlns:a16="http://schemas.microsoft.com/office/drawing/2014/main" id="{0EBE7552-E48C-4A88-8B68-83A9765F41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O4. If the label is missing, pause and ask the responsible adult. Do not guess.</a:t>
            </a:r>
          </a:p>
        </p:txBody>
      </p:sp>
    </p:spTree>
    <p:extLst>
      <p:ext uri="{BB962C8B-B14F-4D97-AF65-F5344CB8AC3E}">
        <p14:creationId xmlns:p14="http://schemas.microsoft.com/office/powerpoint/2010/main" val="17999063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280">
            <a:extLst xmlns:a="http://schemas.openxmlformats.org/drawingml/2006/main">
              <a:ext uri="{FF2B5EF4-FFF2-40B4-BE49-F238E27FC236}">
                <a16:creationId xmlns:a16="http://schemas.microsoft.com/office/drawing/2014/main" id="{2327370B-93F8-48A5-8432-EC33E06312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281">
            <a:extLst xmlns:a="http://schemas.openxmlformats.org/drawingml/2006/main">
              <a:ext uri="{FF2B5EF4-FFF2-40B4-BE49-F238E27FC236}">
                <a16:creationId xmlns:a16="http://schemas.microsoft.com/office/drawing/2014/main" id="{05AD4099-CB30-48E0-B816-93F1FADBE0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4</a:t>
            </a:r>
          </a:p>
        </p:txBody>
      </p:sp>
      <p:sp>
        <p:nvSpPr>
          <p:cNvPr id="3" name="shape-282">
            <a:extLst xmlns:a="http://schemas.openxmlformats.org/drawingml/2006/main">
              <a:ext uri="{FF2B5EF4-FFF2-40B4-BE49-F238E27FC236}">
                <a16:creationId xmlns:a16="http://schemas.microsoft.com/office/drawing/2014/main" id="{FE40733F-01EF-4B51-8591-2646890DB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283">
            <a:extLst xmlns:a="http://schemas.openxmlformats.org/drawingml/2006/main">
              <a:ext uri="{FF2B5EF4-FFF2-40B4-BE49-F238E27FC236}">
                <a16:creationId xmlns:a16="http://schemas.microsoft.com/office/drawing/2014/main" id="{2B5C22B3-0911-40ED-B166-B4D2F0D017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84">
            <a:extLst xmlns:a="http://schemas.openxmlformats.org/drawingml/2006/main">
              <a:ext uri="{FF2B5EF4-FFF2-40B4-BE49-F238E27FC236}">
                <a16:creationId xmlns:a16="http://schemas.microsoft.com/office/drawing/2014/main" id="{251691F8-B694-4851-B720-A814173E83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85">
            <a:extLst xmlns:a="http://schemas.openxmlformats.org/drawingml/2006/main">
              <a:ext uri="{FF2B5EF4-FFF2-40B4-BE49-F238E27FC236}">
                <a16:creationId xmlns:a16="http://schemas.microsoft.com/office/drawing/2014/main" id="{4F955054-A563-43D9-996F-88C865BB31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286">
            <a:extLst xmlns:a="http://schemas.openxmlformats.org/drawingml/2006/main">
              <a:ext uri="{FF2B5EF4-FFF2-40B4-BE49-F238E27FC236}">
                <a16:creationId xmlns:a16="http://schemas.microsoft.com/office/drawing/2014/main" id="{EC7BD7C9-861F-4F55-80BD-3222C808DA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287">
            <a:extLst xmlns:a="http://schemas.openxmlformats.org/drawingml/2006/main">
              <a:ext uri="{FF2B5EF4-FFF2-40B4-BE49-F238E27FC236}">
                <a16:creationId xmlns:a16="http://schemas.microsoft.com/office/drawing/2014/main" id="{37B6410D-BB20-4515-B177-B92ADB5DA4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photograph may be handled because O2 permits it.</a:t>
            </a:r>
          </a:p>
        </p:txBody>
      </p:sp>
      <p:sp>
        <p:nvSpPr>
          <p:cNvPr id="9" name="shape-288">
            <a:extLst xmlns:a="http://schemas.openxmlformats.org/drawingml/2006/main">
              <a:ext uri="{FF2B5EF4-FFF2-40B4-BE49-F238E27FC236}">
                <a16:creationId xmlns:a16="http://schemas.microsoft.com/office/drawing/2014/main" id="{93EE3014-52D2-44F4-9EB7-413855E5D7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289">
            <a:extLst xmlns:a="http://schemas.openxmlformats.org/drawingml/2006/main">
              <a:ext uri="{FF2B5EF4-FFF2-40B4-BE49-F238E27FC236}">
                <a16:creationId xmlns:a16="http://schemas.microsoft.com/office/drawing/2014/main" id="{F35934FE-9441-4298-8ECA-05E7E8DED0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 keep the fragile lamp on its stand because O1 says look only.</a:t>
            </a:r>
          </a:p>
        </p:txBody>
      </p:sp>
      <p:sp>
        <p:nvSpPr>
          <p:cNvPr id="11" name="shape-290">
            <a:extLst xmlns:a="http://schemas.openxmlformats.org/drawingml/2006/main">
              <a:ext uri="{FF2B5EF4-FFF2-40B4-BE49-F238E27FC236}">
                <a16:creationId xmlns:a16="http://schemas.microsoft.com/office/drawing/2014/main" id="{DA4F8361-1F9C-4E32-9FCA-9338181780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94374821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291">
            <a:extLst xmlns:a="http://schemas.openxmlformats.org/drawingml/2006/main">
              <a:ext uri="{FF2B5EF4-FFF2-40B4-BE49-F238E27FC236}">
                <a16:creationId xmlns:a16="http://schemas.microsoft.com/office/drawing/2014/main" id="{CDD1738D-B659-4A9D-AD7A-1AF92B82BA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292">
            <a:extLst xmlns:a="http://schemas.openxmlformats.org/drawingml/2006/main">
              <a:ext uri="{FF2B5EF4-FFF2-40B4-BE49-F238E27FC236}">
                <a16:creationId xmlns:a16="http://schemas.microsoft.com/office/drawing/2014/main" id="{C617BB10-362C-4204-A85E-A8D5DA4FE4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4</a:t>
            </a:r>
          </a:p>
        </p:txBody>
      </p:sp>
      <p:sp>
        <p:nvSpPr>
          <p:cNvPr id="3" name="shape-293">
            <a:extLst xmlns:a="http://schemas.openxmlformats.org/drawingml/2006/main">
              <a:ext uri="{FF2B5EF4-FFF2-40B4-BE49-F238E27FC236}">
                <a16:creationId xmlns:a16="http://schemas.microsoft.com/office/drawing/2014/main" id="{7104455F-6698-476C-8787-01344DB4E7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294">
            <a:extLst xmlns:a="http://schemas.openxmlformats.org/drawingml/2006/main">
              <a:ext uri="{FF2B5EF4-FFF2-40B4-BE49-F238E27FC236}">
                <a16:creationId xmlns:a16="http://schemas.microsoft.com/office/drawing/2014/main" id="{23E7F9E2-27A1-42E3-A996-8EADE20AA0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95">
            <a:extLst xmlns:a="http://schemas.openxmlformats.org/drawingml/2006/main">
              <a:ext uri="{FF2B5EF4-FFF2-40B4-BE49-F238E27FC236}">
                <a16:creationId xmlns:a16="http://schemas.microsoft.com/office/drawing/2014/main" id="{1980970F-AFDD-475C-A43B-C81167FEA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96">
            <a:extLst xmlns:a="http://schemas.openxmlformats.org/drawingml/2006/main">
              <a:ext uri="{FF2B5EF4-FFF2-40B4-BE49-F238E27FC236}">
                <a16:creationId xmlns:a16="http://schemas.microsoft.com/office/drawing/2014/main" id="{95987D79-A2DE-42D3-A45C-A4F4FA91A7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297">
            <a:extLst xmlns:a="http://schemas.openxmlformats.org/drawingml/2006/main">
              <a:ext uri="{FF2B5EF4-FFF2-40B4-BE49-F238E27FC236}">
                <a16:creationId xmlns:a16="http://schemas.microsoft.com/office/drawing/2014/main" id="{2B6D3109-EB2E-49F2-9ECA-F9238126B7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object label is missing. What is the best next step?</a:t>
            </a:r>
          </a:p>
        </p:txBody>
      </p:sp>
      <p:sp>
        <p:nvSpPr>
          <p:cNvPr id="8" name="shape-298">
            <a:extLst xmlns:a="http://schemas.openxmlformats.org/drawingml/2006/main">
              <a:ext uri="{FF2B5EF4-FFF2-40B4-BE49-F238E27FC236}">
                <a16:creationId xmlns:a16="http://schemas.microsoft.com/office/drawing/2014/main" id="{5EF96FF0-1370-4F61-BE03-C9125DE0C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299">
            <a:extLst xmlns:a="http://schemas.openxmlformats.org/drawingml/2006/main">
              <a:ext uri="{FF2B5EF4-FFF2-40B4-BE49-F238E27FC236}">
                <a16:creationId xmlns:a16="http://schemas.microsoft.com/office/drawing/2014/main" id="{23B32C2D-5802-422C-8840-D1EDB87334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Copy how another object was handled.</a:t>
            </a:r>
          </a:p>
        </p:txBody>
      </p:sp>
      <p:sp>
        <p:nvSpPr>
          <p:cNvPr id="10" name="shape-300">
            <a:extLst xmlns:a="http://schemas.openxmlformats.org/drawingml/2006/main">
              <a:ext uri="{FF2B5EF4-FFF2-40B4-BE49-F238E27FC236}">
                <a16:creationId xmlns:a16="http://schemas.microsoft.com/office/drawing/2014/main" id="{B971BCF3-88F9-4F12-BDC2-A51A6B9680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301">
            <a:extLst xmlns:a="http://schemas.openxmlformats.org/drawingml/2006/main">
              <a:ext uri="{FF2B5EF4-FFF2-40B4-BE49-F238E27FC236}">
                <a16:creationId xmlns:a16="http://schemas.microsoft.com/office/drawing/2014/main" id="{BE8EF49B-9AC6-4CF7-9BFA-F44A088C72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Pause and ask.</a:t>
            </a:r>
          </a:p>
        </p:txBody>
      </p:sp>
      <p:sp>
        <p:nvSpPr>
          <p:cNvPr id="12" name="shape-302">
            <a:extLst xmlns:a="http://schemas.openxmlformats.org/drawingml/2006/main">
              <a:ext uri="{FF2B5EF4-FFF2-40B4-BE49-F238E27FC236}">
                <a16:creationId xmlns:a16="http://schemas.microsoft.com/office/drawing/2014/main" id="{9DC9512E-4374-419C-89A9-923E38A2C9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303">
            <a:extLst xmlns:a="http://schemas.openxmlformats.org/drawingml/2006/main">
              <a:ext uri="{FF2B5EF4-FFF2-40B4-BE49-F238E27FC236}">
                <a16:creationId xmlns:a16="http://schemas.microsoft.com/office/drawing/2014/main" id="{03332A05-36F6-4F04-BB01-23C95CF945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Pick it up quickly.</a:t>
            </a:r>
          </a:p>
        </p:txBody>
      </p:sp>
      <p:sp>
        <p:nvSpPr>
          <p:cNvPr id="14" name="shape-304">
            <a:extLst xmlns:a="http://schemas.openxmlformats.org/drawingml/2006/main">
              <a:ext uri="{FF2B5EF4-FFF2-40B4-BE49-F238E27FC236}">
                <a16:creationId xmlns:a16="http://schemas.microsoft.com/office/drawing/2014/main" id="{86AAF1CF-472C-4FC9-A38A-1A81A43FFE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83658771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305">
            <a:extLst xmlns:a="http://schemas.openxmlformats.org/drawingml/2006/main">
              <a:ext uri="{FF2B5EF4-FFF2-40B4-BE49-F238E27FC236}">
                <a16:creationId xmlns:a16="http://schemas.microsoft.com/office/drawing/2014/main" id="{4493AFB4-BD6B-4D95-BFC2-0519B89219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306">
            <a:extLst xmlns:a="http://schemas.openxmlformats.org/drawingml/2006/main">
              <a:ext uri="{FF2B5EF4-FFF2-40B4-BE49-F238E27FC236}">
                <a16:creationId xmlns:a16="http://schemas.microsoft.com/office/drawing/2014/main" id="{66E7A9EB-D003-4CCE-9734-55BF63CCFE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4</a:t>
            </a:r>
          </a:p>
        </p:txBody>
      </p:sp>
      <p:sp>
        <p:nvSpPr>
          <p:cNvPr id="3" name="shape-307">
            <a:extLst xmlns:a="http://schemas.openxmlformats.org/drawingml/2006/main">
              <a:ext uri="{FF2B5EF4-FFF2-40B4-BE49-F238E27FC236}">
                <a16:creationId xmlns:a16="http://schemas.microsoft.com/office/drawing/2014/main" id="{2CE84367-5132-48F1-A1FD-E6E3C390B6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308">
            <a:extLst xmlns:a="http://schemas.openxmlformats.org/drawingml/2006/main">
              <a:ext uri="{FF2B5EF4-FFF2-40B4-BE49-F238E27FC236}">
                <a16:creationId xmlns:a16="http://schemas.microsoft.com/office/drawing/2014/main" id="{7F1E674F-5985-4EC8-9488-19254F382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09">
            <a:extLst xmlns:a="http://schemas.openxmlformats.org/drawingml/2006/main">
              <a:ext uri="{FF2B5EF4-FFF2-40B4-BE49-F238E27FC236}">
                <a16:creationId xmlns:a16="http://schemas.microsoft.com/office/drawing/2014/main" id="{89502259-86FF-4C29-B5EA-9ED9781EC1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10">
            <a:extLst xmlns:a="http://schemas.openxmlformats.org/drawingml/2006/main">
              <a:ext uri="{FF2B5EF4-FFF2-40B4-BE49-F238E27FC236}">
                <a16:creationId xmlns:a16="http://schemas.microsoft.com/office/drawing/2014/main" id="{5314F0C1-FD7F-4EAB-9327-2D63D4520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311">
            <a:extLst xmlns:a="http://schemas.openxmlformats.org/drawingml/2006/main">
              <a:ext uri="{FF2B5EF4-FFF2-40B4-BE49-F238E27FC236}">
                <a16:creationId xmlns:a16="http://schemas.microsoft.com/office/drawing/2014/main" id="{5393D535-037F-411F-940C-85194E5BF9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312">
            <a:extLst xmlns:a="http://schemas.openxmlformats.org/drawingml/2006/main">
              <a:ext uri="{FF2B5EF4-FFF2-40B4-BE49-F238E27FC236}">
                <a16:creationId xmlns:a16="http://schemas.microsoft.com/office/drawing/2014/main" id="{72881320-DA16-4B6A-9541-D852511D2B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O4 says to ask instead of assuming permission.</a:t>
            </a:r>
          </a:p>
        </p:txBody>
      </p:sp>
      <p:sp>
        <p:nvSpPr>
          <p:cNvPr id="9" name="shape-313">
            <a:extLst xmlns:a="http://schemas.openxmlformats.org/drawingml/2006/main">
              <a:ext uri="{FF2B5EF4-FFF2-40B4-BE49-F238E27FC236}">
                <a16:creationId xmlns:a16="http://schemas.microsoft.com/office/drawing/2014/main" id="{6CB58CDF-57A9-4DB4-9D84-FBB870C0C4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509478294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314">
            <a:extLst xmlns:a="http://schemas.openxmlformats.org/drawingml/2006/main">
              <a:ext uri="{FF2B5EF4-FFF2-40B4-BE49-F238E27FC236}">
                <a16:creationId xmlns:a16="http://schemas.microsoft.com/office/drawing/2014/main" id="{55900517-0CE2-4489-9B7B-978E5D9431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315">
            <a:extLst xmlns:a="http://schemas.openxmlformats.org/drawingml/2006/main">
              <a:ext uri="{FF2B5EF4-FFF2-40B4-BE49-F238E27FC236}">
                <a16:creationId xmlns:a16="http://schemas.microsoft.com/office/drawing/2014/main" id="{75F982EE-AE7C-404A-BBE1-B7AAA31669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4</a:t>
            </a:r>
          </a:p>
        </p:txBody>
      </p:sp>
      <p:sp>
        <p:nvSpPr>
          <p:cNvPr id="3" name="shape-316">
            <a:extLst xmlns:a="http://schemas.openxmlformats.org/drawingml/2006/main">
              <a:ext uri="{FF2B5EF4-FFF2-40B4-BE49-F238E27FC236}">
                <a16:creationId xmlns:a16="http://schemas.microsoft.com/office/drawing/2014/main" id="{2A732561-8730-49F6-8833-CE0B1EF5CF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317">
            <a:extLst xmlns:a="http://schemas.openxmlformats.org/drawingml/2006/main">
              <a:ext uri="{FF2B5EF4-FFF2-40B4-BE49-F238E27FC236}">
                <a16:creationId xmlns:a16="http://schemas.microsoft.com/office/drawing/2014/main" id="{3C37179E-6006-4A58-B57B-D82DD83713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18">
            <a:extLst xmlns:a="http://schemas.openxmlformats.org/drawingml/2006/main">
              <a:ext uri="{FF2B5EF4-FFF2-40B4-BE49-F238E27FC236}">
                <a16:creationId xmlns:a16="http://schemas.microsoft.com/office/drawing/2014/main" id="{2B730BCB-D6E5-4179-9241-221B94D853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19">
            <a:extLst xmlns:a="http://schemas.openxmlformats.org/drawingml/2006/main">
              <a:ext uri="{FF2B5EF4-FFF2-40B4-BE49-F238E27FC236}">
                <a16:creationId xmlns:a16="http://schemas.microsoft.com/office/drawing/2014/main" id="{BF97AD9C-A345-4909-BE74-012E301754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320">
            <a:extLst xmlns:a="http://schemas.openxmlformats.org/drawingml/2006/main">
              <a:ext uri="{FF2B5EF4-FFF2-40B4-BE49-F238E27FC236}">
                <a16:creationId xmlns:a16="http://schemas.microsoft.com/office/drawing/2014/main" id="{5182A171-1128-4654-A127-27DA464FF5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321">
            <a:extLst xmlns:a="http://schemas.openxmlformats.org/drawingml/2006/main">
              <a:ext uri="{FF2B5EF4-FFF2-40B4-BE49-F238E27FC236}">
                <a16:creationId xmlns:a16="http://schemas.microsoft.com/office/drawing/2014/main" id="{7796EBF6-EAED-4B46-A98D-834E341789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Sort: lift the fragile lamp / keep the photograph flat / ask when unsure into follow / change.</a:t>
            </a:r>
          </a:p>
        </p:txBody>
      </p:sp>
      <p:sp>
        <p:nvSpPr>
          <p:cNvPr id="9" name="shape-322">
            <a:extLst xmlns:a="http://schemas.openxmlformats.org/drawingml/2006/main">
              <a:ext uri="{FF2B5EF4-FFF2-40B4-BE49-F238E27FC236}">
                <a16:creationId xmlns:a16="http://schemas.microsoft.com/office/drawing/2014/main" id="{730B793D-7BA2-4D0A-8205-DA544EBA05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323">
            <a:extLst xmlns:a="http://schemas.openxmlformats.org/drawingml/2006/main">
              <a:ext uri="{FF2B5EF4-FFF2-40B4-BE49-F238E27FC236}">
                <a16:creationId xmlns:a16="http://schemas.microsoft.com/office/drawing/2014/main" id="{56F44890-0409-47CA-AF78-D5BD14A85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or point to the four checks in O3 in order.</a:t>
            </a:r>
          </a:p>
        </p:txBody>
      </p:sp>
      <p:sp>
        <p:nvSpPr>
          <p:cNvPr id="11" name="shape-324">
            <a:extLst xmlns:a="http://schemas.openxmlformats.org/drawingml/2006/main">
              <a:ext uri="{FF2B5EF4-FFF2-40B4-BE49-F238E27FC236}">
                <a16:creationId xmlns:a16="http://schemas.microsoft.com/office/drawing/2014/main" id="{1A5FE41A-F2A0-4FD4-8035-DDA97263BE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325">
            <a:extLst xmlns:a="http://schemas.openxmlformats.org/drawingml/2006/main">
              <a:ext uri="{FF2B5EF4-FFF2-40B4-BE49-F238E27FC236}">
                <a16:creationId xmlns:a16="http://schemas.microsoft.com/office/drawing/2014/main" id="{B7F28F90-9BBA-42B2-AB83-B515C7151E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 why two items about the same festival have different handling instructions.</a:t>
            </a:r>
          </a:p>
        </p:txBody>
      </p:sp>
    </p:spTree>
    <p:extLst>
      <p:ext uri="{BB962C8B-B14F-4D97-AF65-F5344CB8AC3E}">
        <p14:creationId xmlns:p14="http://schemas.microsoft.com/office/powerpoint/2010/main" val="147954466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326">
            <a:extLst xmlns:a="http://schemas.openxmlformats.org/drawingml/2006/main">
              <a:ext uri="{FF2B5EF4-FFF2-40B4-BE49-F238E27FC236}">
                <a16:creationId xmlns:a16="http://schemas.microsoft.com/office/drawing/2014/main" id="{C62B18B0-8083-467C-BBA2-0E9669D551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327">
            <a:extLst xmlns:a="http://schemas.openxmlformats.org/drawingml/2006/main">
              <a:ext uri="{FF2B5EF4-FFF2-40B4-BE49-F238E27FC236}">
                <a16:creationId xmlns:a16="http://schemas.microsoft.com/office/drawing/2014/main" id="{2AF29B18-C1A0-427B-978F-8BBABF1DFC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4</a:t>
            </a:r>
          </a:p>
        </p:txBody>
      </p:sp>
      <p:sp>
        <p:nvSpPr>
          <p:cNvPr id="3" name="shape-328">
            <a:extLst xmlns:a="http://schemas.openxmlformats.org/drawingml/2006/main">
              <a:ext uri="{FF2B5EF4-FFF2-40B4-BE49-F238E27FC236}">
                <a16:creationId xmlns:a16="http://schemas.microsoft.com/office/drawing/2014/main" id="{A705D90D-1DE7-473F-B96D-2D2BA69F4A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329">
            <a:extLst xmlns:a="http://schemas.openxmlformats.org/drawingml/2006/main">
              <a:ext uri="{FF2B5EF4-FFF2-40B4-BE49-F238E27FC236}">
                <a16:creationId xmlns:a16="http://schemas.microsoft.com/office/drawing/2014/main" id="{6A4F8710-BB8C-4213-92E0-F3CFF4090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30">
            <a:extLst xmlns:a="http://schemas.openxmlformats.org/drawingml/2006/main">
              <a:ext uri="{FF2B5EF4-FFF2-40B4-BE49-F238E27FC236}">
                <a16:creationId xmlns:a16="http://schemas.microsoft.com/office/drawing/2014/main" id="{474F1AFB-0EE1-4DB8-B9BE-9E55ABD36B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31">
            <a:extLst xmlns:a="http://schemas.openxmlformats.org/drawingml/2006/main">
              <a:ext uri="{FF2B5EF4-FFF2-40B4-BE49-F238E27FC236}">
                <a16:creationId xmlns:a16="http://schemas.microsoft.com/office/drawing/2014/main" id="{A64BC013-16C1-4079-8410-88544AD44C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332">
            <a:extLst xmlns:a="http://schemas.openxmlformats.org/drawingml/2006/main">
              <a:ext uri="{FF2B5EF4-FFF2-40B4-BE49-F238E27FC236}">
                <a16:creationId xmlns:a16="http://schemas.microsoft.com/office/drawing/2014/main" id="{0C904874-A6ED-4634-9702-457C0E189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333">
            <a:extLst xmlns:a="http://schemas.openxmlformats.org/drawingml/2006/main">
              <a:ext uri="{FF2B5EF4-FFF2-40B4-BE49-F238E27FC236}">
                <a16:creationId xmlns:a16="http://schemas.microsoft.com/office/drawing/2014/main" id="{7FBE4DC7-225D-4FE5-8547-C63E826109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match. Say or show why it fits.</a:t>
            </a:r>
          </a:p>
        </p:txBody>
      </p:sp>
      <p:sp>
        <p:nvSpPr>
          <p:cNvPr id="9" name="shape-334">
            <a:extLst xmlns:a="http://schemas.openxmlformats.org/drawingml/2006/main">
              <a:ext uri="{FF2B5EF4-FFF2-40B4-BE49-F238E27FC236}">
                <a16:creationId xmlns:a16="http://schemas.microsoft.com/office/drawing/2014/main" id="{0554C3BA-B1DB-4B0F-BF30-F1F4A92F7D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166158138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335">
            <a:extLst xmlns:a="http://schemas.openxmlformats.org/drawingml/2006/main">
              <a:ext uri="{FF2B5EF4-FFF2-40B4-BE49-F238E27FC236}">
                <a16:creationId xmlns:a16="http://schemas.microsoft.com/office/drawing/2014/main" id="{CF7830CE-36B0-4160-9E2F-F3B4E1FF33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336">
            <a:extLst xmlns:a="http://schemas.openxmlformats.org/drawingml/2006/main">
              <a:ext uri="{FF2B5EF4-FFF2-40B4-BE49-F238E27FC236}">
                <a16:creationId xmlns:a16="http://schemas.microsoft.com/office/drawing/2014/main" id="{0F0BD672-F955-443F-8EB0-B76AEFEB9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4</a:t>
            </a:r>
          </a:p>
        </p:txBody>
      </p:sp>
      <p:sp>
        <p:nvSpPr>
          <p:cNvPr id="3" name="shape-337">
            <a:extLst xmlns:a="http://schemas.openxmlformats.org/drawingml/2006/main">
              <a:ext uri="{FF2B5EF4-FFF2-40B4-BE49-F238E27FC236}">
                <a16:creationId xmlns:a16="http://schemas.microsoft.com/office/drawing/2014/main" id="{7D80C002-EB96-4DC5-85A1-F31F14D60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338">
            <a:extLst xmlns:a="http://schemas.openxmlformats.org/drawingml/2006/main">
              <a:ext uri="{FF2B5EF4-FFF2-40B4-BE49-F238E27FC236}">
                <a16:creationId xmlns:a16="http://schemas.microsoft.com/office/drawing/2014/main" id="{F50BAD84-8646-480A-8C56-59AB06DA6B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39">
            <a:extLst xmlns:a="http://schemas.openxmlformats.org/drawingml/2006/main">
              <a:ext uri="{FF2B5EF4-FFF2-40B4-BE49-F238E27FC236}">
                <a16:creationId xmlns:a16="http://schemas.microsoft.com/office/drawing/2014/main" id="{A1C5CED5-BCED-43A7-8A08-5E811AA23C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40">
            <a:extLst xmlns:a="http://schemas.openxmlformats.org/drawingml/2006/main">
              <a:ext uri="{FF2B5EF4-FFF2-40B4-BE49-F238E27FC236}">
                <a16:creationId xmlns:a16="http://schemas.microsoft.com/office/drawing/2014/main" id="{085D373B-BB57-40E0-83D2-C0B79AEF79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341">
            <a:extLst xmlns:a="http://schemas.openxmlformats.org/drawingml/2006/main">
              <a:ext uri="{FF2B5EF4-FFF2-40B4-BE49-F238E27FC236}">
                <a16:creationId xmlns:a16="http://schemas.microsoft.com/office/drawing/2014/main" id="{28FCBEF2-46A5-42D8-9F1E-CD533FDBDC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Finish: Respect means I will ___ before touching an unfamiliar object.</a:t>
            </a:r>
          </a:p>
        </p:txBody>
      </p:sp>
      <p:sp>
        <p:nvSpPr>
          <p:cNvPr id="8" name="shape-342">
            <a:extLst xmlns:a="http://schemas.openxmlformats.org/drawingml/2006/main">
              <a:ext uri="{FF2B5EF4-FFF2-40B4-BE49-F238E27FC236}">
                <a16:creationId xmlns:a16="http://schemas.microsoft.com/office/drawing/2014/main" id="{CB145455-1CB9-4914-8F9C-FD33A05F9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9699940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2026-09-05T19:24:10.7720000Z</dcterms:created>
  <dcterms:modified xsi:type="dcterms:W3CDTF">2026-09-05T19:24:10.7720000Z</dcterms:modified>
</coreProperties>
</file>