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720e7fc9f0b455a" /><Relationship Type="http://schemas.openxmlformats.org/officeDocument/2006/relationships/extended-properties" Target="/docProps/app.xml" Id="R626134ad85eb4f79" /><Relationship Type="http://schemas.openxmlformats.org/officeDocument/2006/relationships/officeDocument" Target="/ppt/presentation.xml" Id="Rd58d588fc7554f1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8c150ca00044d55"/>
  </p:sldMasterIdLst>
  <p:notesMasterIdLst>
    <p:notesMasterId xmlns:r="http://schemas.openxmlformats.org/officeDocument/2006/relationships" r:id="R76200f55134b4e77"/>
  </p:notesMasterIdLst>
  <p:sldIdLst>
    <p:sldId xmlns:r="http://schemas.openxmlformats.org/officeDocument/2006/relationships" id="256" r:id="R63f165e2c1e74af5"/>
    <p:sldId xmlns:r="http://schemas.openxmlformats.org/officeDocument/2006/relationships" id="257" r:id="Raf336d7c83254c6f"/>
    <p:sldId xmlns:r="http://schemas.openxmlformats.org/officeDocument/2006/relationships" id="258" r:id="R7b0b3c78198a445d"/>
    <p:sldId xmlns:r="http://schemas.openxmlformats.org/officeDocument/2006/relationships" id="259" r:id="R4530b55005854919"/>
    <p:sldId xmlns:r="http://schemas.openxmlformats.org/officeDocument/2006/relationships" id="260" r:id="Re7f99b18afe640e8"/>
    <p:sldId xmlns:r="http://schemas.openxmlformats.org/officeDocument/2006/relationships" id="261" r:id="R8ce030ae8e9441e0"/>
    <p:sldId xmlns:r="http://schemas.openxmlformats.org/officeDocument/2006/relationships" id="262" r:id="R0a06e8f08e0f4889"/>
    <p:sldId xmlns:r="http://schemas.openxmlformats.org/officeDocument/2006/relationships" id="263" r:id="Rc465eda5a3e2443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374fc891a3d74117" /><Relationship Type="http://schemas.openxmlformats.org/officeDocument/2006/relationships/slideMaster" Target="/ppt/slideMasters/slideMaster1.xml" Id="R88c150ca00044d55" /><Relationship Type="http://schemas.openxmlformats.org/officeDocument/2006/relationships/notesMaster" Target="/ppt/notesMasters/notesMaster1.xml" Id="R76200f55134b4e77" /><Relationship Type="http://schemas.openxmlformats.org/officeDocument/2006/relationships/presProps" Target="/ppt/presProps.xml" Id="R83551643320a43f9" /><Relationship Type="http://schemas.openxmlformats.org/officeDocument/2006/relationships/tableStyles" Target="/ppt/tableStyles.xml" Id="R6cc2391226a14e43" /><Relationship Type="http://schemas.openxmlformats.org/officeDocument/2006/relationships/slide" Target="/ppt/slides/slide1.xml" Id="R63f165e2c1e74af5" /><Relationship Type="http://schemas.openxmlformats.org/officeDocument/2006/relationships/slide" Target="/ppt/slides/slide2.xml" Id="Raf336d7c83254c6f" /><Relationship Type="http://schemas.openxmlformats.org/officeDocument/2006/relationships/slide" Target="/ppt/slides/slide3.xml" Id="R7b0b3c78198a445d" /><Relationship Type="http://schemas.openxmlformats.org/officeDocument/2006/relationships/slide" Target="/ppt/slides/slide4.xml" Id="R4530b55005854919" /><Relationship Type="http://schemas.openxmlformats.org/officeDocument/2006/relationships/slide" Target="/ppt/slides/slide5.xml" Id="Re7f99b18afe640e8" /><Relationship Type="http://schemas.openxmlformats.org/officeDocument/2006/relationships/slide" Target="/ppt/slides/slide6.xml" Id="R8ce030ae8e9441e0" /><Relationship Type="http://schemas.openxmlformats.org/officeDocument/2006/relationships/slide" Target="/ppt/slides/slide7.xml" Id="R0a06e8f08e0f4889" /><Relationship Type="http://schemas.openxmlformats.org/officeDocument/2006/relationships/slide" Target="/ppt/slides/slide8.xml" Id="Rc465eda5a3e2443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6a952df641e4c2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65a54a2f96a4d04" /><Relationship Type="http://schemas.openxmlformats.org/officeDocument/2006/relationships/notesMaster" Target="/ppt/notesMasters/notesMaster1.xml" Id="Rbd2030cfbfe84b5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0eb3fdf9166483b" /><Relationship Type="http://schemas.openxmlformats.org/officeDocument/2006/relationships/notesMaster" Target="/ppt/notesMasters/notesMaster1.xml" Id="Rbb5582592d5e4c2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2b4058f9372e423a" /><Relationship Type="http://schemas.openxmlformats.org/officeDocument/2006/relationships/notesMaster" Target="/ppt/notesMasters/notesMaster1.xml" Id="R1a1213f427f244d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5cb74da95874280" /><Relationship Type="http://schemas.openxmlformats.org/officeDocument/2006/relationships/notesMaster" Target="/ppt/notesMasters/notesMaster1.xml" Id="Rb51c897f8feb4fb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a8a78e7474af4b1d" /><Relationship Type="http://schemas.openxmlformats.org/officeDocument/2006/relationships/notesMaster" Target="/ppt/notesMasters/notesMaster1.xml" Id="R9e988dd59699486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8797b5df93e4f9b" /><Relationship Type="http://schemas.openxmlformats.org/officeDocument/2006/relationships/notesMaster" Target="/ppt/notesMasters/notesMaster1.xml" Id="R8e340b0809314b1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a9b1461679241ba" /><Relationship Type="http://schemas.openxmlformats.org/officeDocument/2006/relationships/notesMaster" Target="/ppt/notesMasters/notesMaster1.xml" Id="R29fb6a6d6aa84c7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28730e115634d29" /><Relationship Type="http://schemas.openxmlformats.org/officeDocument/2006/relationships/notesMaster" Target="/ppt/notesMasters/notesMaster1.xml" Id="R99a665ca412244a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Arrive: 3 minutes. Total lesson: 40 minutes.</a:t>
            </a:r>
          </a:p>
          <a:p xmlns:a="http://schemas.openxmlformats.org/drawingml/2006/main">
            <a:r>
              <a:t>Outcome: Identify a similarity and a difference without making a guess about someone.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says both help; it does not give their religion.</a:t>
            </a:r>
          </a:p>
          <a:p xmlns:a="http://schemas.openxmlformats.org/drawingml/2006/main">
            <a:r>
              <a:t>Task answers: Both help the community garden. | Ari draws signs; Jo plants seeds. | Examples: Your signs help us find things. Your planting helps things grow.</a:t>
            </a:r>
          </a:p>
          <a:p xmlns:a="http://schemas.openxmlformats.org/drawingml/2006/main">
            <a:r>
              <a:t>Watch for: Never infer beliefs or nationality from names, skin colour or clothing. Use the card, not personal disclosure.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C50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Read the source: 5 minutes. Total lesson: 40 minutes.</a:t>
            </a:r>
          </a:p>
          <a:p xmlns:a="http://schemas.openxmlformats.org/drawingml/2006/main">
            <a:r>
              <a:t>Outcome: Identify a similarity and a difference without making a guess about someone.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says both help; it does not give their religion.</a:t>
            </a:r>
          </a:p>
          <a:p xmlns:a="http://schemas.openxmlformats.org/drawingml/2006/main">
            <a:r>
              <a:t>Task answers: Both help the community garden. | Ari draws signs; Jo plants seeds. | Examples: Your signs help us find things. Your planting helps things grow.</a:t>
            </a:r>
          </a:p>
          <a:p xmlns:a="http://schemas.openxmlformats.org/drawingml/2006/main">
            <a:r>
              <a:t>Watch for: Never infer beliefs or nationality from names, skin colour or clothing. Use the card, not personal disclosure.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C50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Watch a model: 5 minutes. Total lesson: 40 minutes.</a:t>
            </a:r>
          </a:p>
          <a:p xmlns:a="http://schemas.openxmlformats.org/drawingml/2006/main">
            <a:r>
              <a:t>Outcome: Identify a similarity and a difference without making a guess about someone.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says both help; it does not give their religion.</a:t>
            </a:r>
          </a:p>
          <a:p xmlns:a="http://schemas.openxmlformats.org/drawingml/2006/main">
            <a:r>
              <a:t>Task answers: Both help the community garden. | Ari draws signs; Jo plants seeds. | Examples: Your signs help us find things. Your planting helps things grow.</a:t>
            </a:r>
          </a:p>
          <a:p xmlns:a="http://schemas.openxmlformats.org/drawingml/2006/main">
            <a:r>
              <a:t>Watch for: Never infer beliefs or nationality from names, skin colour or clothing. Use the card, not personal disclosure.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C50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Choose: 4 minutes. Total lesson: 40 minutes.</a:t>
            </a:r>
          </a:p>
          <a:p xmlns:a="http://schemas.openxmlformats.org/drawingml/2006/main">
            <a:r>
              <a:t>Outcome: Identify a similarity and a difference without making a guess about someone.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says both help; it does not give their religion.</a:t>
            </a:r>
          </a:p>
          <a:p xmlns:a="http://schemas.openxmlformats.org/drawingml/2006/main">
            <a:r>
              <a:t>Task answers: Both help the community garden. | Ari draws signs; Jo plants seeds. | Examples: Your signs help us find things. Your planting helps things grow.</a:t>
            </a:r>
          </a:p>
          <a:p xmlns:a="http://schemas.openxmlformats.org/drawingml/2006/main">
            <a:r>
              <a:t>Watch for: Never infer beliefs or nationality from names, skin colour or clothing. Use the card, not personal disclosure.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C50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Check: 3 minutes. Total lesson: 40 minutes.</a:t>
            </a:r>
          </a:p>
          <a:p xmlns:a="http://schemas.openxmlformats.org/drawingml/2006/main">
            <a:r>
              <a:t>Outcome: Identify a similarity and a difference without making a guess about someone.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says both help; it does not give their religion.</a:t>
            </a:r>
          </a:p>
          <a:p xmlns:a="http://schemas.openxmlformats.org/drawingml/2006/main">
            <a:r>
              <a:t>Task answers: Both help the community garden. | Ari draws signs; Jo plants seeds. | Examples: Your signs help us find things. Your planting helps things grow.</a:t>
            </a:r>
          </a:p>
          <a:p xmlns:a="http://schemas.openxmlformats.org/drawingml/2006/main">
            <a:r>
              <a:t>Watch for: Never infer beliefs or nationality from names, skin colour or clothing. Use the card, not personal disclosure.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C50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Your evidence: 12 minutes. Total lesson: 40 minutes.</a:t>
            </a:r>
          </a:p>
          <a:p xmlns:a="http://schemas.openxmlformats.org/drawingml/2006/main">
            <a:r>
              <a:t>Outcome: Identify a similarity and a difference without making a guess about someone.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says both help; it does not give their religion.</a:t>
            </a:r>
          </a:p>
          <a:p xmlns:a="http://schemas.openxmlformats.org/drawingml/2006/main">
            <a:r>
              <a:t>Task answers: Both help the community garden. | Ari draws signs; Jo plants seeds. | Examples: Your signs help us find things. Your planting helps things grow.</a:t>
            </a:r>
          </a:p>
          <a:p xmlns:a="http://schemas.openxmlformats.org/drawingml/2006/main">
            <a:r>
              <a:t>Watch for: Never infer beliefs or nationality from names, skin colour or clothing. Use the card, not personal disclosure.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C50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Improve: 5 minutes. Total lesson: 40 minutes.</a:t>
            </a:r>
          </a:p>
          <a:p xmlns:a="http://schemas.openxmlformats.org/drawingml/2006/main">
            <a:r>
              <a:t>Outcome: Identify a similarity and a difference without making a guess about someone.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says both help; it does not give their religion.</a:t>
            </a:r>
          </a:p>
          <a:p xmlns:a="http://schemas.openxmlformats.org/drawingml/2006/main">
            <a:r>
              <a:t>Task answers: Both help the community garden. | Ari draws signs; Jo plants seeds. | Examples: Your signs help us find things. Your planting helps things grow.</a:t>
            </a:r>
          </a:p>
          <a:p xmlns:a="http://schemas.openxmlformats.org/drawingml/2006/main">
            <a:r>
              <a:t>Watch for: Never infer beliefs or nationality from names, skin colour or clothing. Use the card, not personal disclosure.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C50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Reflect: 3 minutes. Total lesson: 40 minutes.</a:t>
            </a:r>
          </a:p>
          <a:p xmlns:a="http://schemas.openxmlformats.org/drawingml/2006/main">
            <a:r>
              <a:t>Outcome: Identify a similarity and a difference without making a guess about someone.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says both help; it does not give their religion.</a:t>
            </a:r>
          </a:p>
          <a:p xmlns:a="http://schemas.openxmlformats.org/drawingml/2006/main">
            <a:r>
              <a:t>Task answers: Both help the community garden. | Ari draws signs; Jo plants seeds. | Examples: Your signs help us find things. Your planting helps things grow.</a:t>
            </a:r>
          </a:p>
          <a:p xmlns:a="http://schemas.openxmlformats.org/drawingml/2006/main">
            <a:r>
              <a:t>Watch for: Never infer beliefs or nationality from names, skin colour or clothing. Use the card, not personal disclosure.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C50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560b1a5860b4a6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73b870435cd34eae" /><Relationship Type="http://schemas.openxmlformats.org/officeDocument/2006/relationships/slideLayout" Target="/ppt/slideLayouts/slideLayout1.xml" Id="Reee93e8943c8418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ee93e8943c8418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59bf7b8157d443d" /><Relationship Type="http://schemas.openxmlformats.org/officeDocument/2006/relationships/image" Target="/ppt/media/image.png" Id="Re3d6d5331a474b35" /><Relationship Type="http://schemas.openxmlformats.org/officeDocument/2006/relationships/notesSlide" Target="/ppt/notesSlides/notesSlide1.xml" Id="Rb94a5c9c134840b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ad50c8d3ca4505" /><Relationship Type="http://schemas.openxmlformats.org/officeDocument/2006/relationships/notesSlide" Target="/ppt/notesSlides/notesSlide2.xml" Id="Rfbd07120e6c5447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7251e404554889" /><Relationship Type="http://schemas.openxmlformats.org/officeDocument/2006/relationships/notesSlide" Target="/ppt/notesSlides/notesSlide3.xml" Id="Rced16d5f0f2c45a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97d86df3c674407" /><Relationship Type="http://schemas.openxmlformats.org/officeDocument/2006/relationships/notesSlide" Target="/ppt/notesSlides/notesSlide4.xml" Id="Rf76acd171bc04f8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252079a66fc4b2d" /><Relationship Type="http://schemas.openxmlformats.org/officeDocument/2006/relationships/notesSlide" Target="/ppt/notesSlides/notesSlide5.xml" Id="R1b6226c485c242ca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ee208fbd2ee4e15" /><Relationship Type="http://schemas.openxmlformats.org/officeDocument/2006/relationships/notesSlide" Target="/ppt/notesSlides/notesSlide6.xml" Id="R09beb0242e374ca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2c0fd8fe994bdb" /><Relationship Type="http://schemas.openxmlformats.org/officeDocument/2006/relationships/notesSlide" Target="/ppt/notesSlides/notesSlide7.xml" Id="R1bf12290053b4a6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d6f055c04a4f51" /><Relationship Type="http://schemas.openxmlformats.org/officeDocument/2006/relationships/notesSlide" Target="/ppt/notesSlides/notesSlide8.xml" Id="Re5860c0c4707442b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343">
            <a:extLst xmlns:a="http://schemas.openxmlformats.org/drawingml/2006/main">
              <a:ext uri="{FF2B5EF4-FFF2-40B4-BE49-F238E27FC236}">
                <a16:creationId xmlns:a16="http://schemas.microsoft.com/office/drawing/2014/main" id="{9E72120C-8E3B-4DD2-90CD-08738C1DBC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44">
            <a:extLst xmlns:a="http://schemas.openxmlformats.org/drawingml/2006/main">
              <a:ext uri="{FF2B5EF4-FFF2-40B4-BE49-F238E27FC236}">
                <a16:creationId xmlns:a16="http://schemas.microsoft.com/office/drawing/2014/main" id="{23FBB038-DF42-4970-A90C-BCCFE2C26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5</a:t>
            </a:r>
          </a:p>
        </p:txBody>
      </p:sp>
      <p:sp>
        <p:nvSpPr>
          <p:cNvPr id="3" name="shape-345">
            <a:extLst xmlns:a="http://schemas.openxmlformats.org/drawingml/2006/main">
              <a:ext uri="{FF2B5EF4-FFF2-40B4-BE49-F238E27FC236}">
                <a16:creationId xmlns:a16="http://schemas.microsoft.com/office/drawing/2014/main" id="{F1B580BF-43FA-4ED8-B4E7-5E5983388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Same, different, respected</a:t>
            </a:r>
          </a:p>
        </p:txBody>
      </p:sp>
      <p:sp>
        <p:nvSpPr>
          <p:cNvPr id="4" name="shape-346">
            <a:extLst xmlns:a="http://schemas.openxmlformats.org/drawingml/2006/main">
              <a:ext uri="{FF2B5EF4-FFF2-40B4-BE49-F238E27FC236}">
                <a16:creationId xmlns:a16="http://schemas.microsoft.com/office/drawing/2014/main" id="{CE8D896B-BF49-459A-9749-6E32CCF455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47">
            <a:extLst xmlns:a="http://schemas.openxmlformats.org/drawingml/2006/main">
              <a:ext uri="{FF2B5EF4-FFF2-40B4-BE49-F238E27FC236}">
                <a16:creationId xmlns:a16="http://schemas.microsoft.com/office/drawing/2014/main" id="{C6CD4286-3184-4560-99E8-CE8E1F895C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48">
            <a:extLst xmlns:a="http://schemas.openxmlformats.org/drawingml/2006/main">
              <a:ext uri="{FF2B5EF4-FFF2-40B4-BE49-F238E27FC236}">
                <a16:creationId xmlns:a16="http://schemas.microsoft.com/office/drawing/2014/main" id="{390A4788-55D7-4B7D-B5D2-BCCD6F015A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349">
            <a:extLst xmlns:a="http://schemas.openxmlformats.org/drawingml/2006/main">
              <a:ext uri="{FF2B5EF4-FFF2-40B4-BE49-F238E27FC236}">
                <a16:creationId xmlns:a16="http://schemas.microsoft.com/office/drawing/2014/main" id="{C70C9C4C-EE78-4291-A25B-1B9D74F799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Identify a similarity and a difference without making a guess about someone.</a:t>
            </a:r>
          </a:p>
        </p:txBody>
      </p:sp>
      <p:sp>
        <p:nvSpPr>
          <p:cNvPr id="8" name="shape-350">
            <a:extLst xmlns:a="http://schemas.openxmlformats.org/drawingml/2006/main">
              <a:ext uri="{FF2B5EF4-FFF2-40B4-BE49-F238E27FC236}">
                <a16:creationId xmlns:a16="http://schemas.microsoft.com/office/drawing/2014/main" id="{C0B0C548-F4D5-43EA-B309-2FD784FDCC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e3d6d5331a474b35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12256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351">
            <a:extLst xmlns:a="http://schemas.openxmlformats.org/drawingml/2006/main">
              <a:ext uri="{FF2B5EF4-FFF2-40B4-BE49-F238E27FC236}">
                <a16:creationId xmlns:a16="http://schemas.microsoft.com/office/drawing/2014/main" id="{B0497FA5-5ED8-46DB-9223-AD4852F65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52">
            <a:extLst xmlns:a="http://schemas.openxmlformats.org/drawingml/2006/main">
              <a:ext uri="{FF2B5EF4-FFF2-40B4-BE49-F238E27FC236}">
                <a16:creationId xmlns:a16="http://schemas.microsoft.com/office/drawing/2014/main" id="{710F6B8B-B666-4B50-8490-7499123208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5</a:t>
            </a:r>
          </a:p>
        </p:txBody>
      </p:sp>
      <p:sp>
        <p:nvSpPr>
          <p:cNvPr id="3" name="shape-353">
            <a:extLst xmlns:a="http://schemas.openxmlformats.org/drawingml/2006/main">
              <a:ext uri="{FF2B5EF4-FFF2-40B4-BE49-F238E27FC236}">
                <a16:creationId xmlns:a16="http://schemas.microsoft.com/office/drawing/2014/main" id="{B7CADEA9-F71E-4D49-AE4C-4003A19A5E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354">
            <a:extLst xmlns:a="http://schemas.openxmlformats.org/drawingml/2006/main">
              <a:ext uri="{FF2B5EF4-FFF2-40B4-BE49-F238E27FC236}">
                <a16:creationId xmlns:a16="http://schemas.microsoft.com/office/drawing/2014/main" id="{2508219F-B59B-4AAF-B3E8-B4533B3068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55">
            <a:extLst xmlns:a="http://schemas.openxmlformats.org/drawingml/2006/main">
              <a:ext uri="{FF2B5EF4-FFF2-40B4-BE49-F238E27FC236}">
                <a16:creationId xmlns:a16="http://schemas.microsoft.com/office/drawing/2014/main" id="{459A5701-3911-43B6-B674-C712C4CC9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56">
            <a:extLst xmlns:a="http://schemas.openxmlformats.org/drawingml/2006/main">
              <a:ext uri="{FF2B5EF4-FFF2-40B4-BE49-F238E27FC236}">
                <a16:creationId xmlns:a16="http://schemas.microsoft.com/office/drawing/2014/main" id="{1975C9AD-716F-471F-9837-BDFC5B3BC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357">
            <a:extLst xmlns:a="http://schemas.openxmlformats.org/drawingml/2006/main">
              <a:ext uri="{FF2B5EF4-FFF2-40B4-BE49-F238E27FC236}">
                <a16:creationId xmlns:a16="http://schemas.microsoft.com/office/drawing/2014/main" id="{7EBD5698-988A-4833-B4D1-C8EC363210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CONSTRUCTED TEACHING SOURCE: fictional classroom example, not an archival original.</a:t>
            </a:r>
          </a:p>
        </p:txBody>
      </p:sp>
      <p:sp>
        <p:nvSpPr>
          <p:cNvPr id="8" name="shape-358">
            <a:extLst xmlns:a="http://schemas.openxmlformats.org/drawingml/2006/main">
              <a:ext uri="{FF2B5EF4-FFF2-40B4-BE49-F238E27FC236}">
                <a16:creationId xmlns:a16="http://schemas.microsoft.com/office/drawing/2014/main" id="{F60187BE-B1EA-4A8B-ACC7-23B0FA5101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359">
            <a:extLst xmlns:a="http://schemas.openxmlformats.org/drawingml/2006/main">
              <a:ext uri="{FF2B5EF4-FFF2-40B4-BE49-F238E27FC236}">
                <a16:creationId xmlns:a16="http://schemas.microsoft.com/office/drawing/2014/main" id="{589608CD-2A2B-4985-B431-685D92097A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Ari and Jo both help at a community garden.</a:t>
            </a:r>
          </a:p>
        </p:txBody>
      </p:sp>
      <p:sp>
        <p:nvSpPr>
          <p:cNvPr id="10" name="shape-360">
            <a:extLst xmlns:a="http://schemas.openxmlformats.org/drawingml/2006/main">
              <a:ext uri="{FF2B5EF4-FFF2-40B4-BE49-F238E27FC236}">
                <a16:creationId xmlns:a16="http://schemas.microsoft.com/office/drawing/2014/main" id="{1281D0CF-B87D-4BD4-B0FC-176E2A117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361">
            <a:extLst xmlns:a="http://schemas.openxmlformats.org/drawingml/2006/main">
              <a:ext uri="{FF2B5EF4-FFF2-40B4-BE49-F238E27FC236}">
                <a16:creationId xmlns:a16="http://schemas.microsoft.com/office/drawing/2014/main" id="{F6FAABFD-14B1-4B22-87DB-E6407089B7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Ari likes drawing signs. Jo likes planting seeds.</a:t>
            </a:r>
          </a:p>
        </p:txBody>
      </p:sp>
      <p:sp>
        <p:nvSpPr>
          <p:cNvPr id="12" name="shape-362">
            <a:extLst xmlns:a="http://schemas.openxmlformats.org/drawingml/2006/main">
              <a:ext uri="{FF2B5EF4-FFF2-40B4-BE49-F238E27FC236}">
                <a16:creationId xmlns:a16="http://schemas.microsoft.com/office/drawing/2014/main" id="{CE7C8EE7-396D-4EAB-8433-388382392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363">
            <a:extLst xmlns:a="http://schemas.openxmlformats.org/drawingml/2006/main">
              <a:ext uri="{FF2B5EF4-FFF2-40B4-BE49-F238E27FC236}">
                <a16:creationId xmlns:a16="http://schemas.microsoft.com/office/drawing/2014/main" id="{5B87564C-78D6-41D5-BE9C-0295A9035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Their names do not tell us their beliefs.</a:t>
            </a:r>
          </a:p>
        </p:txBody>
      </p:sp>
      <p:sp>
        <p:nvSpPr>
          <p:cNvPr id="14" name="shape-364">
            <a:extLst xmlns:a="http://schemas.openxmlformats.org/drawingml/2006/main">
              <a:ext uri="{FF2B5EF4-FFF2-40B4-BE49-F238E27FC236}">
                <a16:creationId xmlns:a16="http://schemas.microsoft.com/office/drawing/2014/main" id="{4CE34768-BEAC-40B1-A8EE-543A8B6463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365">
            <a:extLst xmlns:a="http://schemas.openxmlformats.org/drawingml/2006/main">
              <a:ext uri="{FF2B5EF4-FFF2-40B4-BE49-F238E27FC236}">
                <a16:creationId xmlns:a16="http://schemas.microsoft.com/office/drawing/2014/main" id="{C266F6F8-BF69-42BE-8A6C-CD2806559A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Both contributions help the group.</a:t>
            </a:r>
          </a:p>
        </p:txBody>
      </p:sp>
    </p:spTree>
    <p:extLst>
      <p:ext uri="{BB962C8B-B14F-4D97-AF65-F5344CB8AC3E}">
        <p14:creationId xmlns:p14="http://schemas.microsoft.com/office/powerpoint/2010/main" val="161830107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366">
            <a:extLst xmlns:a="http://schemas.openxmlformats.org/drawingml/2006/main">
              <a:ext uri="{FF2B5EF4-FFF2-40B4-BE49-F238E27FC236}">
                <a16:creationId xmlns:a16="http://schemas.microsoft.com/office/drawing/2014/main" id="{F47657A1-EF9B-4108-B4E1-9578FBDEC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67">
            <a:extLst xmlns:a="http://schemas.openxmlformats.org/drawingml/2006/main">
              <a:ext uri="{FF2B5EF4-FFF2-40B4-BE49-F238E27FC236}">
                <a16:creationId xmlns:a16="http://schemas.microsoft.com/office/drawing/2014/main" id="{735F5B5E-4670-444F-85E2-746DE0B2B3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5</a:t>
            </a:r>
          </a:p>
        </p:txBody>
      </p:sp>
      <p:sp>
        <p:nvSpPr>
          <p:cNvPr id="3" name="shape-368">
            <a:extLst xmlns:a="http://schemas.openxmlformats.org/drawingml/2006/main">
              <a:ext uri="{FF2B5EF4-FFF2-40B4-BE49-F238E27FC236}">
                <a16:creationId xmlns:a16="http://schemas.microsoft.com/office/drawing/2014/main" id="{7333F708-9678-4024-A8C5-1A0FC36496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369">
            <a:extLst xmlns:a="http://schemas.openxmlformats.org/drawingml/2006/main">
              <a:ext uri="{FF2B5EF4-FFF2-40B4-BE49-F238E27FC236}">
                <a16:creationId xmlns:a16="http://schemas.microsoft.com/office/drawing/2014/main" id="{2AE2F68B-3FE3-4EE9-B02A-EC9AE6F965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70">
            <a:extLst xmlns:a="http://schemas.openxmlformats.org/drawingml/2006/main">
              <a:ext uri="{FF2B5EF4-FFF2-40B4-BE49-F238E27FC236}">
                <a16:creationId xmlns:a16="http://schemas.microsoft.com/office/drawing/2014/main" id="{28D6BFAF-8CD5-4B8B-A5BC-F86E7EF6BF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71">
            <a:extLst xmlns:a="http://schemas.openxmlformats.org/drawingml/2006/main">
              <a:ext uri="{FF2B5EF4-FFF2-40B4-BE49-F238E27FC236}">
                <a16:creationId xmlns:a16="http://schemas.microsoft.com/office/drawing/2014/main" id="{FFF300AF-2F98-4328-96A6-DB2C61886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372">
            <a:extLst xmlns:a="http://schemas.openxmlformats.org/drawingml/2006/main">
              <a:ext uri="{FF2B5EF4-FFF2-40B4-BE49-F238E27FC236}">
                <a16:creationId xmlns:a16="http://schemas.microsoft.com/office/drawing/2014/main" id="{ADA8283F-6254-4795-8ED2-C6C3F9BAA8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373">
            <a:extLst xmlns:a="http://schemas.openxmlformats.org/drawingml/2006/main">
              <a:ext uri="{FF2B5EF4-FFF2-40B4-BE49-F238E27FC236}">
                <a16:creationId xmlns:a16="http://schemas.microsoft.com/office/drawing/2014/main" id="{04C4A725-FC12-4CE2-B0D0-9143B23A65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Same: both help at the garden.</a:t>
            </a:r>
          </a:p>
        </p:txBody>
      </p:sp>
      <p:sp>
        <p:nvSpPr>
          <p:cNvPr id="9" name="shape-374">
            <a:extLst xmlns:a="http://schemas.openxmlformats.org/drawingml/2006/main">
              <a:ext uri="{FF2B5EF4-FFF2-40B4-BE49-F238E27FC236}">
                <a16:creationId xmlns:a16="http://schemas.microsoft.com/office/drawing/2014/main" id="{0D264C9D-E83F-4DCA-9C50-E8DA2A9030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375">
            <a:extLst xmlns:a="http://schemas.openxmlformats.org/drawingml/2006/main">
              <a:ext uri="{FF2B5EF4-FFF2-40B4-BE49-F238E27FC236}">
                <a16:creationId xmlns:a16="http://schemas.microsoft.com/office/drawing/2014/main" id="{D7998F55-0528-463F-80C7-9823AD648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Different: one draws; one plants. Neither is better.</a:t>
            </a:r>
          </a:p>
        </p:txBody>
      </p:sp>
      <p:sp>
        <p:nvSpPr>
          <p:cNvPr id="11" name="shape-376">
            <a:extLst xmlns:a="http://schemas.openxmlformats.org/drawingml/2006/main">
              <a:ext uri="{FF2B5EF4-FFF2-40B4-BE49-F238E27FC236}">
                <a16:creationId xmlns:a16="http://schemas.microsoft.com/office/drawing/2014/main" id="{C96509AC-C4DB-44E7-8CE6-C33AED57A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27478182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377">
            <a:extLst xmlns:a="http://schemas.openxmlformats.org/drawingml/2006/main">
              <a:ext uri="{FF2B5EF4-FFF2-40B4-BE49-F238E27FC236}">
                <a16:creationId xmlns:a16="http://schemas.microsoft.com/office/drawing/2014/main" id="{E0EB2659-43BE-4A9F-BF4B-B1CB9BB3F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78">
            <a:extLst xmlns:a="http://schemas.openxmlformats.org/drawingml/2006/main">
              <a:ext uri="{FF2B5EF4-FFF2-40B4-BE49-F238E27FC236}">
                <a16:creationId xmlns:a16="http://schemas.microsoft.com/office/drawing/2014/main" id="{AA31CB47-E798-4FBC-889E-7C349D961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5</a:t>
            </a:r>
          </a:p>
        </p:txBody>
      </p:sp>
      <p:sp>
        <p:nvSpPr>
          <p:cNvPr id="3" name="shape-379">
            <a:extLst xmlns:a="http://schemas.openxmlformats.org/drawingml/2006/main">
              <a:ext uri="{FF2B5EF4-FFF2-40B4-BE49-F238E27FC236}">
                <a16:creationId xmlns:a16="http://schemas.microsoft.com/office/drawing/2014/main" id="{49D823C3-FC84-4A0A-8EC7-60CE811D8D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380">
            <a:extLst xmlns:a="http://schemas.openxmlformats.org/drawingml/2006/main">
              <a:ext uri="{FF2B5EF4-FFF2-40B4-BE49-F238E27FC236}">
                <a16:creationId xmlns:a16="http://schemas.microsoft.com/office/drawing/2014/main" id="{D10D0D1D-8BE9-4099-A45B-4B7E8A153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81">
            <a:extLst xmlns:a="http://schemas.openxmlformats.org/drawingml/2006/main">
              <a:ext uri="{FF2B5EF4-FFF2-40B4-BE49-F238E27FC236}">
                <a16:creationId xmlns:a16="http://schemas.microsoft.com/office/drawing/2014/main" id="{C75296A4-9BD8-4484-8AC1-979B231F0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82">
            <a:extLst xmlns:a="http://schemas.openxmlformats.org/drawingml/2006/main">
              <a:ext uri="{FF2B5EF4-FFF2-40B4-BE49-F238E27FC236}">
                <a16:creationId xmlns:a16="http://schemas.microsoft.com/office/drawing/2014/main" id="{CFBC86CA-26CE-43B1-931A-4A47D708C1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383">
            <a:extLst xmlns:a="http://schemas.openxmlformats.org/drawingml/2006/main">
              <a:ext uri="{FF2B5EF4-FFF2-40B4-BE49-F238E27FC236}">
                <a16:creationId xmlns:a16="http://schemas.microsoft.com/office/drawing/2014/main" id="{A67EFC80-3AF8-4943-9352-7E261903FE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can we tell from the card?</a:t>
            </a:r>
          </a:p>
        </p:txBody>
      </p:sp>
      <p:sp>
        <p:nvSpPr>
          <p:cNvPr id="8" name="shape-384">
            <a:extLst xmlns:a="http://schemas.openxmlformats.org/drawingml/2006/main">
              <a:ext uri="{FF2B5EF4-FFF2-40B4-BE49-F238E27FC236}">
                <a16:creationId xmlns:a16="http://schemas.microsoft.com/office/drawing/2014/main" id="{33ADAC9A-C056-4F8A-964F-EA846F0D6B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385">
            <a:extLst xmlns:a="http://schemas.openxmlformats.org/drawingml/2006/main">
              <a:ext uri="{FF2B5EF4-FFF2-40B4-BE49-F238E27FC236}">
                <a16:creationId xmlns:a16="http://schemas.microsoft.com/office/drawing/2014/main" id="{D43F8680-97DC-4559-B1F6-8E4AB4CF91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Both people share one religion.</a:t>
            </a:r>
          </a:p>
        </p:txBody>
      </p:sp>
      <p:sp>
        <p:nvSpPr>
          <p:cNvPr id="10" name="shape-386">
            <a:extLst xmlns:a="http://schemas.openxmlformats.org/drawingml/2006/main">
              <a:ext uri="{FF2B5EF4-FFF2-40B4-BE49-F238E27FC236}">
                <a16:creationId xmlns:a16="http://schemas.microsoft.com/office/drawing/2014/main" id="{29828A66-E936-4A66-AD3C-5BD580967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387">
            <a:extLst xmlns:a="http://schemas.openxmlformats.org/drawingml/2006/main">
              <a:ext uri="{FF2B5EF4-FFF2-40B4-BE49-F238E27FC236}">
                <a16:creationId xmlns:a16="http://schemas.microsoft.com/office/drawing/2014/main" id="{73031123-A1F5-47CD-817B-86F7080B1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Both help the garden.</a:t>
            </a:r>
          </a:p>
        </p:txBody>
      </p:sp>
      <p:sp>
        <p:nvSpPr>
          <p:cNvPr id="12" name="shape-388">
            <a:extLst xmlns:a="http://schemas.openxmlformats.org/drawingml/2006/main">
              <a:ext uri="{FF2B5EF4-FFF2-40B4-BE49-F238E27FC236}">
                <a16:creationId xmlns:a16="http://schemas.microsoft.com/office/drawing/2014/main" id="{CD55E67F-2138-4801-81B3-AE717A42F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389">
            <a:extLst xmlns:a="http://schemas.openxmlformats.org/drawingml/2006/main">
              <a:ext uri="{FF2B5EF4-FFF2-40B4-BE49-F238E27FC236}">
                <a16:creationId xmlns:a16="http://schemas.microsoft.com/office/drawing/2014/main" id="{46A5D9E3-E23F-425E-994F-D9D0189BC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One person matters less.</a:t>
            </a:r>
          </a:p>
        </p:txBody>
      </p:sp>
      <p:sp>
        <p:nvSpPr>
          <p:cNvPr id="14" name="shape-390">
            <a:extLst xmlns:a="http://schemas.openxmlformats.org/drawingml/2006/main">
              <a:ext uri="{FF2B5EF4-FFF2-40B4-BE49-F238E27FC236}">
                <a16:creationId xmlns:a16="http://schemas.microsoft.com/office/drawing/2014/main" id="{F0A596BB-1DA6-4C81-8D04-6C6B64800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73351628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391">
            <a:extLst xmlns:a="http://schemas.openxmlformats.org/drawingml/2006/main">
              <a:ext uri="{FF2B5EF4-FFF2-40B4-BE49-F238E27FC236}">
                <a16:creationId xmlns:a16="http://schemas.microsoft.com/office/drawing/2014/main" id="{4AC0AA05-F7CB-4813-9955-CBA376562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92">
            <a:extLst xmlns:a="http://schemas.openxmlformats.org/drawingml/2006/main">
              <a:ext uri="{FF2B5EF4-FFF2-40B4-BE49-F238E27FC236}">
                <a16:creationId xmlns:a16="http://schemas.microsoft.com/office/drawing/2014/main" id="{677F08E5-6D2E-4BBC-8960-CE4EE84B7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5</a:t>
            </a:r>
          </a:p>
        </p:txBody>
      </p:sp>
      <p:sp>
        <p:nvSpPr>
          <p:cNvPr id="3" name="shape-393">
            <a:extLst xmlns:a="http://schemas.openxmlformats.org/drawingml/2006/main">
              <a:ext uri="{FF2B5EF4-FFF2-40B4-BE49-F238E27FC236}">
                <a16:creationId xmlns:a16="http://schemas.microsoft.com/office/drawing/2014/main" id="{0E2CA340-C28A-49BE-B57E-07A5EA0C5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394">
            <a:extLst xmlns:a="http://schemas.openxmlformats.org/drawingml/2006/main">
              <a:ext uri="{FF2B5EF4-FFF2-40B4-BE49-F238E27FC236}">
                <a16:creationId xmlns:a16="http://schemas.microsoft.com/office/drawing/2014/main" id="{7AEEA88A-17C8-4F4C-9BED-8F49E41AB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95">
            <a:extLst xmlns:a="http://schemas.openxmlformats.org/drawingml/2006/main">
              <a:ext uri="{FF2B5EF4-FFF2-40B4-BE49-F238E27FC236}">
                <a16:creationId xmlns:a16="http://schemas.microsoft.com/office/drawing/2014/main" id="{D650A634-4144-4923-A856-273F5FF55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96">
            <a:extLst xmlns:a="http://schemas.openxmlformats.org/drawingml/2006/main">
              <a:ext uri="{FF2B5EF4-FFF2-40B4-BE49-F238E27FC236}">
                <a16:creationId xmlns:a16="http://schemas.microsoft.com/office/drawing/2014/main" id="{58569B68-7AAF-456A-9D79-36F8DE7390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397">
            <a:extLst xmlns:a="http://schemas.openxmlformats.org/drawingml/2006/main">
              <a:ext uri="{FF2B5EF4-FFF2-40B4-BE49-F238E27FC236}">
                <a16:creationId xmlns:a16="http://schemas.microsoft.com/office/drawing/2014/main" id="{6CAE8624-AE3E-46C8-B30F-7BD3854FB4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398">
            <a:extLst xmlns:a="http://schemas.openxmlformats.org/drawingml/2006/main">
              <a:ext uri="{FF2B5EF4-FFF2-40B4-BE49-F238E27FC236}">
                <a16:creationId xmlns:a16="http://schemas.microsoft.com/office/drawing/2014/main" id="{098EF08E-BB7C-4C9E-BADA-42BD128E9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card says both help; it does not give their religion.</a:t>
            </a:r>
          </a:p>
        </p:txBody>
      </p:sp>
      <p:sp>
        <p:nvSpPr>
          <p:cNvPr id="9" name="shape-399">
            <a:extLst xmlns:a="http://schemas.openxmlformats.org/drawingml/2006/main">
              <a:ext uri="{FF2B5EF4-FFF2-40B4-BE49-F238E27FC236}">
                <a16:creationId xmlns:a16="http://schemas.microsoft.com/office/drawing/2014/main" id="{82F02B9B-8610-461B-8728-330397EC1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67796929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400">
            <a:extLst xmlns:a="http://schemas.openxmlformats.org/drawingml/2006/main">
              <a:ext uri="{FF2B5EF4-FFF2-40B4-BE49-F238E27FC236}">
                <a16:creationId xmlns:a16="http://schemas.microsoft.com/office/drawing/2014/main" id="{FF7B005E-5A31-411D-91BA-09F2C10C33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01">
            <a:extLst xmlns:a="http://schemas.openxmlformats.org/drawingml/2006/main">
              <a:ext uri="{FF2B5EF4-FFF2-40B4-BE49-F238E27FC236}">
                <a16:creationId xmlns:a16="http://schemas.microsoft.com/office/drawing/2014/main" id="{BF4D8C41-85CF-40AF-9998-822C6CA06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5</a:t>
            </a:r>
          </a:p>
        </p:txBody>
      </p:sp>
      <p:sp>
        <p:nvSpPr>
          <p:cNvPr id="3" name="shape-402">
            <a:extLst xmlns:a="http://schemas.openxmlformats.org/drawingml/2006/main">
              <a:ext uri="{FF2B5EF4-FFF2-40B4-BE49-F238E27FC236}">
                <a16:creationId xmlns:a16="http://schemas.microsoft.com/office/drawing/2014/main" id="{895168A7-A13D-43D2-94B5-6E6A075D3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403">
            <a:extLst xmlns:a="http://schemas.openxmlformats.org/drawingml/2006/main">
              <a:ext uri="{FF2B5EF4-FFF2-40B4-BE49-F238E27FC236}">
                <a16:creationId xmlns:a16="http://schemas.microsoft.com/office/drawing/2014/main" id="{41C121B2-22CA-4A82-AC38-0AC12F2482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04">
            <a:extLst xmlns:a="http://schemas.openxmlformats.org/drawingml/2006/main">
              <a:ext uri="{FF2B5EF4-FFF2-40B4-BE49-F238E27FC236}">
                <a16:creationId xmlns:a16="http://schemas.microsoft.com/office/drawing/2014/main" id="{28219957-9074-466C-977E-0735D4C16D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05">
            <a:extLst xmlns:a="http://schemas.openxmlformats.org/drawingml/2006/main">
              <a:ext uri="{FF2B5EF4-FFF2-40B4-BE49-F238E27FC236}">
                <a16:creationId xmlns:a16="http://schemas.microsoft.com/office/drawing/2014/main" id="{341500D1-4213-4EDA-914E-78733D2CD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406">
            <a:extLst xmlns:a="http://schemas.openxmlformats.org/drawingml/2006/main">
              <a:ext uri="{FF2B5EF4-FFF2-40B4-BE49-F238E27FC236}">
                <a16:creationId xmlns:a16="http://schemas.microsoft.com/office/drawing/2014/main" id="{3D87B44D-783D-4343-BA58-6181D12B08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407">
            <a:extLst xmlns:a="http://schemas.openxmlformats.org/drawingml/2006/main">
              <a:ext uri="{FF2B5EF4-FFF2-40B4-BE49-F238E27FC236}">
                <a16:creationId xmlns:a16="http://schemas.microsoft.com/office/drawing/2014/main" id="{7F9E9E13-6698-4889-9118-F558EDEF8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Mark one thing the two people share.</a:t>
            </a:r>
          </a:p>
        </p:txBody>
      </p:sp>
      <p:sp>
        <p:nvSpPr>
          <p:cNvPr id="9" name="shape-408">
            <a:extLst xmlns:a="http://schemas.openxmlformats.org/drawingml/2006/main">
              <a:ext uri="{FF2B5EF4-FFF2-40B4-BE49-F238E27FC236}">
                <a16:creationId xmlns:a16="http://schemas.microsoft.com/office/drawing/2014/main" id="{FC8B8387-E8D6-4645-9A10-DD3C46091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409">
            <a:extLst xmlns:a="http://schemas.openxmlformats.org/drawingml/2006/main">
              <a:ext uri="{FF2B5EF4-FFF2-40B4-BE49-F238E27FC236}">
                <a16:creationId xmlns:a16="http://schemas.microsoft.com/office/drawing/2014/main" id="{4377F327-4C1C-47D6-98E8-FFAF3A7A9B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one difference shown on the card.</a:t>
            </a:r>
          </a:p>
        </p:txBody>
      </p:sp>
      <p:sp>
        <p:nvSpPr>
          <p:cNvPr id="11" name="shape-410">
            <a:extLst xmlns:a="http://schemas.openxmlformats.org/drawingml/2006/main">
              <a:ext uri="{FF2B5EF4-FFF2-40B4-BE49-F238E27FC236}">
                <a16:creationId xmlns:a16="http://schemas.microsoft.com/office/drawing/2014/main" id="{BB7E70C1-6E95-4133-900C-25728BF0C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411">
            <a:extLst xmlns:a="http://schemas.openxmlformats.org/drawingml/2006/main">
              <a:ext uri="{FF2B5EF4-FFF2-40B4-BE49-F238E27FC236}">
                <a16:creationId xmlns:a16="http://schemas.microsoft.com/office/drawing/2014/main" id="{7DFB4D16-5738-44BA-AA3A-5209BC6EDD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or say a respectful response to each contribution.</a:t>
            </a:r>
          </a:p>
        </p:txBody>
      </p:sp>
    </p:spTree>
    <p:extLst>
      <p:ext uri="{BB962C8B-B14F-4D97-AF65-F5344CB8AC3E}">
        <p14:creationId xmlns:p14="http://schemas.microsoft.com/office/powerpoint/2010/main" val="136748381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12">
            <a:extLst xmlns:a="http://schemas.openxmlformats.org/drawingml/2006/main">
              <a:ext uri="{FF2B5EF4-FFF2-40B4-BE49-F238E27FC236}">
                <a16:creationId xmlns:a16="http://schemas.microsoft.com/office/drawing/2014/main" id="{E21E953E-558B-46DD-8141-856D7784AB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13">
            <a:extLst xmlns:a="http://schemas.openxmlformats.org/drawingml/2006/main">
              <a:ext uri="{FF2B5EF4-FFF2-40B4-BE49-F238E27FC236}">
                <a16:creationId xmlns:a16="http://schemas.microsoft.com/office/drawing/2014/main" id="{7FFA4F84-ECA0-4D31-A540-8C227236E8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5</a:t>
            </a:r>
          </a:p>
        </p:txBody>
      </p:sp>
      <p:sp>
        <p:nvSpPr>
          <p:cNvPr id="3" name="shape-414">
            <a:extLst xmlns:a="http://schemas.openxmlformats.org/drawingml/2006/main">
              <a:ext uri="{FF2B5EF4-FFF2-40B4-BE49-F238E27FC236}">
                <a16:creationId xmlns:a16="http://schemas.microsoft.com/office/drawing/2014/main" id="{36CACFBE-ABC6-4A6C-BF9A-C2D86D9E95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415">
            <a:extLst xmlns:a="http://schemas.openxmlformats.org/drawingml/2006/main">
              <a:ext uri="{FF2B5EF4-FFF2-40B4-BE49-F238E27FC236}">
                <a16:creationId xmlns:a16="http://schemas.microsoft.com/office/drawing/2014/main" id="{82614427-663D-4D5E-8603-185D2C092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16">
            <a:extLst xmlns:a="http://schemas.openxmlformats.org/drawingml/2006/main">
              <a:ext uri="{FF2B5EF4-FFF2-40B4-BE49-F238E27FC236}">
                <a16:creationId xmlns:a16="http://schemas.microsoft.com/office/drawing/2014/main" id="{BE9A0BE5-EB8E-439B-866F-B3BE8BE11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17">
            <a:extLst xmlns:a="http://schemas.openxmlformats.org/drawingml/2006/main">
              <a:ext uri="{FF2B5EF4-FFF2-40B4-BE49-F238E27FC236}">
                <a16:creationId xmlns:a16="http://schemas.microsoft.com/office/drawing/2014/main" id="{1445951E-E6BD-4A12-991B-797AFDD46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418">
            <a:extLst xmlns:a="http://schemas.openxmlformats.org/drawingml/2006/main">
              <a:ext uri="{FF2B5EF4-FFF2-40B4-BE49-F238E27FC236}">
                <a16:creationId xmlns:a16="http://schemas.microsoft.com/office/drawing/2014/main" id="{19541C9F-D473-4F6C-A5E2-9FE10042B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419">
            <a:extLst xmlns:a="http://schemas.openxmlformats.org/drawingml/2006/main">
              <a:ext uri="{FF2B5EF4-FFF2-40B4-BE49-F238E27FC236}">
                <a16:creationId xmlns:a16="http://schemas.microsoft.com/office/drawing/2014/main" id="{B5615367-A37F-46AE-ADA1-B17902CCC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420">
            <a:extLst xmlns:a="http://schemas.openxmlformats.org/drawingml/2006/main">
              <a:ext uri="{FF2B5EF4-FFF2-40B4-BE49-F238E27FC236}">
                <a16:creationId xmlns:a16="http://schemas.microsoft.com/office/drawing/2014/main" id="{937C9282-D346-4CB9-B573-2CA00163BE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48480758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421">
            <a:extLst xmlns:a="http://schemas.openxmlformats.org/drawingml/2006/main">
              <a:ext uri="{FF2B5EF4-FFF2-40B4-BE49-F238E27FC236}">
                <a16:creationId xmlns:a16="http://schemas.microsoft.com/office/drawing/2014/main" id="{D3D7358B-6788-4775-8FF8-FA531CFA10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422">
            <a:extLst xmlns:a="http://schemas.openxmlformats.org/drawingml/2006/main">
              <a:ext uri="{FF2B5EF4-FFF2-40B4-BE49-F238E27FC236}">
                <a16:creationId xmlns:a16="http://schemas.microsoft.com/office/drawing/2014/main" id="{A5822F9C-0747-4EF6-BE52-EB6B90B4DE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5</a:t>
            </a:r>
          </a:p>
        </p:txBody>
      </p:sp>
      <p:sp>
        <p:nvSpPr>
          <p:cNvPr id="3" name="shape-423">
            <a:extLst xmlns:a="http://schemas.openxmlformats.org/drawingml/2006/main">
              <a:ext uri="{FF2B5EF4-FFF2-40B4-BE49-F238E27FC236}">
                <a16:creationId xmlns:a16="http://schemas.microsoft.com/office/drawing/2014/main" id="{21E3CC5A-F299-4C0E-AA14-6C60AFD436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424">
            <a:extLst xmlns:a="http://schemas.openxmlformats.org/drawingml/2006/main">
              <a:ext uri="{FF2B5EF4-FFF2-40B4-BE49-F238E27FC236}">
                <a16:creationId xmlns:a16="http://schemas.microsoft.com/office/drawing/2014/main" id="{EC1F0197-7C86-4463-81E1-C8AB1EA2A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25">
            <a:extLst xmlns:a="http://schemas.openxmlformats.org/drawingml/2006/main">
              <a:ext uri="{FF2B5EF4-FFF2-40B4-BE49-F238E27FC236}">
                <a16:creationId xmlns:a16="http://schemas.microsoft.com/office/drawing/2014/main" id="{75932976-A5B4-4525-B13A-C7C67ADFEF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26">
            <a:extLst xmlns:a="http://schemas.openxmlformats.org/drawingml/2006/main">
              <a:ext uri="{FF2B5EF4-FFF2-40B4-BE49-F238E27FC236}">
                <a16:creationId xmlns:a16="http://schemas.microsoft.com/office/drawing/2014/main" id="{6F08E2AA-2B7E-48B8-97DB-46F3367EC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427">
            <a:extLst xmlns:a="http://schemas.openxmlformats.org/drawingml/2006/main">
              <a:ext uri="{FF2B5EF4-FFF2-40B4-BE49-F238E27FC236}">
                <a16:creationId xmlns:a16="http://schemas.microsoft.com/office/drawing/2014/main" id="{B5D3BAA4-91BE-4DCF-BD7C-B9A7C24E8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similarity, one difference, equal respect.</a:t>
            </a:r>
          </a:p>
        </p:txBody>
      </p:sp>
      <p:sp>
        <p:nvSpPr>
          <p:cNvPr id="8" name="shape-428">
            <a:extLst xmlns:a="http://schemas.openxmlformats.org/drawingml/2006/main">
              <a:ext uri="{FF2B5EF4-FFF2-40B4-BE49-F238E27FC236}">
                <a16:creationId xmlns:a16="http://schemas.microsoft.com/office/drawing/2014/main" id="{40A65674-664E-4BFB-9D27-F0D2C91BAD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4981544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2026-09-05T19:24:11.4630000Z</dcterms:created>
  <dcterms:modified xsi:type="dcterms:W3CDTF">2026-09-05T19:24:11.4630000Z</dcterms:modified>
</coreProperties>
</file>