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968146543fe45c2" /><Relationship Type="http://schemas.openxmlformats.org/officeDocument/2006/relationships/extended-properties" Target="/docProps/app.xml" Id="R3ea2d0352e714242" /><Relationship Type="http://schemas.openxmlformats.org/officeDocument/2006/relationships/officeDocument" Target="/ppt/presentation.xml" Id="R2bb2d8ca6a804de7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b02ba5d20744e93"/>
  </p:sldMasterIdLst>
  <p:notesMasterIdLst>
    <p:notesMasterId xmlns:r="http://schemas.openxmlformats.org/officeDocument/2006/relationships" r:id="R9d9377435a7244f8"/>
  </p:notesMasterIdLst>
  <p:sldIdLst>
    <p:sldId xmlns:r="http://schemas.openxmlformats.org/officeDocument/2006/relationships" id="256" r:id="Rc9f7da5d28f44bd5"/>
    <p:sldId xmlns:r="http://schemas.openxmlformats.org/officeDocument/2006/relationships" id="257" r:id="R440bf855e0d94802"/>
    <p:sldId xmlns:r="http://schemas.openxmlformats.org/officeDocument/2006/relationships" id="258" r:id="R770a871b20fd41b7"/>
    <p:sldId xmlns:r="http://schemas.openxmlformats.org/officeDocument/2006/relationships" id="259" r:id="R04dbf5fda7934afe"/>
    <p:sldId xmlns:r="http://schemas.openxmlformats.org/officeDocument/2006/relationships" id="260" r:id="Rccf2b969389e41ee"/>
    <p:sldId xmlns:r="http://schemas.openxmlformats.org/officeDocument/2006/relationships" id="261" r:id="R3a462c91164b4f07"/>
    <p:sldId xmlns:r="http://schemas.openxmlformats.org/officeDocument/2006/relationships" id="262" r:id="R737ec38c21e949e0"/>
    <p:sldId xmlns:r="http://schemas.openxmlformats.org/officeDocument/2006/relationships" id="263" r:id="Rf717990b459a434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418e8af7aaf54afa" /><Relationship Type="http://schemas.openxmlformats.org/officeDocument/2006/relationships/slideMaster" Target="/ppt/slideMasters/slideMaster1.xml" Id="R1b02ba5d20744e93" /><Relationship Type="http://schemas.openxmlformats.org/officeDocument/2006/relationships/notesMaster" Target="/ppt/notesMasters/notesMaster1.xml" Id="R9d9377435a7244f8" /><Relationship Type="http://schemas.openxmlformats.org/officeDocument/2006/relationships/presProps" Target="/ppt/presProps.xml" Id="Rb064113a5a9040d2" /><Relationship Type="http://schemas.openxmlformats.org/officeDocument/2006/relationships/tableStyles" Target="/ppt/tableStyles.xml" Id="R43c295484bba4fd9" /><Relationship Type="http://schemas.openxmlformats.org/officeDocument/2006/relationships/slide" Target="/ppt/slides/slide1.xml" Id="Rc9f7da5d28f44bd5" /><Relationship Type="http://schemas.openxmlformats.org/officeDocument/2006/relationships/slide" Target="/ppt/slides/slide2.xml" Id="R440bf855e0d94802" /><Relationship Type="http://schemas.openxmlformats.org/officeDocument/2006/relationships/slide" Target="/ppt/slides/slide3.xml" Id="R770a871b20fd41b7" /><Relationship Type="http://schemas.openxmlformats.org/officeDocument/2006/relationships/slide" Target="/ppt/slides/slide4.xml" Id="R04dbf5fda7934afe" /><Relationship Type="http://schemas.openxmlformats.org/officeDocument/2006/relationships/slide" Target="/ppt/slides/slide5.xml" Id="Rccf2b969389e41ee" /><Relationship Type="http://schemas.openxmlformats.org/officeDocument/2006/relationships/slide" Target="/ppt/slides/slide6.xml" Id="R3a462c91164b4f07" /><Relationship Type="http://schemas.openxmlformats.org/officeDocument/2006/relationships/slide" Target="/ppt/slides/slide7.xml" Id="R737ec38c21e949e0" /><Relationship Type="http://schemas.openxmlformats.org/officeDocument/2006/relationships/slide" Target="/ppt/slides/slide8.xml" Id="Rf717990b459a434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c9338db6c2674a74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57563f481914c4e" /><Relationship Type="http://schemas.openxmlformats.org/officeDocument/2006/relationships/notesMaster" Target="/ppt/notesMasters/notesMaster1.xml" Id="R30db32fce65e4511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4b97de2e31414d18" /><Relationship Type="http://schemas.openxmlformats.org/officeDocument/2006/relationships/notesMaster" Target="/ppt/notesMasters/notesMaster1.xml" Id="R101baacb38664736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553bf254902e4ef6" /><Relationship Type="http://schemas.openxmlformats.org/officeDocument/2006/relationships/notesMaster" Target="/ppt/notesMasters/notesMaster1.xml" Id="R4663c64d2d33449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fc6c1c12f28496b" /><Relationship Type="http://schemas.openxmlformats.org/officeDocument/2006/relationships/notesMaster" Target="/ppt/notesMasters/notesMaster1.xml" Id="Rd20a439ef84e4ec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a190057cadf426a" /><Relationship Type="http://schemas.openxmlformats.org/officeDocument/2006/relationships/notesMaster" Target="/ppt/notesMasters/notesMaster1.xml" Id="Re7d7731bec734160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6ad69821e6f24a90" /><Relationship Type="http://schemas.openxmlformats.org/officeDocument/2006/relationships/notesMaster" Target="/ppt/notesMasters/notesMaster1.xml" Id="Rce0df2bb831e441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b5677ddf0724325" /><Relationship Type="http://schemas.openxmlformats.org/officeDocument/2006/relationships/notesMaster" Target="/ppt/notesMasters/notesMaster1.xml" Id="Rd54ffb63b39a46b2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b5a1a0e0bbe14f29" /><Relationship Type="http://schemas.openxmlformats.org/officeDocument/2006/relationships/notesMaster" Target="/ppt/notesMasters/notesMaster1.xml" Id="Rb67b7302fce54e5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Arrive: 3 minutes. Total lesson: 40 minutes.</a:t>
            </a:r>
          </a:p>
          <a:p xmlns:a="http://schemas.openxmlformats.org/drawingml/2006/main">
            <a:r>
              <a:t>Outcome: Use a map key to describe and add a place.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The printed map record places the library at A2.</a:t>
            </a:r>
          </a:p>
          <a:p xmlns:a="http://schemas.openxmlformats.org/drawingml/2006/main">
            <a:r>
              <a:t>Task answers: A2 library; B2 bus stop. | Accept a sensible community place plus matching symbol/key entry. | A1 to A2 to A3. Accept two moves right.</a:t>
            </a:r>
          </a:p>
          <a:p xmlns:a="http://schemas.openxmlformats.org/drawingml/2006/main">
            <a:r>
              <a:t>Watch for: This is a fictional practice map, not a real route or road-safety instruction.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MAP: a fictional community for practising location and a key.</a:t>
            </a:r>
          </a:p>
          <a:p xmlns:a="http://schemas.openxmlformats.org/drawingml/2006/main">
            <a:r>
              <a:t>School curriculum: BUILD Weekly Autumn SOW: Humanities C51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Read the source: 5 minutes. Total lesson: 40 minutes.</a:t>
            </a:r>
          </a:p>
          <a:p xmlns:a="http://schemas.openxmlformats.org/drawingml/2006/main">
            <a:r>
              <a:t>Outcome: Use a map key to describe and add a place.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The printed map record places the library at A2.</a:t>
            </a:r>
          </a:p>
          <a:p xmlns:a="http://schemas.openxmlformats.org/drawingml/2006/main">
            <a:r>
              <a:t>Task answers: A2 library; B2 bus stop. | Accept a sensible community place plus matching symbol/key entry. | A1 to A2 to A3. Accept two moves right.</a:t>
            </a:r>
          </a:p>
          <a:p xmlns:a="http://schemas.openxmlformats.org/drawingml/2006/main">
            <a:r>
              <a:t>Watch for: This is a fictional practice map, not a real route or road-safety instruction.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MAP: a fictional community for practising location and a key.</a:t>
            </a:r>
          </a:p>
          <a:p xmlns:a="http://schemas.openxmlformats.org/drawingml/2006/main">
            <a:r>
              <a:t>School curriculum: BUILD Weekly Autumn SOW: Humanities C51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Watch a model: 5 minutes. Total lesson: 40 minutes.</a:t>
            </a:r>
          </a:p>
          <a:p xmlns:a="http://schemas.openxmlformats.org/drawingml/2006/main">
            <a:r>
              <a:t>Outcome: Use a map key to describe and add a place.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The printed map record places the library at A2.</a:t>
            </a:r>
          </a:p>
          <a:p xmlns:a="http://schemas.openxmlformats.org/drawingml/2006/main">
            <a:r>
              <a:t>Task answers: A2 library; B2 bus stop. | Accept a sensible community place plus matching symbol/key entry. | A1 to A2 to A3. Accept two moves right.</a:t>
            </a:r>
          </a:p>
          <a:p xmlns:a="http://schemas.openxmlformats.org/drawingml/2006/main">
            <a:r>
              <a:t>Watch for: This is a fictional practice map, not a real route or road-safety instruction.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MAP: a fictional community for practising location and a key.</a:t>
            </a:r>
          </a:p>
          <a:p xmlns:a="http://schemas.openxmlformats.org/drawingml/2006/main">
            <a:r>
              <a:t>School curriculum: BUILD Weekly Autumn SOW: Humanities C51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Choose: 4 minutes. Total lesson: 40 minutes.</a:t>
            </a:r>
          </a:p>
          <a:p xmlns:a="http://schemas.openxmlformats.org/drawingml/2006/main">
            <a:r>
              <a:t>Outcome: Use a map key to describe and add a place.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The printed map record places the library at A2.</a:t>
            </a:r>
          </a:p>
          <a:p xmlns:a="http://schemas.openxmlformats.org/drawingml/2006/main">
            <a:r>
              <a:t>Task answers: A2 library; B2 bus stop. | Accept a sensible community place plus matching symbol/key entry. | A1 to A2 to A3. Accept two moves right.</a:t>
            </a:r>
          </a:p>
          <a:p xmlns:a="http://schemas.openxmlformats.org/drawingml/2006/main">
            <a:r>
              <a:t>Watch for: This is a fictional practice map, not a real route or road-safety instruction.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MAP: a fictional community for practising location and a key.</a:t>
            </a:r>
          </a:p>
          <a:p xmlns:a="http://schemas.openxmlformats.org/drawingml/2006/main">
            <a:r>
              <a:t>School curriculum: BUILD Weekly Autumn SOW: Humanities C51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Check: 3 minutes. Total lesson: 40 minutes.</a:t>
            </a:r>
          </a:p>
          <a:p xmlns:a="http://schemas.openxmlformats.org/drawingml/2006/main">
            <a:r>
              <a:t>Outcome: Use a map key to describe and add a place.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The printed map record places the library at A2.</a:t>
            </a:r>
          </a:p>
          <a:p xmlns:a="http://schemas.openxmlformats.org/drawingml/2006/main">
            <a:r>
              <a:t>Task answers: A2 library; B2 bus stop. | Accept a sensible community place plus matching symbol/key entry. | A1 to A2 to A3. Accept two moves right.</a:t>
            </a:r>
          </a:p>
          <a:p xmlns:a="http://schemas.openxmlformats.org/drawingml/2006/main">
            <a:r>
              <a:t>Watch for: This is a fictional practice map, not a real route or road-safety instruction.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MAP: a fictional community for practising location and a key.</a:t>
            </a:r>
          </a:p>
          <a:p xmlns:a="http://schemas.openxmlformats.org/drawingml/2006/main">
            <a:r>
              <a:t>School curriculum: BUILD Weekly Autumn SOW: Humanities C51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Your evidence: 12 minutes. Total lesson: 40 minutes.</a:t>
            </a:r>
          </a:p>
          <a:p xmlns:a="http://schemas.openxmlformats.org/drawingml/2006/main">
            <a:r>
              <a:t>Outcome: Use a map key to describe and add a place.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The printed map record places the library at A2.</a:t>
            </a:r>
          </a:p>
          <a:p xmlns:a="http://schemas.openxmlformats.org/drawingml/2006/main">
            <a:r>
              <a:t>Task answers: A2 library; B2 bus stop. | Accept a sensible community place plus matching symbol/key entry. | A1 to A2 to A3. Accept two moves right.</a:t>
            </a:r>
          </a:p>
          <a:p xmlns:a="http://schemas.openxmlformats.org/drawingml/2006/main">
            <a:r>
              <a:t>Watch for: This is a fictional practice map, not a real route or road-safety instruction.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MAP: a fictional community for practising location and a key.</a:t>
            </a:r>
          </a:p>
          <a:p xmlns:a="http://schemas.openxmlformats.org/drawingml/2006/main">
            <a:r>
              <a:t>School curriculum: BUILD Weekly Autumn SOW: Humanities C51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Improve: 5 minutes. Total lesson: 40 minutes.</a:t>
            </a:r>
          </a:p>
          <a:p xmlns:a="http://schemas.openxmlformats.org/drawingml/2006/main">
            <a:r>
              <a:t>Outcome: Use a map key to describe and add a place.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The printed map record places the library at A2.</a:t>
            </a:r>
          </a:p>
          <a:p xmlns:a="http://schemas.openxmlformats.org/drawingml/2006/main">
            <a:r>
              <a:t>Task answers: A2 library; B2 bus stop. | Accept a sensible community place plus matching symbol/key entry. | A1 to A2 to A3. Accept two moves right.</a:t>
            </a:r>
          </a:p>
          <a:p xmlns:a="http://schemas.openxmlformats.org/drawingml/2006/main">
            <a:r>
              <a:t>Watch for: This is a fictional practice map, not a real route or road-safety instruction.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MAP: a fictional community for practising location and a key.</a:t>
            </a:r>
          </a:p>
          <a:p xmlns:a="http://schemas.openxmlformats.org/drawingml/2006/main">
            <a:r>
              <a:t>School curriculum: BUILD Weekly Autumn SOW: Humanities C51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Reflect: 3 minutes. Total lesson: 40 minutes.</a:t>
            </a:r>
          </a:p>
          <a:p xmlns:a="http://schemas.openxmlformats.org/drawingml/2006/main">
            <a:r>
              <a:t>Outcome: Use a map key to describe and add a place.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The printed map record places the library at A2.</a:t>
            </a:r>
          </a:p>
          <a:p xmlns:a="http://schemas.openxmlformats.org/drawingml/2006/main">
            <a:r>
              <a:t>Task answers: A2 library; B2 bus stop. | Accept a sensible community place plus matching symbol/key entry. | A1 to A2 to A3. Accept two moves right.</a:t>
            </a:r>
          </a:p>
          <a:p xmlns:a="http://schemas.openxmlformats.org/drawingml/2006/main">
            <a:r>
              <a:t>Watch for: This is a fictional practice map, not a real route or road-safety instruction.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MAP: a fictional community for practising location and a key.</a:t>
            </a:r>
          </a:p>
          <a:p xmlns:a="http://schemas.openxmlformats.org/drawingml/2006/main">
            <a:r>
              <a:t>School curriculum: BUILD Weekly Autumn SOW: Humanities C51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32b2924d70b415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82004246cf0410e" /><Relationship Type="http://schemas.openxmlformats.org/officeDocument/2006/relationships/slideLayout" Target="/ppt/slideLayouts/slideLayout1.xml" Id="Ra6688b7667364841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a6688b7667364841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278fdf06394b79" /><Relationship Type="http://schemas.openxmlformats.org/officeDocument/2006/relationships/image" Target="/ppt/media/image.png" Id="R73a17c03d1934758" /><Relationship Type="http://schemas.openxmlformats.org/officeDocument/2006/relationships/notesSlide" Target="/ppt/notesSlides/notesSlide1.xml" Id="R665978c7c086428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2bd0f3b0b84e1c" /><Relationship Type="http://schemas.openxmlformats.org/officeDocument/2006/relationships/notesSlide" Target="/ppt/notesSlides/notesSlide2.xml" Id="R6f139b489c2d407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b741e31213948d6" /><Relationship Type="http://schemas.openxmlformats.org/officeDocument/2006/relationships/notesSlide" Target="/ppt/notesSlides/notesSlide3.xml" Id="Rbfef22074fd0430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806b961b60345b0" /><Relationship Type="http://schemas.openxmlformats.org/officeDocument/2006/relationships/notesSlide" Target="/ppt/notesSlides/notesSlide4.xml" Id="R71eccee44f024ff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0aec5af2da4f05" /><Relationship Type="http://schemas.openxmlformats.org/officeDocument/2006/relationships/notesSlide" Target="/ppt/notesSlides/notesSlide5.xml" Id="R403204a195184879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8087fd9d7d40c9" /><Relationship Type="http://schemas.openxmlformats.org/officeDocument/2006/relationships/notesSlide" Target="/ppt/notesSlides/notesSlide6.xml" Id="Rfc721c077779442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616618c3abb4259" /><Relationship Type="http://schemas.openxmlformats.org/officeDocument/2006/relationships/notesSlide" Target="/ppt/notesSlides/notesSlide7.xml" Id="Rd21821583e2541a8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da005f4f1844e1" /><Relationship Type="http://schemas.openxmlformats.org/officeDocument/2006/relationships/notesSlide" Target="/ppt/notesSlides/notesSlide8.xml" Id="R10283501314c470c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515">
            <a:extLst xmlns:a="http://schemas.openxmlformats.org/drawingml/2006/main">
              <a:ext uri="{FF2B5EF4-FFF2-40B4-BE49-F238E27FC236}">
                <a16:creationId xmlns:a16="http://schemas.microsoft.com/office/drawing/2014/main" id="{7DCF51E5-6C93-4671-9C03-809F669617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516">
            <a:extLst xmlns:a="http://schemas.openxmlformats.org/drawingml/2006/main">
              <a:ext uri="{FF2B5EF4-FFF2-40B4-BE49-F238E27FC236}">
                <a16:creationId xmlns:a16="http://schemas.microsoft.com/office/drawing/2014/main" id="{DF077327-321C-433D-9B90-5CE48AC043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6</a:t>
            </a:r>
          </a:p>
        </p:txBody>
      </p:sp>
      <p:sp>
        <p:nvSpPr>
          <p:cNvPr id="3" name="shape-517">
            <a:extLst xmlns:a="http://schemas.openxmlformats.org/drawingml/2006/main">
              <a:ext uri="{FF2B5EF4-FFF2-40B4-BE49-F238E27FC236}">
                <a16:creationId xmlns:a16="http://schemas.microsoft.com/office/drawing/2014/main" id="{9F627AB1-133B-483A-B873-383D0589B3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Build our community map</a:t>
            </a:r>
          </a:p>
        </p:txBody>
      </p:sp>
      <p:sp>
        <p:nvSpPr>
          <p:cNvPr id="4" name="shape-518">
            <a:extLst xmlns:a="http://schemas.openxmlformats.org/drawingml/2006/main">
              <a:ext uri="{FF2B5EF4-FFF2-40B4-BE49-F238E27FC236}">
                <a16:creationId xmlns:a16="http://schemas.microsoft.com/office/drawing/2014/main" id="{2CC34358-DE6B-4BCB-A5FA-420FBAA846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19">
            <a:extLst xmlns:a="http://schemas.openxmlformats.org/drawingml/2006/main">
              <a:ext uri="{FF2B5EF4-FFF2-40B4-BE49-F238E27FC236}">
                <a16:creationId xmlns:a16="http://schemas.microsoft.com/office/drawing/2014/main" id="{A20150E1-9566-4BAE-9A65-A648F53D61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20">
            <a:extLst xmlns:a="http://schemas.openxmlformats.org/drawingml/2006/main">
              <a:ext uri="{FF2B5EF4-FFF2-40B4-BE49-F238E27FC236}">
                <a16:creationId xmlns:a16="http://schemas.microsoft.com/office/drawing/2014/main" id="{5584218F-ECDD-4B1F-9B68-A6EB1470AC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521">
            <a:extLst xmlns:a="http://schemas.openxmlformats.org/drawingml/2006/main">
              <a:ext uri="{FF2B5EF4-FFF2-40B4-BE49-F238E27FC236}">
                <a16:creationId xmlns:a16="http://schemas.microsoft.com/office/drawing/2014/main" id="{CFDB7C7A-E257-46BA-969F-FE95EF30F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a map key to describe and add a place.</a:t>
            </a:r>
          </a:p>
        </p:txBody>
      </p:sp>
      <p:sp>
        <p:nvSpPr>
          <p:cNvPr id="8" name="shape-522">
            <a:extLst xmlns:a="http://schemas.openxmlformats.org/drawingml/2006/main">
              <a:ext uri="{FF2B5EF4-FFF2-40B4-BE49-F238E27FC236}">
                <a16:creationId xmlns:a16="http://schemas.microsoft.com/office/drawing/2014/main" id="{88B09009-7F1F-4DCC-9F62-5B67BFBBE1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73a17c03d1934758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048105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523">
            <a:extLst xmlns:a="http://schemas.openxmlformats.org/drawingml/2006/main">
              <a:ext uri="{FF2B5EF4-FFF2-40B4-BE49-F238E27FC236}">
                <a16:creationId xmlns:a16="http://schemas.microsoft.com/office/drawing/2014/main" id="{3CA473C3-8764-4E76-A8BF-FAAD575231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524">
            <a:extLst xmlns:a="http://schemas.openxmlformats.org/drawingml/2006/main">
              <a:ext uri="{FF2B5EF4-FFF2-40B4-BE49-F238E27FC236}">
                <a16:creationId xmlns:a16="http://schemas.microsoft.com/office/drawing/2014/main" id="{057820BE-12B1-4D0F-91FF-003B1752B5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6</a:t>
            </a:r>
          </a:p>
        </p:txBody>
      </p:sp>
      <p:sp>
        <p:nvSpPr>
          <p:cNvPr id="3" name="shape-525">
            <a:extLst xmlns:a="http://schemas.openxmlformats.org/drawingml/2006/main">
              <a:ext uri="{FF2B5EF4-FFF2-40B4-BE49-F238E27FC236}">
                <a16:creationId xmlns:a16="http://schemas.microsoft.com/office/drawing/2014/main" id="{9CD5081F-76FF-43C8-8938-6F08882485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526">
            <a:extLst xmlns:a="http://schemas.openxmlformats.org/drawingml/2006/main">
              <a:ext uri="{FF2B5EF4-FFF2-40B4-BE49-F238E27FC236}">
                <a16:creationId xmlns:a16="http://schemas.microsoft.com/office/drawing/2014/main" id="{5D7D5CAC-EE3B-4CE9-AAB8-48CF1D5ACE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27">
            <a:extLst xmlns:a="http://schemas.openxmlformats.org/drawingml/2006/main">
              <a:ext uri="{FF2B5EF4-FFF2-40B4-BE49-F238E27FC236}">
                <a16:creationId xmlns:a16="http://schemas.microsoft.com/office/drawing/2014/main" id="{720ED382-D4C1-4AE1-8B51-8FEF445623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28">
            <a:extLst xmlns:a="http://schemas.openxmlformats.org/drawingml/2006/main">
              <a:ext uri="{FF2B5EF4-FFF2-40B4-BE49-F238E27FC236}">
                <a16:creationId xmlns:a16="http://schemas.microsoft.com/office/drawing/2014/main" id="{2E748A46-B402-4E3F-BD72-D63C761B15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529">
            <a:extLst xmlns:a="http://schemas.openxmlformats.org/drawingml/2006/main">
              <a:ext uri="{FF2B5EF4-FFF2-40B4-BE49-F238E27FC236}">
                <a16:creationId xmlns:a16="http://schemas.microsoft.com/office/drawing/2014/main" id="{E28785C7-7772-41BA-9CDE-8BA622E851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CONSTRUCTED MAP: a fictional community for practising location and a key.</a:t>
            </a:r>
          </a:p>
        </p:txBody>
      </p:sp>
      <p:sp>
        <p:nvSpPr>
          <p:cNvPr id="8" name="shape-530">
            <a:extLst xmlns:a="http://schemas.openxmlformats.org/drawingml/2006/main">
              <a:ext uri="{FF2B5EF4-FFF2-40B4-BE49-F238E27FC236}">
                <a16:creationId xmlns:a16="http://schemas.microsoft.com/office/drawing/2014/main" id="{3B9FDE8D-C7F0-448B-9C3D-E20FBFDE4C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531">
            <a:extLst xmlns:a="http://schemas.openxmlformats.org/drawingml/2006/main">
              <a:ext uri="{FF2B5EF4-FFF2-40B4-BE49-F238E27FC236}">
                <a16:creationId xmlns:a16="http://schemas.microsoft.com/office/drawing/2014/main" id="{7C0F785B-8CE9-49B3-89AC-9D5A6CA4D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This practice map has two rows and three columns.</a:t>
            </a:r>
          </a:p>
        </p:txBody>
      </p:sp>
      <p:sp>
        <p:nvSpPr>
          <p:cNvPr id="10" name="shape-532">
            <a:extLst xmlns:a="http://schemas.openxmlformats.org/drawingml/2006/main">
              <a:ext uri="{FF2B5EF4-FFF2-40B4-BE49-F238E27FC236}">
                <a16:creationId xmlns:a16="http://schemas.microsoft.com/office/drawing/2014/main" id="{9168CE83-610C-4941-85CD-2F824F0C8F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533">
            <a:extLst xmlns:a="http://schemas.openxmlformats.org/drawingml/2006/main">
              <a:ext uri="{FF2B5EF4-FFF2-40B4-BE49-F238E27FC236}">
                <a16:creationId xmlns:a16="http://schemas.microsoft.com/office/drawing/2014/main" id="{028B7196-71E3-4B67-B66B-639697ACF0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A1 school; A2 library; A3 park.</a:t>
            </a:r>
          </a:p>
        </p:txBody>
      </p:sp>
      <p:sp>
        <p:nvSpPr>
          <p:cNvPr id="12" name="shape-534">
            <a:extLst xmlns:a="http://schemas.openxmlformats.org/drawingml/2006/main">
              <a:ext uri="{FF2B5EF4-FFF2-40B4-BE49-F238E27FC236}">
                <a16:creationId xmlns:a16="http://schemas.microsoft.com/office/drawing/2014/main" id="{18DD24C5-8BB9-4A25-838F-416CAD20BF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535">
            <a:extLst xmlns:a="http://schemas.openxmlformats.org/drawingml/2006/main">
              <a:ext uri="{FF2B5EF4-FFF2-40B4-BE49-F238E27FC236}">
                <a16:creationId xmlns:a16="http://schemas.microsoft.com/office/drawing/2014/main" id="{E1684FBA-3769-4007-A57A-11242B1ED8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B1 health centre; B2 bus stop; B3 empty.</a:t>
            </a:r>
          </a:p>
        </p:txBody>
      </p:sp>
      <p:sp>
        <p:nvSpPr>
          <p:cNvPr id="14" name="shape-536">
            <a:extLst xmlns:a="http://schemas.openxmlformats.org/drawingml/2006/main">
              <a:ext uri="{FF2B5EF4-FFF2-40B4-BE49-F238E27FC236}">
                <a16:creationId xmlns:a16="http://schemas.microsoft.com/office/drawing/2014/main" id="{3F87F50C-7E13-43FC-9891-4CFE000D67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537">
            <a:extLst xmlns:a="http://schemas.openxmlformats.org/drawingml/2006/main">
              <a:ext uri="{FF2B5EF4-FFF2-40B4-BE49-F238E27FC236}">
                <a16:creationId xmlns:a16="http://schemas.microsoft.com/office/drawing/2014/main" id="{F2DB5CAE-4209-40F6-8FDF-9821CA8CF6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key uses S, L, P, H and B for these places.</a:t>
            </a:r>
          </a:p>
        </p:txBody>
      </p:sp>
    </p:spTree>
    <p:extLst>
      <p:ext uri="{BB962C8B-B14F-4D97-AF65-F5344CB8AC3E}">
        <p14:creationId xmlns:p14="http://schemas.microsoft.com/office/powerpoint/2010/main" val="25343821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538">
            <a:extLst xmlns:a="http://schemas.openxmlformats.org/drawingml/2006/main">
              <a:ext uri="{FF2B5EF4-FFF2-40B4-BE49-F238E27FC236}">
                <a16:creationId xmlns:a16="http://schemas.microsoft.com/office/drawing/2014/main" id="{D5C9B0FB-7412-4BCC-A4C0-005CBAA6CF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539">
            <a:extLst xmlns:a="http://schemas.openxmlformats.org/drawingml/2006/main">
              <a:ext uri="{FF2B5EF4-FFF2-40B4-BE49-F238E27FC236}">
                <a16:creationId xmlns:a16="http://schemas.microsoft.com/office/drawing/2014/main" id="{7E33F7AF-FED5-40B2-A0B2-333EBFC392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6</a:t>
            </a:r>
          </a:p>
        </p:txBody>
      </p:sp>
      <p:sp>
        <p:nvSpPr>
          <p:cNvPr id="3" name="shape-540">
            <a:extLst xmlns:a="http://schemas.openxmlformats.org/drawingml/2006/main">
              <a:ext uri="{FF2B5EF4-FFF2-40B4-BE49-F238E27FC236}">
                <a16:creationId xmlns:a16="http://schemas.microsoft.com/office/drawing/2014/main" id="{EEE78AA8-AB4A-4040-9A22-C4F46A4269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541">
            <a:extLst xmlns:a="http://schemas.openxmlformats.org/drawingml/2006/main">
              <a:ext uri="{FF2B5EF4-FFF2-40B4-BE49-F238E27FC236}">
                <a16:creationId xmlns:a16="http://schemas.microsoft.com/office/drawing/2014/main" id="{696AC9CD-206B-47C2-A15A-E592AEE763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42">
            <a:extLst xmlns:a="http://schemas.openxmlformats.org/drawingml/2006/main">
              <a:ext uri="{FF2B5EF4-FFF2-40B4-BE49-F238E27FC236}">
                <a16:creationId xmlns:a16="http://schemas.microsoft.com/office/drawing/2014/main" id="{E51D0EF1-6C91-4514-BA8A-A6C8635515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43">
            <a:extLst xmlns:a="http://schemas.openxmlformats.org/drawingml/2006/main">
              <a:ext uri="{FF2B5EF4-FFF2-40B4-BE49-F238E27FC236}">
                <a16:creationId xmlns:a16="http://schemas.microsoft.com/office/drawing/2014/main" id="{83FEADBE-1DA2-4D5F-9272-5E10892B35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544">
            <a:extLst xmlns:a="http://schemas.openxmlformats.org/drawingml/2006/main">
              <a:ext uri="{FF2B5EF4-FFF2-40B4-BE49-F238E27FC236}">
                <a16:creationId xmlns:a16="http://schemas.microsoft.com/office/drawing/2014/main" id="{8B49801A-FFB1-46E9-A5E6-B57843B577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545">
            <a:extLst xmlns:a="http://schemas.openxmlformats.org/drawingml/2006/main">
              <a:ext uri="{FF2B5EF4-FFF2-40B4-BE49-F238E27FC236}">
                <a16:creationId xmlns:a16="http://schemas.microsoft.com/office/drawing/2014/main" id="{6C26278E-25F3-4283-8F0F-C99E34B9C5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 find A2: top row, middle space.</a:t>
            </a:r>
          </a:p>
        </p:txBody>
      </p:sp>
      <p:sp>
        <p:nvSpPr>
          <p:cNvPr id="9" name="shape-546">
            <a:extLst xmlns:a="http://schemas.openxmlformats.org/drawingml/2006/main">
              <a:ext uri="{FF2B5EF4-FFF2-40B4-BE49-F238E27FC236}">
                <a16:creationId xmlns:a16="http://schemas.microsoft.com/office/drawing/2014/main" id="{00134C59-A060-473E-933D-0022860691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547">
            <a:extLst xmlns:a="http://schemas.openxmlformats.org/drawingml/2006/main">
              <a:ext uri="{FF2B5EF4-FFF2-40B4-BE49-F238E27FC236}">
                <a16:creationId xmlns:a16="http://schemas.microsoft.com/office/drawing/2014/main" id="{77E5CFBC-EEF2-41D2-8D39-EB831B0181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key says L means library.</a:t>
            </a:r>
          </a:p>
        </p:txBody>
      </p:sp>
      <p:sp>
        <p:nvSpPr>
          <p:cNvPr id="11" name="shape-548">
            <a:extLst xmlns:a="http://schemas.openxmlformats.org/drawingml/2006/main">
              <a:ext uri="{FF2B5EF4-FFF2-40B4-BE49-F238E27FC236}">
                <a16:creationId xmlns:a16="http://schemas.microsoft.com/office/drawing/2014/main" id="{C825A1A2-C8B4-4FC4-B2A4-CFFB97675A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166968338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549">
            <a:extLst xmlns:a="http://schemas.openxmlformats.org/drawingml/2006/main">
              <a:ext uri="{FF2B5EF4-FFF2-40B4-BE49-F238E27FC236}">
                <a16:creationId xmlns:a16="http://schemas.microsoft.com/office/drawing/2014/main" id="{40AE4295-77A5-4D2D-81FC-A73FD01D57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550">
            <a:extLst xmlns:a="http://schemas.openxmlformats.org/drawingml/2006/main">
              <a:ext uri="{FF2B5EF4-FFF2-40B4-BE49-F238E27FC236}">
                <a16:creationId xmlns:a16="http://schemas.microsoft.com/office/drawing/2014/main" id="{8F559771-1004-4C22-89C8-468E7C0C4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6</a:t>
            </a:r>
          </a:p>
        </p:txBody>
      </p:sp>
      <p:sp>
        <p:nvSpPr>
          <p:cNvPr id="3" name="shape-551">
            <a:extLst xmlns:a="http://schemas.openxmlformats.org/drawingml/2006/main">
              <a:ext uri="{FF2B5EF4-FFF2-40B4-BE49-F238E27FC236}">
                <a16:creationId xmlns:a16="http://schemas.microsoft.com/office/drawing/2014/main" id="{15C7F7C6-C9F1-40BF-B2BD-3359D5B937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552">
            <a:extLst xmlns:a="http://schemas.openxmlformats.org/drawingml/2006/main">
              <a:ext uri="{FF2B5EF4-FFF2-40B4-BE49-F238E27FC236}">
                <a16:creationId xmlns:a16="http://schemas.microsoft.com/office/drawing/2014/main" id="{6D3964D6-5B96-40A3-9FE2-BCA20400F7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53">
            <a:extLst xmlns:a="http://schemas.openxmlformats.org/drawingml/2006/main">
              <a:ext uri="{FF2B5EF4-FFF2-40B4-BE49-F238E27FC236}">
                <a16:creationId xmlns:a16="http://schemas.microsoft.com/office/drawing/2014/main" id="{D4498A8A-9F8C-4617-ACF1-0D036C17DC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54">
            <a:extLst xmlns:a="http://schemas.openxmlformats.org/drawingml/2006/main">
              <a:ext uri="{FF2B5EF4-FFF2-40B4-BE49-F238E27FC236}">
                <a16:creationId xmlns:a16="http://schemas.microsoft.com/office/drawing/2014/main" id="{E63D5BA4-A0CB-498E-B668-D83F411DC7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555">
            <a:extLst xmlns:a="http://schemas.openxmlformats.org/drawingml/2006/main">
              <a:ext uri="{FF2B5EF4-FFF2-40B4-BE49-F238E27FC236}">
                <a16:creationId xmlns:a16="http://schemas.microsoft.com/office/drawing/2014/main" id="{94F55F98-CAAD-4F19-9419-645F26CEAC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Where would you place the library label?</a:t>
            </a:r>
          </a:p>
        </p:txBody>
      </p:sp>
      <p:sp>
        <p:nvSpPr>
          <p:cNvPr id="8" name="shape-556">
            <a:extLst xmlns:a="http://schemas.openxmlformats.org/drawingml/2006/main">
              <a:ext uri="{FF2B5EF4-FFF2-40B4-BE49-F238E27FC236}">
                <a16:creationId xmlns:a16="http://schemas.microsoft.com/office/drawing/2014/main" id="{601DF182-66D1-4932-9215-EE4781E674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557">
            <a:extLst xmlns:a="http://schemas.openxmlformats.org/drawingml/2006/main">
              <a:ext uri="{FF2B5EF4-FFF2-40B4-BE49-F238E27FC236}">
                <a16:creationId xmlns:a16="http://schemas.microsoft.com/office/drawing/2014/main" id="{853BEE99-93E0-447E-838F-27E987AC91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A2</a:t>
            </a:r>
          </a:p>
        </p:txBody>
      </p:sp>
      <p:sp>
        <p:nvSpPr>
          <p:cNvPr id="10" name="shape-558">
            <a:extLst xmlns:a="http://schemas.openxmlformats.org/drawingml/2006/main">
              <a:ext uri="{FF2B5EF4-FFF2-40B4-BE49-F238E27FC236}">
                <a16:creationId xmlns:a16="http://schemas.microsoft.com/office/drawing/2014/main" id="{35C80A3B-7791-4D6D-AB53-7B40521F47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559">
            <a:extLst xmlns:a="http://schemas.openxmlformats.org/drawingml/2006/main">
              <a:ext uri="{FF2B5EF4-FFF2-40B4-BE49-F238E27FC236}">
                <a16:creationId xmlns:a16="http://schemas.microsoft.com/office/drawing/2014/main" id="{40305067-3712-45E2-A7EE-67D30D8E66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B1</a:t>
            </a:r>
          </a:p>
        </p:txBody>
      </p:sp>
      <p:sp>
        <p:nvSpPr>
          <p:cNvPr id="12" name="shape-560">
            <a:extLst xmlns:a="http://schemas.openxmlformats.org/drawingml/2006/main">
              <a:ext uri="{FF2B5EF4-FFF2-40B4-BE49-F238E27FC236}">
                <a16:creationId xmlns:a16="http://schemas.microsoft.com/office/drawing/2014/main" id="{9B30C233-9037-4324-9E9B-DF42097197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561">
            <a:extLst xmlns:a="http://schemas.openxmlformats.org/drawingml/2006/main">
              <a:ext uri="{FF2B5EF4-FFF2-40B4-BE49-F238E27FC236}">
                <a16:creationId xmlns:a16="http://schemas.microsoft.com/office/drawing/2014/main" id="{F1E1A189-15A7-408A-B8BB-8DDF7052C1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B3</a:t>
            </a:r>
          </a:p>
        </p:txBody>
      </p:sp>
      <p:sp>
        <p:nvSpPr>
          <p:cNvPr id="14" name="shape-562">
            <a:extLst xmlns:a="http://schemas.openxmlformats.org/drawingml/2006/main">
              <a:ext uri="{FF2B5EF4-FFF2-40B4-BE49-F238E27FC236}">
                <a16:creationId xmlns:a16="http://schemas.microsoft.com/office/drawing/2014/main" id="{DDD8F499-4105-4F9A-A188-569E98C6B9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205696141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563">
            <a:extLst xmlns:a="http://schemas.openxmlformats.org/drawingml/2006/main">
              <a:ext uri="{FF2B5EF4-FFF2-40B4-BE49-F238E27FC236}">
                <a16:creationId xmlns:a16="http://schemas.microsoft.com/office/drawing/2014/main" id="{A3FED943-A8B0-4249-960F-153B1788FA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564">
            <a:extLst xmlns:a="http://schemas.openxmlformats.org/drawingml/2006/main">
              <a:ext uri="{FF2B5EF4-FFF2-40B4-BE49-F238E27FC236}">
                <a16:creationId xmlns:a16="http://schemas.microsoft.com/office/drawing/2014/main" id="{5E71A37F-32EE-4E33-9773-AD3AC18938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6</a:t>
            </a:r>
          </a:p>
        </p:txBody>
      </p:sp>
      <p:sp>
        <p:nvSpPr>
          <p:cNvPr id="3" name="shape-565">
            <a:extLst xmlns:a="http://schemas.openxmlformats.org/drawingml/2006/main">
              <a:ext uri="{FF2B5EF4-FFF2-40B4-BE49-F238E27FC236}">
                <a16:creationId xmlns:a16="http://schemas.microsoft.com/office/drawing/2014/main" id="{F238E49C-A39C-407F-95A7-E52654A193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566">
            <a:extLst xmlns:a="http://schemas.openxmlformats.org/drawingml/2006/main">
              <a:ext uri="{FF2B5EF4-FFF2-40B4-BE49-F238E27FC236}">
                <a16:creationId xmlns:a16="http://schemas.microsoft.com/office/drawing/2014/main" id="{6F77A658-BF1E-4C2A-9F80-7A73AFFA81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67">
            <a:extLst xmlns:a="http://schemas.openxmlformats.org/drawingml/2006/main">
              <a:ext uri="{FF2B5EF4-FFF2-40B4-BE49-F238E27FC236}">
                <a16:creationId xmlns:a16="http://schemas.microsoft.com/office/drawing/2014/main" id="{33760997-10A5-4628-B6F2-1970D137F3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68">
            <a:extLst xmlns:a="http://schemas.openxmlformats.org/drawingml/2006/main">
              <a:ext uri="{FF2B5EF4-FFF2-40B4-BE49-F238E27FC236}">
                <a16:creationId xmlns:a16="http://schemas.microsoft.com/office/drawing/2014/main" id="{9CCAD109-F61B-4B26-B9AD-38C3DB6942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569">
            <a:extLst xmlns:a="http://schemas.openxmlformats.org/drawingml/2006/main">
              <a:ext uri="{FF2B5EF4-FFF2-40B4-BE49-F238E27FC236}">
                <a16:creationId xmlns:a16="http://schemas.microsoft.com/office/drawing/2014/main" id="{38E0FC05-E3B6-45DF-B521-25BE2B91B9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A</a:t>
            </a:r>
          </a:p>
        </p:txBody>
      </p:sp>
      <p:sp>
        <p:nvSpPr>
          <p:cNvPr id="8" name="shape-570">
            <a:extLst xmlns:a="http://schemas.openxmlformats.org/drawingml/2006/main">
              <a:ext uri="{FF2B5EF4-FFF2-40B4-BE49-F238E27FC236}">
                <a16:creationId xmlns:a16="http://schemas.microsoft.com/office/drawing/2014/main" id="{A61DEF69-684A-4C82-B268-64FA6647B2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printed map record places the library at A2.</a:t>
            </a:r>
          </a:p>
        </p:txBody>
      </p:sp>
      <p:sp>
        <p:nvSpPr>
          <p:cNvPr id="9" name="shape-571">
            <a:extLst xmlns:a="http://schemas.openxmlformats.org/drawingml/2006/main">
              <a:ext uri="{FF2B5EF4-FFF2-40B4-BE49-F238E27FC236}">
                <a16:creationId xmlns:a16="http://schemas.microsoft.com/office/drawing/2014/main" id="{99AFEEFB-A259-4584-99BF-AC3174C44A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200121254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572">
            <a:extLst xmlns:a="http://schemas.openxmlformats.org/drawingml/2006/main">
              <a:ext uri="{FF2B5EF4-FFF2-40B4-BE49-F238E27FC236}">
                <a16:creationId xmlns:a16="http://schemas.microsoft.com/office/drawing/2014/main" id="{6F8073D9-008B-44F8-BF71-EA8CAE825D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573">
            <a:extLst xmlns:a="http://schemas.openxmlformats.org/drawingml/2006/main">
              <a:ext uri="{FF2B5EF4-FFF2-40B4-BE49-F238E27FC236}">
                <a16:creationId xmlns:a16="http://schemas.microsoft.com/office/drawing/2014/main" id="{43730EE4-7610-4B40-B6A5-AC496DAAE6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6</a:t>
            </a:r>
          </a:p>
        </p:txBody>
      </p:sp>
      <p:sp>
        <p:nvSpPr>
          <p:cNvPr id="3" name="shape-574">
            <a:extLst xmlns:a="http://schemas.openxmlformats.org/drawingml/2006/main">
              <a:ext uri="{FF2B5EF4-FFF2-40B4-BE49-F238E27FC236}">
                <a16:creationId xmlns:a16="http://schemas.microsoft.com/office/drawing/2014/main" id="{B59DCB98-DBC3-4FFD-950B-5C83DDD5DA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575">
            <a:extLst xmlns:a="http://schemas.openxmlformats.org/drawingml/2006/main">
              <a:ext uri="{FF2B5EF4-FFF2-40B4-BE49-F238E27FC236}">
                <a16:creationId xmlns:a16="http://schemas.microsoft.com/office/drawing/2014/main" id="{AF543CDD-22AB-43A7-9CAD-F1EF281D76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76">
            <a:extLst xmlns:a="http://schemas.openxmlformats.org/drawingml/2006/main">
              <a:ext uri="{FF2B5EF4-FFF2-40B4-BE49-F238E27FC236}">
                <a16:creationId xmlns:a16="http://schemas.microsoft.com/office/drawing/2014/main" id="{96C8F2F4-B184-43C9-88E0-95E21B9F81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77">
            <a:extLst xmlns:a="http://schemas.openxmlformats.org/drawingml/2006/main">
              <a:ext uri="{FF2B5EF4-FFF2-40B4-BE49-F238E27FC236}">
                <a16:creationId xmlns:a16="http://schemas.microsoft.com/office/drawing/2014/main" id="{234297FF-6EDC-4F65-BF9A-6036AB3152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578">
            <a:extLst xmlns:a="http://schemas.openxmlformats.org/drawingml/2006/main">
              <a:ext uri="{FF2B5EF4-FFF2-40B4-BE49-F238E27FC236}">
                <a16:creationId xmlns:a16="http://schemas.microsoft.com/office/drawing/2014/main" id="{72CEE516-B9CD-4B51-B63F-221D04306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579">
            <a:extLst xmlns:a="http://schemas.openxmlformats.org/drawingml/2006/main">
              <a:ext uri="{FF2B5EF4-FFF2-40B4-BE49-F238E27FC236}">
                <a16:creationId xmlns:a16="http://schemas.microsoft.com/office/drawing/2014/main" id="{952F5B58-A3EA-4453-9463-574377C267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Label A2 and B2 on the map.</a:t>
            </a:r>
          </a:p>
        </p:txBody>
      </p:sp>
      <p:sp>
        <p:nvSpPr>
          <p:cNvPr id="9" name="shape-580">
            <a:extLst xmlns:a="http://schemas.openxmlformats.org/drawingml/2006/main">
              <a:ext uri="{FF2B5EF4-FFF2-40B4-BE49-F238E27FC236}">
                <a16:creationId xmlns:a16="http://schemas.microsoft.com/office/drawing/2014/main" id="{E094E4A0-4BEE-4560-BF84-A1C973055F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581">
            <a:extLst xmlns:a="http://schemas.openxmlformats.org/drawingml/2006/main">
              <a:ext uri="{FF2B5EF4-FFF2-40B4-BE49-F238E27FC236}">
                <a16:creationId xmlns:a16="http://schemas.microsoft.com/office/drawing/2014/main" id="{B46B337E-A358-4EA5-AD35-41A2E1E43E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a community place at B3 and add it to the key.</a:t>
            </a:r>
          </a:p>
        </p:txBody>
      </p:sp>
      <p:sp>
        <p:nvSpPr>
          <p:cNvPr id="11" name="shape-582">
            <a:extLst xmlns:a="http://schemas.openxmlformats.org/drawingml/2006/main">
              <a:ext uri="{FF2B5EF4-FFF2-40B4-BE49-F238E27FC236}">
                <a16:creationId xmlns:a16="http://schemas.microsoft.com/office/drawing/2014/main" id="{DFF07FCE-6400-402A-8B4C-8D35FFC8DC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583">
            <a:extLst xmlns:a="http://schemas.openxmlformats.org/drawingml/2006/main">
              <a:ext uri="{FF2B5EF4-FFF2-40B4-BE49-F238E27FC236}">
                <a16:creationId xmlns:a16="http://schemas.microsoft.com/office/drawing/2014/main" id="{5A75DB49-7DD9-4792-A542-3ADF228AFE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Describe a route from school to park using the squares.</a:t>
            </a:r>
          </a:p>
        </p:txBody>
      </p:sp>
    </p:spTree>
    <p:extLst>
      <p:ext uri="{BB962C8B-B14F-4D97-AF65-F5344CB8AC3E}">
        <p14:creationId xmlns:p14="http://schemas.microsoft.com/office/powerpoint/2010/main" val="178131792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584">
            <a:extLst xmlns:a="http://schemas.openxmlformats.org/drawingml/2006/main">
              <a:ext uri="{FF2B5EF4-FFF2-40B4-BE49-F238E27FC236}">
                <a16:creationId xmlns:a16="http://schemas.microsoft.com/office/drawing/2014/main" id="{6E1DC156-D21A-4E5E-93C9-C7CA227720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585">
            <a:extLst xmlns:a="http://schemas.openxmlformats.org/drawingml/2006/main">
              <a:ext uri="{FF2B5EF4-FFF2-40B4-BE49-F238E27FC236}">
                <a16:creationId xmlns:a16="http://schemas.microsoft.com/office/drawing/2014/main" id="{EFD75A98-C6FD-4346-8113-09586A534C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6</a:t>
            </a:r>
          </a:p>
        </p:txBody>
      </p:sp>
      <p:sp>
        <p:nvSpPr>
          <p:cNvPr id="3" name="shape-586">
            <a:extLst xmlns:a="http://schemas.openxmlformats.org/drawingml/2006/main">
              <a:ext uri="{FF2B5EF4-FFF2-40B4-BE49-F238E27FC236}">
                <a16:creationId xmlns:a16="http://schemas.microsoft.com/office/drawing/2014/main" id="{3FA06895-0CAF-4997-93EE-083664A69D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587">
            <a:extLst xmlns:a="http://schemas.openxmlformats.org/drawingml/2006/main">
              <a:ext uri="{FF2B5EF4-FFF2-40B4-BE49-F238E27FC236}">
                <a16:creationId xmlns:a16="http://schemas.microsoft.com/office/drawing/2014/main" id="{A96E3AAA-E0F8-4836-8FF6-305572BE23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88">
            <a:extLst xmlns:a="http://schemas.openxmlformats.org/drawingml/2006/main">
              <a:ext uri="{FF2B5EF4-FFF2-40B4-BE49-F238E27FC236}">
                <a16:creationId xmlns:a16="http://schemas.microsoft.com/office/drawing/2014/main" id="{66CC5A5F-9D67-4C82-A63D-44B0CB6421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89">
            <a:extLst xmlns:a="http://schemas.openxmlformats.org/drawingml/2006/main">
              <a:ext uri="{FF2B5EF4-FFF2-40B4-BE49-F238E27FC236}">
                <a16:creationId xmlns:a16="http://schemas.microsoft.com/office/drawing/2014/main" id="{91ADB14B-3B46-494E-8914-85E16AB53E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590">
            <a:extLst xmlns:a="http://schemas.openxmlformats.org/drawingml/2006/main">
              <a:ext uri="{FF2B5EF4-FFF2-40B4-BE49-F238E27FC236}">
                <a16:creationId xmlns:a16="http://schemas.microsoft.com/office/drawing/2014/main" id="{6323CA89-13DB-4AFE-B9C1-D907870484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591">
            <a:extLst xmlns:a="http://schemas.openxmlformats.org/drawingml/2006/main">
              <a:ext uri="{FF2B5EF4-FFF2-40B4-BE49-F238E27FC236}">
                <a16:creationId xmlns:a16="http://schemas.microsoft.com/office/drawing/2014/main" id="{D1933E0D-C9BB-4158-9B68-1684580C8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match. Say or show why it fits.</a:t>
            </a:r>
          </a:p>
        </p:txBody>
      </p:sp>
      <p:sp>
        <p:nvSpPr>
          <p:cNvPr id="9" name="shape-592">
            <a:extLst xmlns:a="http://schemas.openxmlformats.org/drawingml/2006/main">
              <a:ext uri="{FF2B5EF4-FFF2-40B4-BE49-F238E27FC236}">
                <a16:creationId xmlns:a16="http://schemas.microsoft.com/office/drawing/2014/main" id="{12543C09-7927-457B-8970-BD4061DBB6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642506870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593">
            <a:extLst xmlns:a="http://schemas.openxmlformats.org/drawingml/2006/main">
              <a:ext uri="{FF2B5EF4-FFF2-40B4-BE49-F238E27FC236}">
                <a16:creationId xmlns:a16="http://schemas.microsoft.com/office/drawing/2014/main" id="{7A70BBCC-F4F8-49D2-A880-2739AF7A9D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594">
            <a:extLst xmlns:a="http://schemas.openxmlformats.org/drawingml/2006/main">
              <a:ext uri="{FF2B5EF4-FFF2-40B4-BE49-F238E27FC236}">
                <a16:creationId xmlns:a16="http://schemas.microsoft.com/office/drawing/2014/main" id="{836A7435-4BC2-4CC0-8E61-CFEADDF482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6</a:t>
            </a:r>
          </a:p>
        </p:txBody>
      </p:sp>
      <p:sp>
        <p:nvSpPr>
          <p:cNvPr id="3" name="shape-595">
            <a:extLst xmlns:a="http://schemas.openxmlformats.org/drawingml/2006/main">
              <a:ext uri="{FF2B5EF4-FFF2-40B4-BE49-F238E27FC236}">
                <a16:creationId xmlns:a16="http://schemas.microsoft.com/office/drawing/2014/main" id="{119EF19E-E2BB-45FE-A7E8-AC26A62B7C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596">
            <a:extLst xmlns:a="http://schemas.openxmlformats.org/drawingml/2006/main">
              <a:ext uri="{FF2B5EF4-FFF2-40B4-BE49-F238E27FC236}">
                <a16:creationId xmlns:a16="http://schemas.microsoft.com/office/drawing/2014/main" id="{8C9DB579-B036-4FAA-A443-5D11C53224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97">
            <a:extLst xmlns:a="http://schemas.openxmlformats.org/drawingml/2006/main">
              <a:ext uri="{FF2B5EF4-FFF2-40B4-BE49-F238E27FC236}">
                <a16:creationId xmlns:a16="http://schemas.microsoft.com/office/drawing/2014/main" id="{A4BFD662-7CB5-44D7-A0B0-9D2A5C8BD9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98">
            <a:extLst xmlns:a="http://schemas.openxmlformats.org/drawingml/2006/main">
              <a:ext uri="{FF2B5EF4-FFF2-40B4-BE49-F238E27FC236}">
                <a16:creationId xmlns:a16="http://schemas.microsoft.com/office/drawing/2014/main" id="{E723F0F2-00C1-49C2-8307-89E5A86526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599">
            <a:extLst xmlns:a="http://schemas.openxmlformats.org/drawingml/2006/main">
              <a:ext uri="{FF2B5EF4-FFF2-40B4-BE49-F238E27FC236}">
                <a16:creationId xmlns:a16="http://schemas.microsoft.com/office/drawing/2014/main" id="{2A37D29A-FD2F-4D41-9789-DA28A3F99B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your addition and explain the key.</a:t>
            </a:r>
          </a:p>
        </p:txBody>
      </p:sp>
      <p:sp>
        <p:nvSpPr>
          <p:cNvPr id="8" name="shape-600">
            <a:extLst xmlns:a="http://schemas.openxmlformats.org/drawingml/2006/main">
              <a:ext uri="{FF2B5EF4-FFF2-40B4-BE49-F238E27FC236}">
                <a16:creationId xmlns:a16="http://schemas.microsoft.com/office/drawing/2014/main" id="{EC1A8D6B-40D0-4197-8EBC-2A079BF77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50510775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2026-09-05T19:24:12.5700000Z</dcterms:created>
  <dcterms:modified xsi:type="dcterms:W3CDTF">2026-09-05T19:24:12.5700000Z</dcterms:modified>
</coreProperties>
</file>