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76fde087a054c96" /><Relationship Type="http://schemas.openxmlformats.org/officeDocument/2006/relationships/extended-properties" Target="/docProps/app.xml" Id="R70f0a0cdf4634b74" /><Relationship Type="http://schemas.openxmlformats.org/officeDocument/2006/relationships/officeDocument" Target="/ppt/presentation.xml" Id="R66034c7e23944184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7327289a17e455b"/>
  </p:sldMasterIdLst>
  <p:notesMasterIdLst>
    <p:notesMasterId xmlns:r="http://schemas.openxmlformats.org/officeDocument/2006/relationships" r:id="Rff3ab2f16f324e6b"/>
  </p:notesMasterIdLst>
  <p:sldIdLst>
    <p:sldId xmlns:r="http://schemas.openxmlformats.org/officeDocument/2006/relationships" id="256" r:id="R8bdfe78d7dad4c1e"/>
    <p:sldId xmlns:r="http://schemas.openxmlformats.org/officeDocument/2006/relationships" id="257" r:id="Re1ba3e0fc3714ecd"/>
    <p:sldId xmlns:r="http://schemas.openxmlformats.org/officeDocument/2006/relationships" id="258" r:id="Rd88cef2cf7074508"/>
    <p:sldId xmlns:r="http://schemas.openxmlformats.org/officeDocument/2006/relationships" id="259" r:id="R71fb7e061e4f47b0"/>
    <p:sldId xmlns:r="http://schemas.openxmlformats.org/officeDocument/2006/relationships" id="260" r:id="R5d9be35a2bbe4aa3"/>
    <p:sldId xmlns:r="http://schemas.openxmlformats.org/officeDocument/2006/relationships" id="261" r:id="Re4d9487b83b04214"/>
    <p:sldId xmlns:r="http://schemas.openxmlformats.org/officeDocument/2006/relationships" id="262" r:id="R2a02d49ac0c44e42"/>
    <p:sldId xmlns:r="http://schemas.openxmlformats.org/officeDocument/2006/relationships" id="263" r:id="Rd3c5f82e59b8469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aaf98bf1fa04f6c" /><Relationship Type="http://schemas.openxmlformats.org/officeDocument/2006/relationships/slideMaster" Target="/ppt/slideMasters/slideMaster1.xml" Id="R87327289a17e455b" /><Relationship Type="http://schemas.openxmlformats.org/officeDocument/2006/relationships/notesMaster" Target="/ppt/notesMasters/notesMaster1.xml" Id="Rff3ab2f16f324e6b" /><Relationship Type="http://schemas.openxmlformats.org/officeDocument/2006/relationships/presProps" Target="/ppt/presProps.xml" Id="R37ce639377244e23" /><Relationship Type="http://schemas.openxmlformats.org/officeDocument/2006/relationships/tableStyles" Target="/ppt/tableStyles.xml" Id="R97a25c7864a9450a" /><Relationship Type="http://schemas.openxmlformats.org/officeDocument/2006/relationships/slide" Target="/ppt/slides/slide1.xml" Id="R8bdfe78d7dad4c1e" /><Relationship Type="http://schemas.openxmlformats.org/officeDocument/2006/relationships/slide" Target="/ppt/slides/slide2.xml" Id="Re1ba3e0fc3714ecd" /><Relationship Type="http://schemas.openxmlformats.org/officeDocument/2006/relationships/slide" Target="/ppt/slides/slide3.xml" Id="Rd88cef2cf7074508" /><Relationship Type="http://schemas.openxmlformats.org/officeDocument/2006/relationships/slide" Target="/ppt/slides/slide4.xml" Id="R71fb7e061e4f47b0" /><Relationship Type="http://schemas.openxmlformats.org/officeDocument/2006/relationships/slide" Target="/ppt/slides/slide5.xml" Id="R5d9be35a2bbe4aa3" /><Relationship Type="http://schemas.openxmlformats.org/officeDocument/2006/relationships/slide" Target="/ppt/slides/slide6.xml" Id="Re4d9487b83b04214" /><Relationship Type="http://schemas.openxmlformats.org/officeDocument/2006/relationships/slide" Target="/ppt/slides/slide7.xml" Id="R2a02d49ac0c44e42" /><Relationship Type="http://schemas.openxmlformats.org/officeDocument/2006/relationships/slide" Target="/ppt/slides/slide8.xml" Id="Rd3c5f82e59b8469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b2664389f981477a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d8ab99a8ccb42af" /><Relationship Type="http://schemas.openxmlformats.org/officeDocument/2006/relationships/notesMaster" Target="/ppt/notesMasters/notesMaster1.xml" Id="R9097f9364c8b43b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037c127b93d249c9" /><Relationship Type="http://schemas.openxmlformats.org/officeDocument/2006/relationships/notesMaster" Target="/ppt/notesMasters/notesMaster1.xml" Id="R045c4fa4d1454c6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fe82f864afa4871" /><Relationship Type="http://schemas.openxmlformats.org/officeDocument/2006/relationships/notesMaster" Target="/ppt/notesMasters/notesMaster1.xml" Id="R368db390614140c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6cf40782a254057" /><Relationship Type="http://schemas.openxmlformats.org/officeDocument/2006/relationships/notesMaster" Target="/ppt/notesMasters/notesMaster1.xml" Id="R2b12a78c1d5d4d8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7af11acb5114bcb" /><Relationship Type="http://schemas.openxmlformats.org/officeDocument/2006/relationships/notesMaster" Target="/ppt/notesMasters/notesMaster1.xml" Id="R690f5934ac9047d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63cfbb7882d46fd" /><Relationship Type="http://schemas.openxmlformats.org/officeDocument/2006/relationships/notesMaster" Target="/ppt/notesMasters/notesMaster1.xml" Id="Rb2198ff742b54b3a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2a3a5b206a584b1a" /><Relationship Type="http://schemas.openxmlformats.org/officeDocument/2006/relationships/notesMaster" Target="/ppt/notesMasters/notesMaster1.xml" Id="R36ac751101d348ac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f0a1d9a2dc24788" /><Relationship Type="http://schemas.openxmlformats.org/officeDocument/2006/relationships/notesMaster" Target="/ppt/notesMasters/notesMaster1.xml" Id="R84348d5c450d4cf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Arrive: 3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Read the source: 5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Watch a model: 5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Choose: 4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Check: 3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Your evidence: 12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Improve: 5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Reflect: 3 minutes. Total lesson: 40 minutes.</a:t>
            </a:r>
          </a:p>
          <a:p xmlns:a="http://schemas.openxmlformats.org/drawingml/2006/main">
            <a:r>
              <a:t>Outcome: Name a welcoming action and point to the line that supports it.</a:t>
            </a:r>
          </a:p>
          <a:p xmlns:a="http://schemas.openxmlformats.org/drawingml/2006/main">
            <a:r>
              <a:t>Prepare: Print the three numbered lines and response page. Pencil only; no cupboard pack or online playback needed. Read all three lines before discussing.</a:t>
            </a:r>
          </a:p>
          <a:p xmlns:a="http://schemas.openxmlformats.org/drawingml/2006/main">
            <a:r>
              <a:t>Check: A. R3 describes a meal invitation; no line describes wages or a house.</a:t>
            </a:r>
          </a:p>
          <a:p xmlns:a="http://schemas.openxmlformats.org/drawingml/2006/main">
            <a:r>
              <a:t>Task answers: Meal R3; water R2; staying near others R1. | Example: she is invited to eat; R3. Accept another correctly linked action. | Not shown. Gathering grain is described, but wages are not.</a:t>
            </a:r>
          </a:p>
          <a:p xmlns:a="http://schemas.openxmlformats.org/drawingml/2006/main">
            <a:r>
              <a:t>Watch for: Gleaning means collecting grain left by harvesters; it does not establish paid employment. Do not add a missing-Ruth scene or invented dialogue.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PARAPHRASE — Ruth 2:8–9 and 14. A short biblical passage, not a complete retelling. The Book of Ruth is in the Jewish Tanakh and Christian Old Testament.</a:t>
            </a:r>
          </a:p>
          <a:p xmlns:a="http://schemas.openxmlformats.org/drawingml/2006/main">
            <a:r>
              <a:t>School curriculum: BUILD Weekly Autumn SOW: RE C62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https://www.biblegateway.com/passage/?search=Ruth+2&amp;version=NRSVUE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fa37d36c9c74443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9f4f65c5a7544cb" /><Relationship Type="http://schemas.openxmlformats.org/officeDocument/2006/relationships/slideLayout" Target="/ppt/slideLayouts/slideLayout1.xml" Id="R966bfd544d584eca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66bfd544d584eca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4bea2f83324d06" /><Relationship Type="http://schemas.openxmlformats.org/officeDocument/2006/relationships/image" Target="/ppt/media/image.png" Id="R4a2fde2a2c3247bd" /><Relationship Type="http://schemas.openxmlformats.org/officeDocument/2006/relationships/notesSlide" Target="/ppt/notesSlides/notesSlide1.xml" Id="Rcee329d47d194cc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c534853aeab4fae" /><Relationship Type="http://schemas.openxmlformats.org/officeDocument/2006/relationships/notesSlide" Target="/ppt/notesSlides/notesSlide2.xml" Id="R8192127d64484b4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a09762cc8004344" /><Relationship Type="http://schemas.openxmlformats.org/officeDocument/2006/relationships/notesSlide" Target="/ppt/notesSlides/notesSlide3.xml" Id="Rd13fee892cd94881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d7f1fa43a046b7" /><Relationship Type="http://schemas.openxmlformats.org/officeDocument/2006/relationships/notesSlide" Target="/ppt/notesSlides/notesSlide4.xml" Id="Rdaf60f4abac7406e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6cfeadb11d44a8" /><Relationship Type="http://schemas.openxmlformats.org/officeDocument/2006/relationships/notesSlide" Target="/ppt/notesSlides/notesSlide5.xml" Id="R2a862b07f2154e8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b57c9a32a314db2" /><Relationship Type="http://schemas.openxmlformats.org/officeDocument/2006/relationships/notesSlide" Target="/ppt/notesSlides/notesSlide6.xml" Id="Raa83a6fb43ca486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74e1776a5840cc" /><Relationship Type="http://schemas.openxmlformats.org/officeDocument/2006/relationships/notesSlide" Target="/ppt/notesSlides/notesSlide7.xml" Id="R14caac0f063749f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3a369f89804a09" /><Relationship Type="http://schemas.openxmlformats.org/officeDocument/2006/relationships/notesSlide" Target="/ppt/notesSlides/notesSlide8.xml" Id="Rb4153db9e3a6426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7">
            <a:extLst xmlns:a="http://schemas.openxmlformats.org/drawingml/2006/main">
              <a:ext uri="{FF2B5EF4-FFF2-40B4-BE49-F238E27FC236}">
                <a16:creationId xmlns:a16="http://schemas.microsoft.com/office/drawing/2014/main" id="{B5379E30-8293-4A88-84F1-F4ABD2A57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8">
            <a:extLst xmlns:a="http://schemas.openxmlformats.org/drawingml/2006/main">
              <a:ext uri="{FF2B5EF4-FFF2-40B4-BE49-F238E27FC236}">
                <a16:creationId xmlns:a16="http://schemas.microsoft.com/office/drawing/2014/main" id="{D776739A-A799-4CAD-A775-0C7FB1357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89">
            <a:extLst xmlns:a="http://schemas.openxmlformats.org/drawingml/2006/main">
              <a:ext uri="{FF2B5EF4-FFF2-40B4-BE49-F238E27FC236}">
                <a16:creationId xmlns:a16="http://schemas.microsoft.com/office/drawing/2014/main" id="{CF45D55D-7F68-440D-AEB8-5C3E6B63D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Ruth: find the sign of welcome</a:t>
            </a:r>
          </a:p>
        </p:txBody>
      </p:sp>
      <p:sp>
        <p:nvSpPr>
          <p:cNvPr id="4" name="shape-90">
            <a:extLst xmlns:a="http://schemas.openxmlformats.org/drawingml/2006/main">
              <a:ext uri="{FF2B5EF4-FFF2-40B4-BE49-F238E27FC236}">
                <a16:creationId xmlns:a16="http://schemas.microsoft.com/office/drawing/2014/main" id="{546995D9-8111-49E6-BB83-C47B72C2B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1">
            <a:extLst xmlns:a="http://schemas.openxmlformats.org/drawingml/2006/main">
              <a:ext uri="{FF2B5EF4-FFF2-40B4-BE49-F238E27FC236}">
                <a16:creationId xmlns:a16="http://schemas.microsoft.com/office/drawing/2014/main" id="{6A631A02-9F58-4923-BFBD-62B0E28F26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92">
            <a:extLst xmlns:a="http://schemas.openxmlformats.org/drawingml/2006/main">
              <a:ext uri="{FF2B5EF4-FFF2-40B4-BE49-F238E27FC236}">
                <a16:creationId xmlns:a16="http://schemas.microsoft.com/office/drawing/2014/main" id="{81D34550-B696-47DC-8D99-40D9BE4787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93">
            <a:extLst xmlns:a="http://schemas.openxmlformats.org/drawingml/2006/main">
              <a:ext uri="{FF2B5EF4-FFF2-40B4-BE49-F238E27FC236}">
                <a16:creationId xmlns:a16="http://schemas.microsoft.com/office/drawing/2014/main" id="{D32A5061-96B8-43CD-A859-7870F4B80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a welcoming action and point to the line that supports it.</a:t>
            </a:r>
          </a:p>
        </p:txBody>
      </p:sp>
      <p:sp>
        <p:nvSpPr>
          <p:cNvPr id="8" name="shape-94">
            <a:extLst xmlns:a="http://schemas.openxmlformats.org/drawingml/2006/main">
              <a:ext uri="{FF2B5EF4-FFF2-40B4-BE49-F238E27FC236}">
                <a16:creationId xmlns:a16="http://schemas.microsoft.com/office/drawing/2014/main" id="{A02060DA-5B07-4BDE-BC21-B5170750CB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a2fde2a2c3247bd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8823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95">
            <a:extLst xmlns:a="http://schemas.openxmlformats.org/drawingml/2006/main">
              <a:ext uri="{FF2B5EF4-FFF2-40B4-BE49-F238E27FC236}">
                <a16:creationId xmlns:a16="http://schemas.microsoft.com/office/drawing/2014/main" id="{3B4BF3E8-A811-49D0-B6FC-648BDAE5F4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96">
            <a:extLst xmlns:a="http://schemas.openxmlformats.org/drawingml/2006/main">
              <a:ext uri="{FF2B5EF4-FFF2-40B4-BE49-F238E27FC236}">
                <a16:creationId xmlns:a16="http://schemas.microsoft.com/office/drawing/2014/main" id="{F2217F57-A45D-4A71-9811-F122F8704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97">
            <a:extLst xmlns:a="http://schemas.openxmlformats.org/drawingml/2006/main">
              <a:ext uri="{FF2B5EF4-FFF2-40B4-BE49-F238E27FC236}">
                <a16:creationId xmlns:a16="http://schemas.microsoft.com/office/drawing/2014/main" id="{E1454D7E-DCCC-42E7-81DB-98FADBDC6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98">
            <a:extLst xmlns:a="http://schemas.openxmlformats.org/drawingml/2006/main">
              <a:ext uri="{FF2B5EF4-FFF2-40B4-BE49-F238E27FC236}">
                <a16:creationId xmlns:a16="http://schemas.microsoft.com/office/drawing/2014/main" id="{72D2A2A3-98D5-485D-9878-BA91F9FD65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9">
            <a:extLst xmlns:a="http://schemas.openxmlformats.org/drawingml/2006/main">
              <a:ext uri="{FF2B5EF4-FFF2-40B4-BE49-F238E27FC236}">
                <a16:creationId xmlns:a16="http://schemas.microsoft.com/office/drawing/2014/main" id="{545E8CC3-F860-4AAE-AAC9-D95EF25B85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00">
            <a:extLst xmlns:a="http://schemas.openxmlformats.org/drawingml/2006/main">
              <a:ext uri="{FF2B5EF4-FFF2-40B4-BE49-F238E27FC236}">
                <a16:creationId xmlns:a16="http://schemas.microsoft.com/office/drawing/2014/main" id="{AEAE77CA-D0CA-4A19-B40D-4F02CA39AF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01">
            <a:extLst xmlns:a="http://schemas.openxmlformats.org/drawingml/2006/main">
              <a:ext uri="{FF2B5EF4-FFF2-40B4-BE49-F238E27FC236}">
                <a16:creationId xmlns:a16="http://schemas.microsoft.com/office/drawing/2014/main" id="{FF858C01-D69F-49E3-B6F1-31836A47B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CLASSROOM PARAPHRASE: Ruth 2:8–9,14. Jewish Tanakh / Christian Old Testament.</a:t>
            </a:r>
          </a:p>
        </p:txBody>
      </p:sp>
      <p:sp>
        <p:nvSpPr>
          <p:cNvPr id="8" name="shape-102">
            <a:extLst xmlns:a="http://schemas.openxmlformats.org/drawingml/2006/main">
              <a:ext uri="{FF2B5EF4-FFF2-40B4-BE49-F238E27FC236}">
                <a16:creationId xmlns:a16="http://schemas.microsoft.com/office/drawing/2014/main" id="{0935E4AB-7D48-4EAB-817F-A3BEDA3E36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03">
            <a:extLst xmlns:a="http://schemas.openxmlformats.org/drawingml/2006/main">
              <a:ext uri="{FF2B5EF4-FFF2-40B4-BE49-F238E27FC236}">
                <a16:creationId xmlns:a16="http://schemas.microsoft.com/office/drawing/2014/main" id="{4EA020D5-E98D-4AFD-BC42-0E86B570AF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R1. Ruth gathers grain left after the harvesters. Boaz asks her to remain near the women in his field.</a:t>
            </a:r>
          </a:p>
        </p:txBody>
      </p:sp>
      <p:sp>
        <p:nvSpPr>
          <p:cNvPr id="10" name="shape-104">
            <a:extLst xmlns:a="http://schemas.openxmlformats.org/drawingml/2006/main">
              <a:ext uri="{FF2B5EF4-FFF2-40B4-BE49-F238E27FC236}">
                <a16:creationId xmlns:a16="http://schemas.microsoft.com/office/drawing/2014/main" id="{5B16083B-20B4-4312-99D3-DDD9E9C4E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9243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05">
            <a:extLst xmlns:a="http://schemas.openxmlformats.org/drawingml/2006/main">
              <a:ext uri="{FF2B5EF4-FFF2-40B4-BE49-F238E27FC236}">
                <a16:creationId xmlns:a16="http://schemas.microsoft.com/office/drawing/2014/main" id="{27C087E6-F06E-4B85-963D-5D827D20AA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924300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R2. Boaz tells the men not to trouble Ruth. She may drink the water they have collected.</a:t>
            </a:r>
          </a:p>
        </p:txBody>
      </p:sp>
      <p:sp>
        <p:nvSpPr>
          <p:cNvPr id="12" name="shape-106">
            <a:extLst xmlns:a="http://schemas.openxmlformats.org/drawingml/2006/main">
              <a:ext uri="{FF2B5EF4-FFF2-40B4-BE49-F238E27FC236}">
                <a16:creationId xmlns:a16="http://schemas.microsoft.com/office/drawing/2014/main" id="{87F40692-D56F-4BCF-9857-08FBCE792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720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07">
            <a:extLst xmlns:a="http://schemas.openxmlformats.org/drawingml/2006/main">
              <a:ext uri="{FF2B5EF4-FFF2-40B4-BE49-F238E27FC236}">
                <a16:creationId xmlns:a16="http://schemas.microsoft.com/office/drawing/2014/main" id="{8B2CB107-46F5-4702-ACDE-FFC055F05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72050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R3. At mealtime, Boaz invites Ruth to eat. She sits beside the harvesters and has enough food.</a:t>
            </a:r>
          </a:p>
        </p:txBody>
      </p:sp>
    </p:spTree>
    <p:extLst>
      <p:ext uri="{BB962C8B-B14F-4D97-AF65-F5344CB8AC3E}">
        <p14:creationId xmlns:p14="http://schemas.microsoft.com/office/powerpoint/2010/main" val="81577995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08">
            <a:extLst xmlns:a="http://schemas.openxmlformats.org/drawingml/2006/main">
              <a:ext uri="{FF2B5EF4-FFF2-40B4-BE49-F238E27FC236}">
                <a16:creationId xmlns:a16="http://schemas.microsoft.com/office/drawing/2014/main" id="{FD4287B7-73A4-4380-A72D-411FAD371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09">
            <a:extLst xmlns:a="http://schemas.openxmlformats.org/drawingml/2006/main">
              <a:ext uri="{FF2B5EF4-FFF2-40B4-BE49-F238E27FC236}">
                <a16:creationId xmlns:a16="http://schemas.microsoft.com/office/drawing/2014/main" id="{4F3D9E2C-7B37-4C81-B280-6ADD508E0C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10">
            <a:extLst xmlns:a="http://schemas.openxmlformats.org/drawingml/2006/main">
              <a:ext uri="{FF2B5EF4-FFF2-40B4-BE49-F238E27FC236}">
                <a16:creationId xmlns:a16="http://schemas.microsoft.com/office/drawing/2014/main" id="{7A5D86DB-1C2D-49DD-BFFF-46FA9D27D9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11">
            <a:extLst xmlns:a="http://schemas.openxmlformats.org/drawingml/2006/main">
              <a:ext uri="{FF2B5EF4-FFF2-40B4-BE49-F238E27FC236}">
                <a16:creationId xmlns:a16="http://schemas.microsoft.com/office/drawing/2014/main" id="{CADF24FA-8560-49C7-B004-CEAF1D73A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12">
            <a:extLst xmlns:a="http://schemas.openxmlformats.org/drawingml/2006/main">
              <a:ext uri="{FF2B5EF4-FFF2-40B4-BE49-F238E27FC236}">
                <a16:creationId xmlns:a16="http://schemas.microsoft.com/office/drawing/2014/main" id="{DC027121-0279-428E-8C18-7D808E3CF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13">
            <a:extLst xmlns:a="http://schemas.openxmlformats.org/drawingml/2006/main">
              <a:ext uri="{FF2B5EF4-FFF2-40B4-BE49-F238E27FC236}">
                <a16:creationId xmlns:a16="http://schemas.microsoft.com/office/drawing/2014/main" id="{3663CA2A-70C9-4B2B-8E00-6F0084B77D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114">
            <a:extLst xmlns:a="http://schemas.openxmlformats.org/drawingml/2006/main">
              <a:ext uri="{FF2B5EF4-FFF2-40B4-BE49-F238E27FC236}">
                <a16:creationId xmlns:a16="http://schemas.microsoft.com/office/drawing/2014/main" id="{DAAC5050-5AF8-46D8-8623-0E26B2B3F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15">
            <a:extLst xmlns:a="http://schemas.openxmlformats.org/drawingml/2006/main">
              <a:ext uri="{FF2B5EF4-FFF2-40B4-BE49-F238E27FC236}">
                <a16:creationId xmlns:a16="http://schemas.microsoft.com/office/drawing/2014/main" id="{01299840-6F28-4BB9-8536-DC6A5F2073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Claim: Ruth is included at the meal.</a:t>
            </a:r>
          </a:p>
        </p:txBody>
      </p:sp>
      <p:sp>
        <p:nvSpPr>
          <p:cNvPr id="9" name="shape-116">
            <a:extLst xmlns:a="http://schemas.openxmlformats.org/drawingml/2006/main">
              <a:ext uri="{FF2B5EF4-FFF2-40B4-BE49-F238E27FC236}">
                <a16:creationId xmlns:a16="http://schemas.microsoft.com/office/drawing/2014/main" id="{FB96A1DC-512C-4404-B40C-723078152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17">
            <a:extLst xmlns:a="http://schemas.openxmlformats.org/drawingml/2006/main">
              <a:ext uri="{FF2B5EF4-FFF2-40B4-BE49-F238E27FC236}">
                <a16:creationId xmlns:a16="http://schemas.microsoft.com/office/drawing/2014/main" id="{D76AC30F-E2DB-4D31-9850-1A655A41E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Evidence: R3 says Boaz invites her to eat beside the harvesters.</a:t>
            </a:r>
          </a:p>
        </p:txBody>
      </p:sp>
      <p:sp>
        <p:nvSpPr>
          <p:cNvPr id="11" name="shape-118">
            <a:extLst xmlns:a="http://schemas.openxmlformats.org/drawingml/2006/main">
              <a:ext uri="{FF2B5EF4-FFF2-40B4-BE49-F238E27FC236}">
                <a16:creationId xmlns:a16="http://schemas.microsoft.com/office/drawing/2014/main" id="{7ACA76BD-7128-4B8C-BE31-79C25F625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696547342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119">
            <a:extLst xmlns:a="http://schemas.openxmlformats.org/drawingml/2006/main">
              <a:ext uri="{FF2B5EF4-FFF2-40B4-BE49-F238E27FC236}">
                <a16:creationId xmlns:a16="http://schemas.microsoft.com/office/drawing/2014/main" id="{6B565AFB-8FA7-4928-BCE5-6F2C2F9EA6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20">
            <a:extLst xmlns:a="http://schemas.openxmlformats.org/drawingml/2006/main">
              <a:ext uri="{FF2B5EF4-FFF2-40B4-BE49-F238E27FC236}">
                <a16:creationId xmlns:a16="http://schemas.microsoft.com/office/drawing/2014/main" id="{86EB264E-FA89-44B5-BD9B-A60CDDE17E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21">
            <a:extLst xmlns:a="http://schemas.openxmlformats.org/drawingml/2006/main">
              <a:ext uri="{FF2B5EF4-FFF2-40B4-BE49-F238E27FC236}">
                <a16:creationId xmlns:a16="http://schemas.microsoft.com/office/drawing/2014/main" id="{D8876874-68D1-49D8-A0DA-C963BBDA0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122">
            <a:extLst xmlns:a="http://schemas.openxmlformats.org/drawingml/2006/main">
              <a:ext uri="{FF2B5EF4-FFF2-40B4-BE49-F238E27FC236}">
                <a16:creationId xmlns:a16="http://schemas.microsoft.com/office/drawing/2014/main" id="{CF2C348A-49E4-42B6-ACA1-E63014A65A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23">
            <a:extLst xmlns:a="http://schemas.openxmlformats.org/drawingml/2006/main">
              <a:ext uri="{FF2B5EF4-FFF2-40B4-BE49-F238E27FC236}">
                <a16:creationId xmlns:a16="http://schemas.microsoft.com/office/drawing/2014/main" id="{C0F7C590-4564-4F3E-A1DC-C0AA3A6B8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24">
            <a:extLst xmlns:a="http://schemas.openxmlformats.org/drawingml/2006/main">
              <a:ext uri="{FF2B5EF4-FFF2-40B4-BE49-F238E27FC236}">
                <a16:creationId xmlns:a16="http://schemas.microsoft.com/office/drawing/2014/main" id="{B8F474E2-30D6-4B9B-9F6A-CC43E54883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125">
            <a:extLst xmlns:a="http://schemas.openxmlformats.org/drawingml/2006/main">
              <a:ext uri="{FF2B5EF4-FFF2-40B4-BE49-F238E27FC236}">
                <a16:creationId xmlns:a16="http://schemas.microsoft.com/office/drawing/2014/main" id="{58EC0D64-7D49-4763-8C11-7DB2E1AB4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claim can we support from these lines?</a:t>
            </a:r>
          </a:p>
        </p:txBody>
      </p:sp>
      <p:sp>
        <p:nvSpPr>
          <p:cNvPr id="8" name="shape-126">
            <a:extLst xmlns:a="http://schemas.openxmlformats.org/drawingml/2006/main">
              <a:ext uri="{FF2B5EF4-FFF2-40B4-BE49-F238E27FC236}">
                <a16:creationId xmlns:a16="http://schemas.microsoft.com/office/drawing/2014/main" id="{39D83E38-8612-45F3-BEDA-C6F9A44743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27">
            <a:extLst xmlns:a="http://schemas.openxmlformats.org/drawingml/2006/main">
              <a:ext uri="{FF2B5EF4-FFF2-40B4-BE49-F238E27FC236}">
                <a16:creationId xmlns:a16="http://schemas.microsoft.com/office/drawing/2014/main" id="{C83A6688-D87C-4E3E-AEC0-6259C1FE04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Ruth is invited to eat.</a:t>
            </a:r>
          </a:p>
        </p:txBody>
      </p:sp>
      <p:sp>
        <p:nvSpPr>
          <p:cNvPr id="10" name="shape-128">
            <a:extLst xmlns:a="http://schemas.openxmlformats.org/drawingml/2006/main">
              <a:ext uri="{FF2B5EF4-FFF2-40B4-BE49-F238E27FC236}">
                <a16:creationId xmlns:a16="http://schemas.microsoft.com/office/drawing/2014/main" id="{EC46F551-3B14-433C-AECE-3F169ABF7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29">
            <a:extLst xmlns:a="http://schemas.openxmlformats.org/drawingml/2006/main">
              <a:ext uri="{FF2B5EF4-FFF2-40B4-BE49-F238E27FC236}">
                <a16:creationId xmlns:a16="http://schemas.microsoft.com/office/drawing/2014/main" id="{3E45C49F-DCC3-47DF-AC32-F3FBDFBD0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Ruth receives wages.</a:t>
            </a:r>
          </a:p>
        </p:txBody>
      </p:sp>
      <p:sp>
        <p:nvSpPr>
          <p:cNvPr id="12" name="shape-130">
            <a:extLst xmlns:a="http://schemas.openxmlformats.org/drawingml/2006/main">
              <a:ext uri="{FF2B5EF4-FFF2-40B4-BE49-F238E27FC236}">
                <a16:creationId xmlns:a16="http://schemas.microsoft.com/office/drawing/2014/main" id="{19921AB9-192B-4C67-B620-D4E6AD686E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31">
            <a:extLst xmlns:a="http://schemas.openxmlformats.org/drawingml/2006/main">
              <a:ext uri="{FF2B5EF4-FFF2-40B4-BE49-F238E27FC236}">
                <a16:creationId xmlns:a16="http://schemas.microsoft.com/office/drawing/2014/main" id="{7EA082D9-FDCA-4061-BFA3-77D00B2B9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Ruth is given a house.</a:t>
            </a:r>
          </a:p>
        </p:txBody>
      </p:sp>
      <p:sp>
        <p:nvSpPr>
          <p:cNvPr id="14" name="shape-132">
            <a:extLst xmlns:a="http://schemas.openxmlformats.org/drawingml/2006/main">
              <a:ext uri="{FF2B5EF4-FFF2-40B4-BE49-F238E27FC236}">
                <a16:creationId xmlns:a16="http://schemas.microsoft.com/office/drawing/2014/main" id="{483B707A-0D1C-47DF-88AE-51A7512B1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868263540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33">
            <a:extLst xmlns:a="http://schemas.openxmlformats.org/drawingml/2006/main">
              <a:ext uri="{FF2B5EF4-FFF2-40B4-BE49-F238E27FC236}">
                <a16:creationId xmlns:a16="http://schemas.microsoft.com/office/drawing/2014/main" id="{069BC6E3-F4B7-4F8E-8719-B924529189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34">
            <a:extLst xmlns:a="http://schemas.openxmlformats.org/drawingml/2006/main">
              <a:ext uri="{FF2B5EF4-FFF2-40B4-BE49-F238E27FC236}">
                <a16:creationId xmlns:a16="http://schemas.microsoft.com/office/drawing/2014/main" id="{3FC952D7-6548-48DD-93B6-AD2C44B40D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35">
            <a:extLst xmlns:a="http://schemas.openxmlformats.org/drawingml/2006/main">
              <a:ext uri="{FF2B5EF4-FFF2-40B4-BE49-F238E27FC236}">
                <a16:creationId xmlns:a16="http://schemas.microsoft.com/office/drawing/2014/main" id="{8C6144B7-A02A-43DF-9A43-E51CEE1D7D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136">
            <a:extLst xmlns:a="http://schemas.openxmlformats.org/drawingml/2006/main">
              <a:ext uri="{FF2B5EF4-FFF2-40B4-BE49-F238E27FC236}">
                <a16:creationId xmlns:a16="http://schemas.microsoft.com/office/drawing/2014/main" id="{AC2FC270-482D-4D35-9065-B13E3181E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7">
            <a:extLst xmlns:a="http://schemas.openxmlformats.org/drawingml/2006/main">
              <a:ext uri="{FF2B5EF4-FFF2-40B4-BE49-F238E27FC236}">
                <a16:creationId xmlns:a16="http://schemas.microsoft.com/office/drawing/2014/main" id="{5ED015FB-20A9-4D9C-A9E1-87D3B0720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38">
            <a:extLst xmlns:a="http://schemas.openxmlformats.org/drawingml/2006/main">
              <a:ext uri="{FF2B5EF4-FFF2-40B4-BE49-F238E27FC236}">
                <a16:creationId xmlns:a16="http://schemas.microsoft.com/office/drawing/2014/main" id="{0188729E-7B0A-4EDC-BAB3-770B0CF85C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139">
            <a:extLst xmlns:a="http://schemas.openxmlformats.org/drawingml/2006/main">
              <a:ext uri="{FF2B5EF4-FFF2-40B4-BE49-F238E27FC236}">
                <a16:creationId xmlns:a16="http://schemas.microsoft.com/office/drawing/2014/main" id="{17517F5C-F68F-4D15-9A7C-429ADE661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</a:t>
            </a:r>
          </a:p>
        </p:txBody>
      </p:sp>
      <p:sp>
        <p:nvSpPr>
          <p:cNvPr id="8" name="shape-140">
            <a:extLst xmlns:a="http://schemas.openxmlformats.org/drawingml/2006/main">
              <a:ext uri="{FF2B5EF4-FFF2-40B4-BE49-F238E27FC236}">
                <a16:creationId xmlns:a16="http://schemas.microsoft.com/office/drawing/2014/main" id="{814EBB08-5117-4655-BC04-CB819A031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R3 describes a meal invitation; no line describes wages or a house.</a:t>
            </a:r>
          </a:p>
        </p:txBody>
      </p:sp>
      <p:sp>
        <p:nvSpPr>
          <p:cNvPr id="9" name="shape-141">
            <a:extLst xmlns:a="http://schemas.openxmlformats.org/drawingml/2006/main">
              <a:ext uri="{FF2B5EF4-FFF2-40B4-BE49-F238E27FC236}">
                <a16:creationId xmlns:a16="http://schemas.microsoft.com/office/drawing/2014/main" id="{C263D138-98EE-4F7B-80AB-DCB12EA235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36988613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142">
            <a:extLst xmlns:a="http://schemas.openxmlformats.org/drawingml/2006/main">
              <a:ext uri="{FF2B5EF4-FFF2-40B4-BE49-F238E27FC236}">
                <a16:creationId xmlns:a16="http://schemas.microsoft.com/office/drawing/2014/main" id="{8801B28E-284F-48E3-B504-11DB61381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43">
            <a:extLst xmlns:a="http://schemas.openxmlformats.org/drawingml/2006/main">
              <a:ext uri="{FF2B5EF4-FFF2-40B4-BE49-F238E27FC236}">
                <a16:creationId xmlns:a16="http://schemas.microsoft.com/office/drawing/2014/main" id="{18302308-FB6C-4E1A-8FD3-B3FCD9F29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44">
            <a:extLst xmlns:a="http://schemas.openxmlformats.org/drawingml/2006/main">
              <a:ext uri="{FF2B5EF4-FFF2-40B4-BE49-F238E27FC236}">
                <a16:creationId xmlns:a16="http://schemas.microsoft.com/office/drawing/2014/main" id="{8F5D3507-DFA7-44AF-804B-B4CD06B1E4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145">
            <a:extLst xmlns:a="http://schemas.openxmlformats.org/drawingml/2006/main">
              <a:ext uri="{FF2B5EF4-FFF2-40B4-BE49-F238E27FC236}">
                <a16:creationId xmlns:a16="http://schemas.microsoft.com/office/drawing/2014/main" id="{09930116-C62A-423E-A0F3-4B7AFA537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46">
            <a:extLst xmlns:a="http://schemas.openxmlformats.org/drawingml/2006/main">
              <a:ext uri="{FF2B5EF4-FFF2-40B4-BE49-F238E27FC236}">
                <a16:creationId xmlns:a16="http://schemas.microsoft.com/office/drawing/2014/main" id="{957787CE-FB68-4908-97BE-AE4F253E7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7">
            <a:extLst xmlns:a="http://schemas.openxmlformats.org/drawingml/2006/main">
              <a:ext uri="{FF2B5EF4-FFF2-40B4-BE49-F238E27FC236}">
                <a16:creationId xmlns:a16="http://schemas.microsoft.com/office/drawing/2014/main" id="{EEE85E24-DCF9-4156-B912-545F578F15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148">
            <a:extLst xmlns:a="http://schemas.openxmlformats.org/drawingml/2006/main">
              <a:ext uri="{FF2B5EF4-FFF2-40B4-BE49-F238E27FC236}">
                <a16:creationId xmlns:a16="http://schemas.microsoft.com/office/drawing/2014/main" id="{BF170C7F-04F9-48B8-A62C-C711951001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49">
            <a:extLst xmlns:a="http://schemas.openxmlformats.org/drawingml/2006/main">
              <a:ext uri="{FF2B5EF4-FFF2-40B4-BE49-F238E27FC236}">
                <a16:creationId xmlns:a16="http://schemas.microsoft.com/office/drawing/2014/main" id="{5C9E94E5-7F76-4527-A615-38271B57E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meal / water / staying near others to R1, R2 or R3.</a:t>
            </a:r>
          </a:p>
        </p:txBody>
      </p:sp>
      <p:sp>
        <p:nvSpPr>
          <p:cNvPr id="9" name="shape-150">
            <a:extLst xmlns:a="http://schemas.openxmlformats.org/drawingml/2006/main">
              <a:ext uri="{FF2B5EF4-FFF2-40B4-BE49-F238E27FC236}">
                <a16:creationId xmlns:a16="http://schemas.microsoft.com/office/drawing/2014/main" id="{F00066CC-0C8C-487F-8D68-CCF41FF99A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51">
            <a:extLst xmlns:a="http://schemas.openxmlformats.org/drawingml/2006/main">
              <a:ext uri="{FF2B5EF4-FFF2-40B4-BE49-F238E27FC236}">
                <a16:creationId xmlns:a16="http://schemas.microsoft.com/office/drawing/2014/main" id="{47436914-C3CF-4BB1-96C7-7D533B0A8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one action. Complete: Ruth is welcomed when ___. Line ___ shows this.</a:t>
            </a:r>
          </a:p>
        </p:txBody>
      </p:sp>
      <p:sp>
        <p:nvSpPr>
          <p:cNvPr id="11" name="shape-152">
            <a:extLst xmlns:a="http://schemas.openxmlformats.org/drawingml/2006/main">
              <a:ext uri="{FF2B5EF4-FFF2-40B4-BE49-F238E27FC236}">
                <a16:creationId xmlns:a16="http://schemas.microsoft.com/office/drawing/2014/main" id="{CF7736D2-1935-4168-987E-81A833AF09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153">
            <a:extLst xmlns:a="http://schemas.openxmlformats.org/drawingml/2006/main">
              <a:ext uri="{FF2B5EF4-FFF2-40B4-BE49-F238E27FC236}">
                <a16:creationId xmlns:a16="http://schemas.microsoft.com/office/drawing/2014/main" id="{535263FB-4F1E-4F67-878D-31AA5195F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“Ruth was given a paid job.” Mark supported / not shown and explain.</a:t>
            </a:r>
          </a:p>
        </p:txBody>
      </p:sp>
    </p:spTree>
    <p:extLst>
      <p:ext uri="{BB962C8B-B14F-4D97-AF65-F5344CB8AC3E}">
        <p14:creationId xmlns:p14="http://schemas.microsoft.com/office/powerpoint/2010/main" val="97205530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54">
            <a:extLst xmlns:a="http://schemas.openxmlformats.org/drawingml/2006/main">
              <a:ext uri="{FF2B5EF4-FFF2-40B4-BE49-F238E27FC236}">
                <a16:creationId xmlns:a16="http://schemas.microsoft.com/office/drawing/2014/main" id="{C68613A5-980C-4814-B78D-4F2A9749B3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55">
            <a:extLst xmlns:a="http://schemas.openxmlformats.org/drawingml/2006/main">
              <a:ext uri="{FF2B5EF4-FFF2-40B4-BE49-F238E27FC236}">
                <a16:creationId xmlns:a16="http://schemas.microsoft.com/office/drawing/2014/main" id="{BFFC8301-4408-4065-B4E6-0D88654899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56">
            <a:extLst xmlns:a="http://schemas.openxmlformats.org/drawingml/2006/main">
              <a:ext uri="{FF2B5EF4-FFF2-40B4-BE49-F238E27FC236}">
                <a16:creationId xmlns:a16="http://schemas.microsoft.com/office/drawing/2014/main" id="{062FE137-130A-4A2C-BE3A-8B73113131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157">
            <a:extLst xmlns:a="http://schemas.openxmlformats.org/drawingml/2006/main">
              <a:ext uri="{FF2B5EF4-FFF2-40B4-BE49-F238E27FC236}">
                <a16:creationId xmlns:a16="http://schemas.microsoft.com/office/drawing/2014/main" id="{E6745EF7-2E95-43FD-AA3E-7DFE25A942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58">
            <a:extLst xmlns:a="http://schemas.openxmlformats.org/drawingml/2006/main">
              <a:ext uri="{FF2B5EF4-FFF2-40B4-BE49-F238E27FC236}">
                <a16:creationId xmlns:a16="http://schemas.microsoft.com/office/drawing/2014/main" id="{76097A14-CDAC-4011-AE44-8167616E8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59">
            <a:extLst xmlns:a="http://schemas.openxmlformats.org/drawingml/2006/main">
              <a:ext uri="{FF2B5EF4-FFF2-40B4-BE49-F238E27FC236}">
                <a16:creationId xmlns:a16="http://schemas.microsoft.com/office/drawing/2014/main" id="{2D688172-AA66-40F0-81A3-1B506E9C45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160">
            <a:extLst xmlns:a="http://schemas.openxmlformats.org/drawingml/2006/main">
              <a:ext uri="{FF2B5EF4-FFF2-40B4-BE49-F238E27FC236}">
                <a16:creationId xmlns:a16="http://schemas.microsoft.com/office/drawing/2014/main" id="{61760EC3-CDD8-47DD-8B71-B003BD64A8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161">
            <a:extLst xmlns:a="http://schemas.openxmlformats.org/drawingml/2006/main">
              <a:ext uri="{FF2B5EF4-FFF2-40B4-BE49-F238E27FC236}">
                <a16:creationId xmlns:a16="http://schemas.microsoft.com/office/drawing/2014/main" id="{E34EE829-CA22-44E2-A2FF-3EB7EB050F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162">
            <a:extLst xmlns:a="http://schemas.openxmlformats.org/drawingml/2006/main">
              <a:ext uri="{FF2B5EF4-FFF2-40B4-BE49-F238E27FC236}">
                <a16:creationId xmlns:a16="http://schemas.microsoft.com/office/drawing/2014/main" id="{7C3CB127-FB5D-46C7-B310-8D62C80F1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57496641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163">
            <a:extLst xmlns:a="http://schemas.openxmlformats.org/drawingml/2006/main">
              <a:ext uri="{FF2B5EF4-FFF2-40B4-BE49-F238E27FC236}">
                <a16:creationId xmlns:a16="http://schemas.microsoft.com/office/drawing/2014/main" id="{A28955D0-70D2-43AC-B42A-7296E95940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64">
            <a:extLst xmlns:a="http://schemas.openxmlformats.org/drawingml/2006/main">
              <a:ext uri="{FF2B5EF4-FFF2-40B4-BE49-F238E27FC236}">
                <a16:creationId xmlns:a16="http://schemas.microsoft.com/office/drawing/2014/main" id="{6D973506-F167-410F-B24B-AFAABC2B9F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3</a:t>
            </a:r>
          </a:p>
        </p:txBody>
      </p:sp>
      <p:sp>
        <p:nvSpPr>
          <p:cNvPr id="3" name="shape-165">
            <a:extLst xmlns:a="http://schemas.openxmlformats.org/drawingml/2006/main">
              <a:ext uri="{FF2B5EF4-FFF2-40B4-BE49-F238E27FC236}">
                <a16:creationId xmlns:a16="http://schemas.microsoft.com/office/drawing/2014/main" id="{CF96DE08-FE43-4522-BA2A-49D720AF54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166">
            <a:extLst xmlns:a="http://schemas.openxmlformats.org/drawingml/2006/main">
              <a:ext uri="{FF2B5EF4-FFF2-40B4-BE49-F238E27FC236}">
                <a16:creationId xmlns:a16="http://schemas.microsoft.com/office/drawing/2014/main" id="{41DE989D-B1EA-4546-91D7-FCB70E98E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7">
            <a:extLst xmlns:a="http://schemas.openxmlformats.org/drawingml/2006/main">
              <a:ext uri="{FF2B5EF4-FFF2-40B4-BE49-F238E27FC236}">
                <a16:creationId xmlns:a16="http://schemas.microsoft.com/office/drawing/2014/main" id="{C6A35537-874C-426D-B343-2028787FB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68">
            <a:extLst xmlns:a="http://schemas.openxmlformats.org/drawingml/2006/main">
              <a:ext uri="{FF2B5EF4-FFF2-40B4-BE49-F238E27FC236}">
                <a16:creationId xmlns:a16="http://schemas.microsoft.com/office/drawing/2014/main" id="{35B38237-DB93-403F-804D-9A9121AC4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169">
            <a:extLst xmlns:a="http://schemas.openxmlformats.org/drawingml/2006/main">
              <a:ext uri="{FF2B5EF4-FFF2-40B4-BE49-F238E27FC236}">
                <a16:creationId xmlns:a16="http://schemas.microsoft.com/office/drawing/2014/main" id="{3CC9288E-15FA-454E-80DA-292046241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line that shows inclusion. Name the action.</a:t>
            </a:r>
          </a:p>
        </p:txBody>
      </p:sp>
      <p:sp>
        <p:nvSpPr>
          <p:cNvPr id="8" name="shape-170">
            <a:extLst xmlns:a="http://schemas.openxmlformats.org/drawingml/2006/main">
              <a:ext uri="{FF2B5EF4-FFF2-40B4-BE49-F238E27FC236}">
                <a16:creationId xmlns:a16="http://schemas.microsoft.com/office/drawing/2014/main" id="{682360E2-E5C1-40D9-9CEC-8B6091D897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88679644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2026-09-05T19:24:09.5790000Z</dcterms:created>
  <dcterms:modified xsi:type="dcterms:W3CDTF">2026-09-05T19:24:09.5790000Z</dcterms:modified>
</coreProperties>
</file>