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a61bd46140144a8" /><Relationship Type="http://schemas.openxmlformats.org/officeDocument/2006/relationships/extended-properties" Target="/docProps/app.xml" Id="R2ae95f0d43e546ef" /><Relationship Type="http://schemas.openxmlformats.org/officeDocument/2006/relationships/officeDocument" Target="/ppt/presentation.xml" Id="R52fac9612bcd46e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072d8d1ff1f4c8b"/>
  </p:sldMasterIdLst>
  <p:notesMasterIdLst>
    <p:notesMasterId xmlns:r="http://schemas.openxmlformats.org/officeDocument/2006/relationships" r:id="Rb1a5461dac4048bd"/>
  </p:notesMasterIdLst>
  <p:sldIdLst>
    <p:sldId xmlns:r="http://schemas.openxmlformats.org/officeDocument/2006/relationships" id="256" r:id="R40fc160ad74b4b0f"/>
    <p:sldId xmlns:r="http://schemas.openxmlformats.org/officeDocument/2006/relationships" id="257" r:id="Rb990dbc0962e45cc"/>
    <p:sldId xmlns:r="http://schemas.openxmlformats.org/officeDocument/2006/relationships" id="258" r:id="R2248fdbe7ebb4c94"/>
    <p:sldId xmlns:r="http://schemas.openxmlformats.org/officeDocument/2006/relationships" id="259" r:id="R01698fa257684531"/>
    <p:sldId xmlns:r="http://schemas.openxmlformats.org/officeDocument/2006/relationships" id="260" r:id="Rf076fc6b01f14004"/>
    <p:sldId xmlns:r="http://schemas.openxmlformats.org/officeDocument/2006/relationships" id="261" r:id="Re723d61a0cdb44fe"/>
    <p:sldId xmlns:r="http://schemas.openxmlformats.org/officeDocument/2006/relationships" id="262" r:id="R74a53df16d6a45a6"/>
    <p:sldId xmlns:r="http://schemas.openxmlformats.org/officeDocument/2006/relationships" id="263" r:id="R16619c58b4f34c5c"/>
    <p:sldId xmlns:r="http://schemas.openxmlformats.org/officeDocument/2006/relationships" id="264" r:id="R8cce4a48c1ca4830"/>
    <p:sldId xmlns:r="http://schemas.openxmlformats.org/officeDocument/2006/relationships" id="265" r:id="R165d86a8008f471a"/>
    <p:sldId xmlns:r="http://schemas.openxmlformats.org/officeDocument/2006/relationships" id="266" r:id="R0a45bbfdb1b24b6b"/>
    <p:sldId xmlns:r="http://schemas.openxmlformats.org/officeDocument/2006/relationships" id="267" r:id="Re54a1017aeb64f51"/>
    <p:sldId xmlns:r="http://schemas.openxmlformats.org/officeDocument/2006/relationships" id="268" r:id="R74444ccafffb4128"/>
    <p:sldId xmlns:r="http://schemas.openxmlformats.org/officeDocument/2006/relationships" id="269" r:id="R20169f22fbc741c0"/>
    <p:sldId xmlns:r="http://schemas.openxmlformats.org/officeDocument/2006/relationships" id="270" r:id="Rde986657ab0946f4"/>
    <p:sldId xmlns:r="http://schemas.openxmlformats.org/officeDocument/2006/relationships" id="271" r:id="R12adf63b2e2541a7"/>
    <p:sldId xmlns:r="http://schemas.openxmlformats.org/officeDocument/2006/relationships" id="272" r:id="R9c944ce18a81445b"/>
    <p:sldId xmlns:r="http://schemas.openxmlformats.org/officeDocument/2006/relationships" id="273" r:id="Rf630998d29a1413b"/>
    <p:sldId xmlns:r="http://schemas.openxmlformats.org/officeDocument/2006/relationships" id="274" r:id="R0fae5933b4c249e1"/>
    <p:sldId xmlns:r="http://schemas.openxmlformats.org/officeDocument/2006/relationships" id="275" r:id="R5c80b0f7ae14454a"/>
    <p:sldId xmlns:r="http://schemas.openxmlformats.org/officeDocument/2006/relationships" id="276" r:id="Rda92b0da2906490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ee8b4ff20143cc" /><Relationship Type="http://schemas.openxmlformats.org/officeDocument/2006/relationships/slideMaster" Target="/ppt/slideMasters/slideMaster1.xml" Id="Rb072d8d1ff1f4c8b" /><Relationship Type="http://schemas.openxmlformats.org/officeDocument/2006/relationships/notesMaster" Target="/ppt/notesMasters/notesMaster1.xml" Id="Rb1a5461dac4048bd" /><Relationship Type="http://schemas.openxmlformats.org/officeDocument/2006/relationships/presProps" Target="/ppt/presProps.xml" Id="R342c99fb998e4b0b" /><Relationship Type="http://schemas.openxmlformats.org/officeDocument/2006/relationships/tableStyles" Target="/ppt/tableStyles.xml" Id="R8116b1855a8744eb" /><Relationship Type="http://schemas.openxmlformats.org/officeDocument/2006/relationships/slide" Target="/ppt/slides/slide1.xml" Id="R40fc160ad74b4b0f" /><Relationship Type="http://schemas.openxmlformats.org/officeDocument/2006/relationships/slide" Target="/ppt/slides/slide2.xml" Id="Rb990dbc0962e45cc" /><Relationship Type="http://schemas.openxmlformats.org/officeDocument/2006/relationships/slide" Target="/ppt/slides/slide3.xml" Id="R2248fdbe7ebb4c94" /><Relationship Type="http://schemas.openxmlformats.org/officeDocument/2006/relationships/slide" Target="/ppt/slides/slide4.xml" Id="R01698fa257684531" /><Relationship Type="http://schemas.openxmlformats.org/officeDocument/2006/relationships/slide" Target="/ppt/slides/slide5.xml" Id="Rf076fc6b01f14004" /><Relationship Type="http://schemas.openxmlformats.org/officeDocument/2006/relationships/slide" Target="/ppt/slides/slide6.xml" Id="Re723d61a0cdb44fe" /><Relationship Type="http://schemas.openxmlformats.org/officeDocument/2006/relationships/slide" Target="/ppt/slides/slide7.xml" Id="R74a53df16d6a45a6" /><Relationship Type="http://schemas.openxmlformats.org/officeDocument/2006/relationships/slide" Target="/ppt/slides/slide8.xml" Id="R16619c58b4f34c5c" /><Relationship Type="http://schemas.openxmlformats.org/officeDocument/2006/relationships/slide" Target="/ppt/slides/slide9.xml" Id="R8cce4a48c1ca4830" /><Relationship Type="http://schemas.openxmlformats.org/officeDocument/2006/relationships/slide" Target="/ppt/slides/slide10.xml" Id="R165d86a8008f471a" /><Relationship Type="http://schemas.openxmlformats.org/officeDocument/2006/relationships/slide" Target="/ppt/slides/slide11.xml" Id="R0a45bbfdb1b24b6b" /><Relationship Type="http://schemas.openxmlformats.org/officeDocument/2006/relationships/slide" Target="/ppt/slides/slide12.xml" Id="Re54a1017aeb64f51" /><Relationship Type="http://schemas.openxmlformats.org/officeDocument/2006/relationships/slide" Target="/ppt/slides/slide13.xml" Id="R74444ccafffb4128" /><Relationship Type="http://schemas.openxmlformats.org/officeDocument/2006/relationships/slide" Target="/ppt/slides/slide14.xml" Id="R20169f22fbc741c0" /><Relationship Type="http://schemas.openxmlformats.org/officeDocument/2006/relationships/slide" Target="/ppt/slides/slide15.xml" Id="Rde986657ab0946f4" /><Relationship Type="http://schemas.openxmlformats.org/officeDocument/2006/relationships/slide" Target="/ppt/slides/slide16.xml" Id="R12adf63b2e2541a7" /><Relationship Type="http://schemas.openxmlformats.org/officeDocument/2006/relationships/slide" Target="/ppt/slides/slide17.xml" Id="R9c944ce18a81445b" /><Relationship Type="http://schemas.openxmlformats.org/officeDocument/2006/relationships/slide" Target="/ppt/slides/slide18.xml" Id="Rf630998d29a1413b" /><Relationship Type="http://schemas.openxmlformats.org/officeDocument/2006/relationships/slide" Target="/ppt/slides/slide19.xml" Id="R0fae5933b4c249e1" /><Relationship Type="http://schemas.openxmlformats.org/officeDocument/2006/relationships/slide" Target="/ppt/slides/slide20.xml" Id="R5c80b0f7ae14454a" /><Relationship Type="http://schemas.openxmlformats.org/officeDocument/2006/relationships/slide" Target="/ppt/slides/slide21.xml" Id="Rda92b0da2906490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1003d9202b644b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a91f3583184b3e" /><Relationship Type="http://schemas.openxmlformats.org/officeDocument/2006/relationships/notesMaster" Target="/ppt/notesMasters/notesMaster1.xml" Id="R607e064675974e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2729126fbfa43f2" /><Relationship Type="http://schemas.openxmlformats.org/officeDocument/2006/relationships/notesMaster" Target="/ppt/notesMasters/notesMaster1.xml" Id="R9f012b1b121f484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8d81f4e507b41db" /><Relationship Type="http://schemas.openxmlformats.org/officeDocument/2006/relationships/notesMaster" Target="/ppt/notesMasters/notesMaster1.xml" Id="R4f685f2fa7664a3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343365580ee4911" /><Relationship Type="http://schemas.openxmlformats.org/officeDocument/2006/relationships/notesMaster" Target="/ppt/notesMasters/notesMaster1.xml" Id="R683a1136778d40d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b57f7b9e7d64b2f" /><Relationship Type="http://schemas.openxmlformats.org/officeDocument/2006/relationships/notesMaster" Target="/ppt/notesMasters/notesMaster1.xml" Id="R4e228ecb201440a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585c9ae2fe548cc" /><Relationship Type="http://schemas.openxmlformats.org/officeDocument/2006/relationships/notesMaster" Target="/ppt/notesMasters/notesMaster1.xml" Id="Rf04063056ed9413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73fe5f7bf2842df" /><Relationship Type="http://schemas.openxmlformats.org/officeDocument/2006/relationships/notesMaster" Target="/ppt/notesMasters/notesMaster1.xml" Id="R720b8551f0ad4ab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1dad29a8163468b" /><Relationship Type="http://schemas.openxmlformats.org/officeDocument/2006/relationships/notesMaster" Target="/ppt/notesMasters/notesMaster1.xml" Id="Rc810ec5bf130428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4c22c2b5a554f1f" /><Relationship Type="http://schemas.openxmlformats.org/officeDocument/2006/relationships/notesMaster" Target="/ppt/notesMasters/notesMaster1.xml" Id="R0fd6511419a6406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6a012593fba4cce" /><Relationship Type="http://schemas.openxmlformats.org/officeDocument/2006/relationships/notesMaster" Target="/ppt/notesMasters/notesMaster1.xml" Id="R6144156569d24b7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5d3bf2e506041c7" /><Relationship Type="http://schemas.openxmlformats.org/officeDocument/2006/relationships/notesMaster" Target="/ppt/notesMasters/notesMaster1.xml" Id="Rf7ee3098d84648b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f50096a87564b91" /><Relationship Type="http://schemas.openxmlformats.org/officeDocument/2006/relationships/notesMaster" Target="/ppt/notesMasters/notesMaster1.xml" Id="R3efb656a2b2e4c0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ad90c5c3fde4d0b" /><Relationship Type="http://schemas.openxmlformats.org/officeDocument/2006/relationships/notesMaster" Target="/ppt/notesMasters/notesMaster1.xml" Id="R66a135acaefd48b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6620e52efe04219" /><Relationship Type="http://schemas.openxmlformats.org/officeDocument/2006/relationships/notesMaster" Target="/ppt/notesMasters/notesMaster1.xml" Id="R2438179f2354466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6d26a7b6dc34ed1" /><Relationship Type="http://schemas.openxmlformats.org/officeDocument/2006/relationships/notesMaster" Target="/ppt/notesMasters/notesMaster1.xml" Id="R31c81d2ec5b744a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058e6ff0a5044a3" /><Relationship Type="http://schemas.openxmlformats.org/officeDocument/2006/relationships/notesMaster" Target="/ppt/notesMasters/notesMaster1.xml" Id="R729c4a182cec4d9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7a7546767124989" /><Relationship Type="http://schemas.openxmlformats.org/officeDocument/2006/relationships/notesMaster" Target="/ppt/notesMasters/notesMaster1.xml" Id="Rf51ed221b8ff46c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c28917048c24516" /><Relationship Type="http://schemas.openxmlformats.org/officeDocument/2006/relationships/notesMaster" Target="/ppt/notesMasters/notesMaster1.xml" Id="R66d1994d64a442a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9112e1a24f34791" /><Relationship Type="http://schemas.openxmlformats.org/officeDocument/2006/relationships/notesMaster" Target="/ppt/notesMasters/notesMaster1.xml" Id="R3f71214d173047a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e78aec8c453403e" /><Relationship Type="http://schemas.openxmlformats.org/officeDocument/2006/relationships/notesMaster" Target="/ppt/notesMasters/notesMaster1.xml" Id="R5f36f4da20be4ab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ec94d9e1a29438a" /><Relationship Type="http://schemas.openxmlformats.org/officeDocument/2006/relationships/notesMaster" Target="/ppt/notesMasters/notesMaster1.xml" Id="Rd352160ce277435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Keep the supplied practice grid unchanged. Prepare the school’s approved mapping tool for a teacher-led demonstration of a public place, with search, zoom and layers where available. Use the School on both fictional comparison cards; do not search for the invented practice place online. If the approved tool is unavailable, compare the supplied cards now and record that the live demonstration needs a later revisit. No pupil searches for a home address.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Supported: What does an atlas contain? Maps.</a:t>
            </a:r>
          </a:p>
          <a:p xmlns:a="http://schemas.openxmlformats.org/drawingml/2006/main">
            <a:r>
              <a:t>Which number comes first: easting or northing? Easting.</a:t>
            </a:r>
          </a:p>
          <a:p xmlns:a="http://schemas.openxmlformats.org/drawingml/2006/main">
            <a:r>
              <a:t>Find School and read its printed reference. School is in 1020.</a:t>
            </a:r>
          </a:p>
          <a:p xmlns:a="http://schemas.openxmlformats.org/drawingml/2006/main">
            <a:r>
              <a:t>What does a map key explain? The meanings of the symbols.</a:t>
            </a:r>
          </a:p>
          <a:p xmlns:a="http://schemas.openxmlformats.org/drawingml/2006/main">
            <a:r>
              <a:t>Standard: How can an atlas index help you? It directs you to a page and a locator on that page.</a:t>
            </a:r>
          </a:p>
          <a:p xmlns:a="http://schemas.openxmlformats.org/drawingml/2006/main">
            <a:r>
              <a:t>State the order for reading a four-figure reference. Eastings before northings.</a:t>
            </a:r>
          </a:p>
          <a:p xmlns:a="http://schemas.openxmlformats.org/drawingml/2006/main">
            <a:r>
              <a:t>Read the reference printed for Hall. Hall is in 1121.</a:t>
            </a:r>
          </a:p>
          <a:p xmlns:a="http://schemas.openxmlformats.org/drawingml/2006/main">
            <a:r>
              <a:t>What does the reference identify? A whole grid square.</a:t>
            </a:r>
          </a:p>
          <a:p xmlns:a="http://schemas.openxmlformats.org/drawingml/2006/main">
            <a:r>
              <a:t>Stretch: How is an atlas index different from its page grid? The index finds the map page and locator; the page grid locates the place on that page.</a:t>
            </a:r>
          </a:p>
          <a:p xmlns:a="http://schemas.openxmlformats.org/drawingml/2006/main">
            <a:r>
              <a:t>Explain why the order of the numbers matters. The first pair identifies the easting and the second pair the northing; swapping them changes the location.</a:t>
            </a:r>
          </a:p>
          <a:p xmlns:a="http://schemas.openxmlformats.org/drawingml/2006/main">
            <a:r>
              <a:t>Read Park’s reference and explain each pair. Park is in 1122: easting 11, northing 22.</a:t>
            </a:r>
          </a:p>
          <a:p xmlns:a="http://schemas.openxmlformats.org/drawingml/2006/main">
            <a:r>
              <a:t>Could the grid alone show a safe route through a real place? No. It is an invented practice grid without the detail needed for a safe real route.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Supported: What does an atlas contain? Maps.</a:t>
            </a:r>
          </a:p>
          <a:p xmlns:a="http://schemas.openxmlformats.org/drawingml/2006/main">
            <a:r>
              <a:t>Which number comes first: easting or northing? Easting.</a:t>
            </a:r>
          </a:p>
          <a:p xmlns:a="http://schemas.openxmlformats.org/drawingml/2006/main">
            <a:r>
              <a:t>Find School and read its printed reference. School is in 1020.</a:t>
            </a:r>
          </a:p>
          <a:p xmlns:a="http://schemas.openxmlformats.org/drawingml/2006/main">
            <a:r>
              <a:t>What does a map key explain? The meanings of the symbols.</a:t>
            </a:r>
          </a:p>
          <a:p xmlns:a="http://schemas.openxmlformats.org/drawingml/2006/main">
            <a:r>
              <a:t>Standard: How can an atlas index help you? It directs you to a page and a locator on that page.</a:t>
            </a:r>
          </a:p>
          <a:p xmlns:a="http://schemas.openxmlformats.org/drawingml/2006/main">
            <a:r>
              <a:t>State the order for reading a four-figure reference. Eastings before northings.</a:t>
            </a:r>
          </a:p>
          <a:p xmlns:a="http://schemas.openxmlformats.org/drawingml/2006/main">
            <a:r>
              <a:t>Read the reference printed for Hall. Hall is in 1121.</a:t>
            </a:r>
          </a:p>
          <a:p xmlns:a="http://schemas.openxmlformats.org/drawingml/2006/main">
            <a:r>
              <a:t>What does the reference identify? A whole grid square.</a:t>
            </a:r>
          </a:p>
          <a:p xmlns:a="http://schemas.openxmlformats.org/drawingml/2006/main">
            <a:r>
              <a:t>Stretch: How is an atlas index different from its page grid? The index finds the map page and locator; the page grid locates the place on that page.</a:t>
            </a:r>
          </a:p>
          <a:p xmlns:a="http://schemas.openxmlformats.org/drawingml/2006/main">
            <a:r>
              <a:t>Explain why the order of the numbers matters. The first pair identifies the easting and the second pair the northing; swapping them changes the location.</a:t>
            </a:r>
          </a:p>
          <a:p xmlns:a="http://schemas.openxmlformats.org/drawingml/2006/main">
            <a:r>
              <a:t>Read Park’s reference and explain each pair. Park is in 1122: easting 11, northing 22.</a:t>
            </a:r>
          </a:p>
          <a:p xmlns:a="http://schemas.openxmlformats.org/drawingml/2006/main">
            <a:r>
              <a:t>Could the grid alone show a safe route through a real place? No. It is an invented practice grid without the detail needed for a safe real route.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Keep the supplied practice grid unchanged. Prepare the school’s approved mapping tool for a teacher-led demonstration of a public place, with search, zoom and layers where available. Use the School on both fictional comparison cards; do not search for the invented practice place online. If the approved tool is unavailable, compare the supplied cards now and record that the live demonstration needs a later revisit. No pupil searches for a home address.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Keep the supplied practice grid unchanged. Prepare the school’s approved mapping tool for a teacher-led demonstration of a public place, with search, zoom and layers where available. Use the School on both fictional comparison cards; do not search for the invented practice place online. If the approved tool is unavailable, compare the supplied cards now and record that the live demonstration needs a later revisit. No pupil searches for a home address.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Question: What is the Library’s four-figure reference?</a:t>
            </a:r>
          </a:p>
          <a:p xmlns:a="http://schemas.openxmlformats.org/drawingml/2006/main">
            <a:r>
              <a:t>Evidence: Find Library. Read its left easting line, 10, then its bottom northing line, 21.</a:t>
            </a:r>
          </a:p>
          <a:p xmlns:a="http://schemas.openxmlformats.org/drawingml/2006/main">
            <a:r>
              <a:t>Think aloud: Join eastings before northings: Library is in 1021. Check the number printed on the map.</a:t>
            </a:r>
          </a:p>
          <a:p xmlns:a="http://schemas.openxmlformats.org/drawingml/2006/main">
            <a:r>
              <a:t>Check: The reference identifies a whole square. Trace School north to Library, then east to Hall.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Question: What is the Library’s four-figure reference?</a:t>
            </a:r>
          </a:p>
          <a:p xmlns:a="http://schemas.openxmlformats.org/drawingml/2006/main">
            <a:r>
              <a:t>Evidence: Find Library. Read its left easting line, 10, then its bottom northing line, 21.</a:t>
            </a:r>
          </a:p>
          <a:p xmlns:a="http://schemas.openxmlformats.org/drawingml/2006/main">
            <a:r>
              <a:t>Think aloud: Join eastings before northings: Library is in 1021. Check the number printed on the map.</a:t>
            </a:r>
          </a:p>
          <a:p xmlns:a="http://schemas.openxmlformats.org/drawingml/2006/main">
            <a:r>
              <a:t>Check: The reference identifies a whole square. Trace School north to Library, then east to Hall.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Question: What is the Library’s four-figure reference?</a:t>
            </a:r>
          </a:p>
          <a:p xmlns:a="http://schemas.openxmlformats.org/drawingml/2006/main">
            <a:r>
              <a:t>Evidence: Find Library. Read its left easting line, 10, then its bottom northing line, 21.</a:t>
            </a:r>
          </a:p>
          <a:p xmlns:a="http://schemas.openxmlformats.org/drawingml/2006/main">
            <a:r>
              <a:t>Think aloud: Join eastings before northings: Library is in 1021. Check the number printed on the map.</a:t>
            </a:r>
          </a:p>
          <a:p xmlns:a="http://schemas.openxmlformats.org/drawingml/2006/main">
            <a:r>
              <a:t>Check: The reference identifies a whole square. Trace School north to Library, then east to Hall.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Question: What is the Library’s four-figure reference?</a:t>
            </a:r>
          </a:p>
          <a:p xmlns:a="http://schemas.openxmlformats.org/drawingml/2006/main">
            <a:r>
              <a:t>Evidence: Find Library. Read its left easting line, 10, then its bottom northing line, 21.</a:t>
            </a:r>
          </a:p>
          <a:p xmlns:a="http://schemas.openxmlformats.org/drawingml/2006/main">
            <a:r>
              <a:t>Think aloud: Join eastings before northings: Library is in 1021. Check the number printed on the map.</a:t>
            </a:r>
          </a:p>
          <a:p xmlns:a="http://schemas.openxmlformats.org/drawingml/2006/main">
            <a:r>
              <a:t>Check: The reference identifies a whole square. Trace School north to Library, then east to Hall.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Keep the supplied practice grid unchanged. Prepare the school’s approved mapping tool for a teacher-led demonstration of a public place, with search, zoom and layers where available. Use the School on both fictional comparison cards; do not search for the invented practice place online. If the approved tool is unavailable, compare the supplied cards now and record that the live demonstration needs a later revisit. No pupil searches for a home address.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Keep the supplied practice grid unchanged. Prepare the school’s approved mapping tool for a teacher-led demonstration of a public place, with search, zoom and layers where available. Use the School on both fictional comparison cards; do not search for the invented practice place online. If the approved tool is unavailable, compare the supplied cards now and record that the live demonstration needs a later revisit. No pupil searches for a home address.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Cover unused parts of the grid. Read one card at a time. Adult reads instructions; you choose the feature and explain.</a:t>
            </a:r>
          </a:p>
          <a:p xmlns:a="http://schemas.openxmlformats.org/drawingml/2006/main">
            <a:r>
              <a:t>Further challenge: Give the reference of School without a location prompt.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Eastings first: ___. Northings second: ___. The square is ___. An atlas ___; a digital map ___.</a:t>
            </a:r>
          </a:p>
          <a:p xmlns:a="http://schemas.openxmlformats.org/drawingml/2006/main">
            <a:r>
              <a:t>Further challenge: Set a new partner challenge using a different labelled feature.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Use the supplied sources. Distinguish a practice grid reference from the atlas card’s page locator.</a:t>
            </a:r>
          </a:p>
          <a:p xmlns:a="http://schemas.openxmlformats.org/drawingml/2006/main">
            <a:r>
              <a:t>Further challenge: Explain why an atlas page locator and a four-figure grid reference need different keys, and why a grid route is not a safe walking route.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Keep the supplied practice grid unchanged. Prepare the school’s approved mapping tool for a teacher-led demonstration of a public place, with search, zoom and layers where available. Use the School on both fictional comparison cards; do not search for the invented practice place online. If the approved tool is unavailable, compare the supplied cards now and record that the live demonstration needs a later revisit. No pupil searches for a home address.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Keep the supplied practice grid unchanged. Prepare the school’s approved mapping tool for a teacher-led demonstration of a public place, with search, zoom and layers where available. Use the School on both fictional comparison cards; do not search for the invented practice place online. If the approved tool is unavailable, compare the supplied cards now and record that the live demonstration needs a later revisit. No pupil searches for a home address.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{"code":"A","title":"Practice grid method","text":"The practice grid is an invented place. Read eastings across first, then northings up. Use the lines at the left and bottom of the square. Four figures identify a square, not an exact point.","source":"Authored practice grid; Ordnance Survey grid references guide","limit":"Its numbers are practice references, not full national-grid coordinates."}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{"code":"B","title":"Atlas view of the School","text":"Fictional atlas example of the same practice place: the index entry School points to page A, square C2. Open that page and follow its page grid. The printed view and scale stay fixed until you choose a different map.","source":"Authored atlas evidence card for the supplied practice place","limit":"C2 is an atlas page locator. It is a different system from the four-figure practice grid."}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{"code":"C","title":"Digital view of the School","text":"Fictional digital-map example of the same School: use its public place name in a search box, change zoom and switch relevant layers. These controls change what you see. Your teacher demonstrates equivalent controls on the school’s approved tool using a public place.","source":"Authored digital-map evidence card for the same practice place","limit":"No live map is embedded. The practice place is invented. Never search for a home address."}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{"code":"D","title":"A route between squares","text":"On the practice grid, start at School. Move one square north to Library, then one square east to Hall. Trace each move and use the printed references. This is a map route, not an outdoor walking instruction.","source":"Supplied invented practice grid","limit":"The grid does not show paths, entrances or a safe real-world route."}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GROW_SU1_W02</a:t>
            </a:r>
          </a:p>
          <a:p xmlns:a="http://schemas.openxmlformats.org/drawingml/2006/main">
            <a:r>
              <a:t>Learning goal: Use atlases grid references and digital maps.</a:t>
            </a:r>
          </a:p>
          <a:p xmlns:a="http://schemas.openxmlformats.org/drawingml/2006/main">
            <a:r>
              <a:t>Evidence: F: accurate grid references and independent location question.</a:t>
            </a:r>
          </a:p>
          <a:p xmlns:a="http://schemas.openxmlformats.org/drawingml/2006/main">
            <a:r>
              <a:t>Keep the supplied practice grid unchanged. Prepare the school’s approved mapping tool for a teacher-led demonstration of a public place, with search, zoom and layers where available. Use the School on both fictional comparison cards; do not search for the invented practice place online. If the approved tool is unavailable, compare the supplied cards now and record that the live demonstration needs a later revisit. No pupil searches for a home address.</a:t>
            </a:r>
          </a:p>
          <a:p xmlns:a="http://schemas.openxmlformats.org/drawingml/2006/main">
            <a: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Library 1021; Hall 1121; Health centre 1221; Park 1122; School 1020; Bus stop 1220. School north to Library then east to Hall. Read eastings before northings. Compare the same School on cards B and C. Use the approved tool for a public place only.</a:t>
            </a:r>
          </a:p>
          <a:p xmlns:a="http://schemas.openxmlformats.org/drawingml/2006/main">
            <a:r>
              <a:t>Sources: supplied Humanities Scheme of Work, GROW Summer 1, week 2. Ordnance Survey grid references guide; authored practice grid: https://osmaps.com/discover/guides/beginners-guide-to-grid-references/</a:t>
            </a:r>
          </a:p>
          <a:p xmlns:a="http://schemas.openxmlformats.org/drawingml/2006/main">
            <a:r>
              <a:t>Same-place atlas and digital examples: ../../../Sources_and_checks.html#comparison</a:t>
            </a:r>
          </a:p>
          <a:p xmlns:a="http://schemas.openxmlformats.org/drawingml/2006/main">
            <a:r>
              <a:t>Scheme of work: ../../../Sources_and_checks.html#sow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cc2cf2106445d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1cfdf72d74f4543" /><Relationship Type="http://schemas.openxmlformats.org/officeDocument/2006/relationships/slideLayout" Target="/ppt/slideLayouts/slideLayout1.xml" Id="Rc43d128e2b78469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43d128e2b78469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56d309d071476b" /><Relationship Type="http://schemas.openxmlformats.org/officeDocument/2006/relationships/notesSlide" Target="/ppt/notesSlides/notesSlide1.xml" Id="R3b0aa78992444e4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3df6a0a7944c26" /><Relationship Type="http://schemas.openxmlformats.org/officeDocument/2006/relationships/notesSlide" Target="/ppt/notesSlides/notesSlide2.xml" Id="R034d409af58343f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b8942eee784fc0" /><Relationship Type="http://schemas.openxmlformats.org/officeDocument/2006/relationships/notesSlide" Target="/ppt/notesSlides/notesSlide3.xml" Id="Rc30b7fa5fb884ca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be7ebc63034c80" /><Relationship Type="http://schemas.openxmlformats.org/officeDocument/2006/relationships/notesSlide" Target="/ppt/notesSlides/notesSlide4.xml" Id="R9020ec95c2fe417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5bbc00f8844682" /><Relationship Type="http://schemas.openxmlformats.org/officeDocument/2006/relationships/notesSlide" Target="/ppt/notesSlides/notesSlide5.xml" Id="R07d5d2014cef499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c291ed37574331" /><Relationship Type="http://schemas.openxmlformats.org/officeDocument/2006/relationships/notesSlide" Target="/ppt/notesSlides/notesSlide6.xml" Id="Ra7637d7a5ebb404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c03fe29a7c4a99" /><Relationship Type="http://schemas.openxmlformats.org/officeDocument/2006/relationships/notesSlide" Target="/ppt/notesSlides/notesSlide7.xml" Id="Rd53e1f2c145d4b2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bf7ef2e48a47a8" /><Relationship Type="http://schemas.openxmlformats.org/officeDocument/2006/relationships/notesSlide" Target="/ppt/notesSlides/notesSlide8.xml" Id="Rf2c69f49c8684f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dac2dcd4ca4ed8" /><Relationship Type="http://schemas.openxmlformats.org/officeDocument/2006/relationships/notesSlide" Target="/ppt/notesSlides/notesSlide9.xml" Id="R1d627dd2d3964ee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dffc7d12264bbc" /><Relationship Type="http://schemas.openxmlformats.org/officeDocument/2006/relationships/notesSlide" Target="/ppt/notesSlides/notesSlide10.xml" Id="R224aef9ea5694da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16e0a3890647ee" /><Relationship Type="http://schemas.openxmlformats.org/officeDocument/2006/relationships/notesSlide" Target="/ppt/notesSlides/notesSlide11.xml" Id="Rb32fd6ffdc2d42d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179e6479c44673" /><Relationship Type="http://schemas.openxmlformats.org/officeDocument/2006/relationships/notesSlide" Target="/ppt/notesSlides/notesSlide12.xml" Id="R5741cd171e404c5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c5e8eae433418e" /><Relationship Type="http://schemas.openxmlformats.org/officeDocument/2006/relationships/notesSlide" Target="/ppt/notesSlides/notesSlide13.xml" Id="Rcf90a9a184e84b4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e567ad9d234e05" /><Relationship Type="http://schemas.openxmlformats.org/officeDocument/2006/relationships/notesSlide" Target="/ppt/notesSlides/notesSlide14.xml" Id="Ra478d72e6601435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05bf45cb7249cd" /><Relationship Type="http://schemas.openxmlformats.org/officeDocument/2006/relationships/notesSlide" Target="/ppt/notesSlides/notesSlide15.xml" Id="R61cc67e9dec0433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73709e533c4920" /><Relationship Type="http://schemas.openxmlformats.org/officeDocument/2006/relationships/notesSlide" Target="/ppt/notesSlides/notesSlide16.xml" Id="R097f1d52b96d4d4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a3e3ae5f4c42f3" /><Relationship Type="http://schemas.openxmlformats.org/officeDocument/2006/relationships/notesSlide" Target="/ppt/notesSlides/notesSlide17.xml" Id="R0defbcc2d07f42f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620bfa749d4bed" /><Relationship Type="http://schemas.openxmlformats.org/officeDocument/2006/relationships/notesSlide" Target="/ppt/notesSlides/notesSlide18.xml" Id="R6aa57b293727478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818547df1344d3" /><Relationship Type="http://schemas.openxmlformats.org/officeDocument/2006/relationships/notesSlide" Target="/ppt/notesSlides/notesSlide19.xml" Id="Rf9d728b28783433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223505599546b0" /><Relationship Type="http://schemas.openxmlformats.org/officeDocument/2006/relationships/notesSlide" Target="/ppt/notesSlides/notesSlide20.xml" Id="R3d08889d4b5c4b0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331a1f42854220" /><Relationship Type="http://schemas.openxmlformats.org/officeDocument/2006/relationships/image" Target="/ppt/media/image.png" Id="Rf2780ff6b2ec4e4a" /><Relationship Type="http://schemas.openxmlformats.org/officeDocument/2006/relationships/notesSlide" Target="/ppt/notesSlides/notesSlide21.xml" Id="Rf039db6f3c2d438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1C1B09-DD59-4610-B78F-303525E86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Atlases grid references and digital maps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FEEE13-44A3-49C7-A98A-18AF15921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5E941C-2576-4C90-8E65-44A1116B7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Use atlases grid references and digital maps.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423910-F66E-485A-8D49-CEC405EAC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GROW / Humanities / Summer 1 / Week 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170780-6727-4B6C-9809-418D4FDFF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Speak, point, draw, type or write.</a:t>
            </a:r>
          </a:p>
        </p:txBody>
      </p:sp>
    </p:spTree>
    <p:extLst>
      <p:ext uri="{BB962C8B-B14F-4D97-AF65-F5344CB8AC3E}">
        <p14:creationId xmlns:p14="http://schemas.microsoft.com/office/powerpoint/2010/main" val="8262020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611D9E-5649-4A35-936A-450D03A2F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Arrival questions 1 and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DEC0B3-47EA-4D22-8579-01664E78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B8AE37-83B0-45AA-BFED-5A20035E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1. How can an atlas index help you?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BA025C-B37F-4AE3-ADA6-5BEA21A93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2. State the order for reading a four-figure reference.</a:t>
            </a:r>
          </a:p>
        </p:txBody>
      </p:sp>
    </p:spTree>
    <p:extLst>
      <p:ext uri="{BB962C8B-B14F-4D97-AF65-F5344CB8AC3E}">
        <p14:creationId xmlns:p14="http://schemas.microsoft.com/office/powerpoint/2010/main" val="19165863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B10688-C55F-43D2-9C8B-39A9B84A7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Arrival questions 3 and 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6667F5-1129-4831-ADC7-0F3B87023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137BDE-87CB-4D1D-9977-0C5FA046B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3. Read the reference printed for Hall.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0DB1CB-4C03-4076-AFD2-82F689426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4. What does the reference identify?</a:t>
            </a:r>
          </a:p>
        </p:txBody>
      </p:sp>
    </p:spTree>
    <p:extLst>
      <p:ext uri="{BB962C8B-B14F-4D97-AF65-F5344CB8AC3E}">
        <p14:creationId xmlns:p14="http://schemas.microsoft.com/office/powerpoint/2010/main" val="16488548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AB4E43-7D4E-41AE-BE31-AC25931B6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Words for this lesson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1AB8DE-0F31-4A48-B5E2-C3E4A5364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F00275-E31E-446E-8F0E-509139335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76375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atlas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 collection of maps, often with an index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E71FB5-4E10-485B-A32E-E8D34BE26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476375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grid reference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Numbers or letters used to locate a map square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307A5E-86B1-4A32-8F2C-90BEFA2A7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14750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easting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 grid number read across the map first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078DD3-8D88-411D-8E66-7758A593F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14750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northing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 grid number read up the map second</a:t>
            </a:r>
          </a:p>
        </p:txBody>
      </p:sp>
    </p:spTree>
    <p:extLst>
      <p:ext uri="{BB962C8B-B14F-4D97-AF65-F5344CB8AC3E}">
        <p14:creationId xmlns:p14="http://schemas.microsoft.com/office/powerpoint/2010/main" val="19739626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3019BF-FE07-42B8-A186-8112EDD3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Starter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5FF63F-510E-4147-884F-B4BC201D5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6F550D-C008-4234-82CE-5CDCAECEA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Read each map statement. Is it true or false?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291390-669F-42F7-8B07-F2156B7E3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190875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Make a first choice. Explain what helped you decide.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30F196-9674-4FD3-8FA8-41A62137C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71487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Revisit earlier atlas and grid work. Start here if it is new: an atlas is a book of maps; the key explains symbols; read eastings across first, then northings up. The practice map already prints each reference.</a:t>
            </a:r>
          </a:p>
        </p:txBody>
      </p:sp>
    </p:spTree>
    <p:extLst>
      <p:ext uri="{BB962C8B-B14F-4D97-AF65-F5344CB8AC3E}">
        <p14:creationId xmlns:p14="http://schemas.microsoft.com/office/powerpoint/2010/main" val="12505832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A36F23-7433-482A-AF85-363EF0DE0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question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2DD13F-7F99-4A58-9B03-D30AB2445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2CD779-8EF7-4169-98E0-D49866949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Question: What is the Library’s four-figure reference?</a:t>
            </a:r>
          </a:p>
        </p:txBody>
      </p:sp>
    </p:spTree>
    <p:extLst>
      <p:ext uri="{BB962C8B-B14F-4D97-AF65-F5344CB8AC3E}">
        <p14:creationId xmlns:p14="http://schemas.microsoft.com/office/powerpoint/2010/main" val="10887994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DE442F-0B88-447B-A158-A8E6DC92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CE17F6-7B57-4842-BCA8-B6A7602AF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EE9FD9-88C1-4B66-ACCB-585705DEA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Evidence: Find Library. Read its left easting line, 10, then its bottom northing line, 21.</a:t>
            </a:r>
          </a:p>
        </p:txBody>
      </p:sp>
    </p:spTree>
    <p:extLst>
      <p:ext uri="{BB962C8B-B14F-4D97-AF65-F5344CB8AC3E}">
        <p14:creationId xmlns:p14="http://schemas.microsoft.com/office/powerpoint/2010/main" val="7250135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B3F75F-B858-4343-B860-31628297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explanation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398459-0C23-44BE-8AFD-4EB6F1F7E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B2CCAF-F06D-43AF-92F2-6549E56F6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Think aloud: Join eastings before northings: Library is in 1021. Check the number printed on the map.</a:t>
            </a:r>
          </a:p>
        </p:txBody>
      </p:sp>
    </p:spTree>
    <p:extLst>
      <p:ext uri="{BB962C8B-B14F-4D97-AF65-F5344CB8AC3E}">
        <p14:creationId xmlns:p14="http://schemas.microsoft.com/office/powerpoint/2010/main" val="15147928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1F9B32-80EE-48C0-ABBA-12BCA4B10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check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979873-DAC7-4C03-B8FA-D13DEFC7A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A24A76-00CB-4A59-8E60-56AC3A75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Check: The reference identifies a whole square. Trace School north to Library, then east to Hall.</a:t>
            </a:r>
          </a:p>
        </p:txBody>
      </p:sp>
    </p:spTree>
    <p:extLst>
      <p:ext uri="{BB962C8B-B14F-4D97-AF65-F5344CB8AC3E}">
        <p14:creationId xmlns:p14="http://schemas.microsoft.com/office/powerpoint/2010/main" val="160604169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3D4331-E124-45D2-85F1-C9AE36C6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We do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9E440C-71B0-43F6-B74D-5F7CF566E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86F305-5AF9-4587-808D-B47B11860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Model Library: eastings 10, northings 21, reference 1021. Trace School → Library → Hall. Partners set and check a fresh feature challenge.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71F12-36C5-4624-A02B-BBBB29C04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190875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Compare cards B and C showing the same School. Watch the teacher use the approved mapping tool for a public place; identify search, zoom and an available layer.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BF8B1B-EFE7-42A7-9151-24DCAA4ED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71487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Suggest a choice. Check the evidence together. Swap roles when ready.</a:t>
            </a:r>
          </a:p>
        </p:txBody>
      </p:sp>
    </p:spTree>
    <p:extLst>
      <p:ext uri="{BB962C8B-B14F-4D97-AF65-F5344CB8AC3E}">
        <p14:creationId xmlns:p14="http://schemas.microsoft.com/office/powerpoint/2010/main" val="2035031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AD4DCB-9990-494F-B8C4-34CB0945F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Shared investigation record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C1147E-F2A8-4A24-8341-0D59C5C05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2388AD-005E-47D8-B74A-BB6404BA2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Feature and printed grid reference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BD675A-4C2E-4A33-9670-CF216CE4C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Route with directions and squares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3F8C9D-D71F-46B3-BBB9-9BC767CD4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Independent location response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55E56C-A027-472A-8704-37A19416B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433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Atlas and digital map comparison</a:t>
            </a:r>
          </a:p>
        </p:txBody>
      </p:sp>
    </p:spTree>
    <p:extLst>
      <p:ext uri="{BB962C8B-B14F-4D97-AF65-F5344CB8AC3E}">
        <p14:creationId xmlns:p14="http://schemas.microsoft.com/office/powerpoint/2010/main" val="176138686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EAABDE-5638-4B6D-91C4-BFDBCC488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Independent task supported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3859EE-8BA5-4123-A8C0-8A6DFED67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307BFB-E325-4931-8297-C04ABB144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4763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Find Library and Hall. Copy and check each printed reference.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9B5EB8-B18C-47D5-8BC7-A531CF1B0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6003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Trace School → Library → Hall with an adult. Say north, then east.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8A5CE8-E0F4-48CC-A71A-7E8674564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7242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Independently find the feature in 1220, then choose one useful digital control from card C.</a:t>
            </a:r>
          </a:p>
        </p:txBody>
      </p:sp>
    </p:spTree>
    <p:extLst>
      <p:ext uri="{BB962C8B-B14F-4D97-AF65-F5344CB8AC3E}">
        <p14:creationId xmlns:p14="http://schemas.microsoft.com/office/powerpoint/2010/main" val="136193444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C02595-7091-4226-9DDF-80012E946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Independent task standard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DA0234-B9A7-4B5D-B3EB-D4FA48D5E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38359A-213F-478B-B9A2-8EFFEE5BF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4763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Record the printed references for Library, Health centre and Park.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CA1065-6547-4948-9C8F-65416505F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6003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Describe the grid route School → Library → Hall, using directions and square references.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70EDCD-EDD8-4F59-84F7-FE63E1B35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7242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Independently identify the feature in 1220 and explain one atlas/digital-map difference.</a:t>
            </a:r>
          </a:p>
        </p:txBody>
      </p:sp>
    </p:spTree>
    <p:extLst>
      <p:ext uri="{BB962C8B-B14F-4D97-AF65-F5344CB8AC3E}">
        <p14:creationId xmlns:p14="http://schemas.microsoft.com/office/powerpoint/2010/main" val="96059827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D8CC75-7D61-400B-AE78-539799A2A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Independent task stretch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55DE47-313A-4483-9F85-4DF94E50E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ACB0A8-715A-47C7-BD76-EF017CE6B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4763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Check references for Library, Hall, Health centre and Park against the printed grid.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991839-1FC7-4238-8CA6-A7C76D934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6003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Write the School → Library → Hall route with references and directions, then reverse 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59DCEE-8C9A-4B68-8750-48E1BF610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7242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Independently identify the feature in 1220 and justify your reading order.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0F7143-30EC-48B4-A1C9-3FF857A8A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482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Compare atlas page grid and digital zoom/layers for the same School. State one limitation of each.</a:t>
            </a:r>
          </a:p>
        </p:txBody>
      </p:sp>
    </p:spTree>
    <p:extLst>
      <p:ext uri="{BB962C8B-B14F-4D97-AF65-F5344CB8AC3E}">
        <p14:creationId xmlns:p14="http://schemas.microsoft.com/office/powerpoint/2010/main" val="113417890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4B45D4-147E-4515-8045-84DCB0F95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Review and improve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DE510D-9892-4B6E-9C68-B4D515AD7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FFB61E-BF91-4ADF-9FD9-3FEE16B22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Check the required evidence: accurate grid references and independent location question.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444E0D-049E-41C2-BAD9-57EEB1B72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336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Point to one part that meets the goal.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308BDE-D61A-410E-AF48-5B7E11B67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Improve one detail.</a:t>
            </a:r>
          </a:p>
        </p:txBody>
      </p:sp>
    </p:spTree>
    <p:extLst>
      <p:ext uri="{BB962C8B-B14F-4D97-AF65-F5344CB8AC3E}">
        <p14:creationId xmlns:p14="http://schemas.microsoft.com/office/powerpoint/2010/main" val="114191807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3140B4-31C2-4611-A1D5-8C91507D4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Exit ticket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AA0E9F-DAE5-4564-B390-8067044B5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93E3C9-AF2F-489D-B8EA-0000CF4EB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Give Health centre’s reference and explain the reading order.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281491-E301-4D14-8BAA-9F014C9E6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Give one useful difference between the atlas and digital views of the same School.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EA6CF9-F520-45C2-A026-E42028E25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You can share your response privately.</a:t>
            </a:r>
          </a:p>
        </p:txBody>
      </p:sp>
    </p:spTree>
    <p:extLst>
      <p:ext uri="{BB962C8B-B14F-4D97-AF65-F5344CB8AC3E}">
        <p14:creationId xmlns:p14="http://schemas.microsoft.com/office/powerpoint/2010/main" val="24334081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583B8B-221D-4F2E-A507-E6627EA78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A Practice grid method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19EF70-5BC2-4732-BB8B-0393AC192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7F2049-2C0E-482C-8354-3E3F1FDB2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The practice grid is an invented place. Read eastings across first, then northings up. Use the lines at the left and bottom of the square. Four figures identify a square, not an exact point.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06C672-FDD8-48E7-BDDC-184C55663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Authored practice grid; Ordnance Survey grid references guide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F7DDEA-5A53-4278-B653-5E4736C01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Its numbers are practice references, not full national-grid coordinates.</a:t>
            </a:r>
          </a:p>
        </p:txBody>
      </p:sp>
    </p:spTree>
    <p:extLst>
      <p:ext uri="{BB962C8B-B14F-4D97-AF65-F5344CB8AC3E}">
        <p14:creationId xmlns:p14="http://schemas.microsoft.com/office/powerpoint/2010/main" val="200338853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736120-2371-4BD2-9765-6CB7C7AE4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B Atlas view of the School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A42754-2A71-41D0-981D-30AD4871C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B46B30-3471-4379-8D33-0595F03F1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Fictional atlas example of the same practice place: the index entry School points to page A, square C2. Open that page and follow its page grid. The printed view and scale stay fixed until you choose a different map.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7A26BA-1E54-42EC-A173-2263934B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Authored atlas evidence card for the supplied practice place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43DF77-6DFB-4052-B090-B7B63D017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C2 is an atlas page locator. It is a different system from the four-figure practice grid.</a:t>
            </a:r>
          </a:p>
        </p:txBody>
      </p:sp>
    </p:spTree>
    <p:extLst>
      <p:ext uri="{BB962C8B-B14F-4D97-AF65-F5344CB8AC3E}">
        <p14:creationId xmlns:p14="http://schemas.microsoft.com/office/powerpoint/2010/main" val="171917907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F7DF98-8758-4B3E-9417-3A7E1E30E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C Digital view of the School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BE4BB7-E737-46A0-AB1B-96AD30477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23AD32-3EE1-4B7D-B12E-8F3DB0BCD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Fictional digital-map example of the same School: use its public place name in a search box, change zoom and switch relevant layers. These controls change what you see. Your teacher demonstrates equivalent controls on the school’s approved tool using a public place.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6B7A2C-DDB9-4959-9F2A-25B4DC628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Authored digital-map evidence card for the same practice place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A83A70-14D5-4129-8AC7-BA9C13713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No live map is embedded. The practice place is invented. Never search for a home address.</a:t>
            </a:r>
          </a:p>
        </p:txBody>
      </p:sp>
    </p:spTree>
    <p:extLst>
      <p:ext uri="{BB962C8B-B14F-4D97-AF65-F5344CB8AC3E}">
        <p14:creationId xmlns:p14="http://schemas.microsoft.com/office/powerpoint/2010/main" val="128515884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041092-C188-4901-854B-CC2AB8806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D A route between squares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B67FAE-88ED-43AF-8106-1B2012CBF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17F702-A134-4BCD-8D49-B66C81C41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On the practice grid, start at School. Move one square north to Library, then one square east to Hall. Trace each move and use the printed references. This is a map route, not an outdoor walking instruction.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A29A81-0A11-412F-9F7F-BFFA40DB1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Supplied invented practice grid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6FA87B-D920-4FDD-AF5D-25BF62CAE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The grid does not show paths, entrances or a safe real-world route.</a:t>
            </a:r>
          </a:p>
        </p:txBody>
      </p:sp>
    </p:spTree>
    <p:extLst>
      <p:ext uri="{BB962C8B-B14F-4D97-AF65-F5344CB8AC3E}">
        <p14:creationId xmlns:p14="http://schemas.microsoft.com/office/powerpoint/2010/main" val="107258858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C37E69-F094-4E0A-A5C1-8E01D0C45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Visual resource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D10C43-196A-473C-B6D6-213A1763E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W2                                      21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780ff6b2ec4e4a"/>
          <a:stretch xmlns:a="http://schemas.openxmlformats.org/drawingml/2006/main"/>
        </p:blipFill>
        <p:spPr>
          <a:xfrm xmlns:a="http://schemas.openxmlformats.org/drawingml/2006/main">
            <a:off x="1047750" y="1307617"/>
            <a:ext cx="10096500" cy="471901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290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2026-09-21T16:54:08.6860000Z</dcterms:created>
  <dcterms:modified xsi:type="dcterms:W3CDTF">2026-09-21T16:54:08.6860000Z</dcterms:modified>
</coreProperties>
</file>