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7dc2d657dd4c32" /><Relationship Type="http://schemas.openxmlformats.org/officeDocument/2006/relationships/extended-properties" Target="/docProps/app.xml" Id="Rc3908e83fc454f76" /><Relationship Type="http://schemas.openxmlformats.org/officeDocument/2006/relationships/officeDocument" Target="/ppt/presentation.xml" Id="R2924f22a2a0541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76404f65eeb49ba"/>
  </p:sldMasterIdLst>
  <p:notesMasterIdLst>
    <p:notesMasterId xmlns:r="http://schemas.openxmlformats.org/officeDocument/2006/relationships" r:id="Recc0256346b44840"/>
  </p:notesMasterIdLst>
  <p:sldIdLst>
    <p:sldId xmlns:r="http://schemas.openxmlformats.org/officeDocument/2006/relationships" id="256" r:id="R299ba99503294e75"/>
    <p:sldId xmlns:r="http://schemas.openxmlformats.org/officeDocument/2006/relationships" id="257" r:id="R593076e7eee047a4"/>
    <p:sldId xmlns:r="http://schemas.openxmlformats.org/officeDocument/2006/relationships" id="258" r:id="R3b62db77077544b2"/>
    <p:sldId xmlns:r="http://schemas.openxmlformats.org/officeDocument/2006/relationships" id="259" r:id="Rbbae8d9a525b45ab"/>
    <p:sldId xmlns:r="http://schemas.openxmlformats.org/officeDocument/2006/relationships" id="260" r:id="R4154c5ab1db44e0b"/>
    <p:sldId xmlns:r="http://schemas.openxmlformats.org/officeDocument/2006/relationships" id="261" r:id="R52eeee78d81f423c"/>
    <p:sldId xmlns:r="http://schemas.openxmlformats.org/officeDocument/2006/relationships" id="262" r:id="R9b8c230587e14c04"/>
    <p:sldId xmlns:r="http://schemas.openxmlformats.org/officeDocument/2006/relationships" id="263" r:id="R25e1a9e9de264cc7"/>
    <p:sldId xmlns:r="http://schemas.openxmlformats.org/officeDocument/2006/relationships" id="264" r:id="R984f40a9892d4bba"/>
    <p:sldId xmlns:ns0="http://schemas.openxmlformats.org/officeDocument/2006/relationships" id="265" ns0:id="rI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6ccfedead3a4e3c"/><Relationship Type="http://schemas.openxmlformats.org/officeDocument/2006/relationships/slideMaster" Target="/ppt/slideMasters/slideMaster1.xml" Id="R576404f65eeb49ba"/><Relationship Type="http://schemas.openxmlformats.org/officeDocument/2006/relationships/notesMaster" Target="/ppt/notesMasters/notesMaster1.xml" Id="Recc0256346b44840"/><Relationship Type="http://schemas.openxmlformats.org/officeDocument/2006/relationships/presProps" Target="/ppt/presProps.xml" Id="R728ee19801bd4698"/><Relationship Type="http://schemas.openxmlformats.org/officeDocument/2006/relationships/tableStyles" Target="/ppt/tableStyles.xml" Id="R115ae3e35ce44c87"/><Relationship Type="http://schemas.openxmlformats.org/officeDocument/2006/relationships/slide" Target="/ppt/slides/slide1.xml" Id="R299ba99503294e75"/><Relationship Type="http://schemas.openxmlformats.org/officeDocument/2006/relationships/slide" Target="/ppt/slides/slide2.xml" Id="R593076e7eee047a4"/><Relationship Type="http://schemas.openxmlformats.org/officeDocument/2006/relationships/slide" Target="/ppt/slides/slide3.xml" Id="R3b62db77077544b2"/><Relationship Type="http://schemas.openxmlformats.org/officeDocument/2006/relationships/slide" Target="/ppt/slides/slide4.xml" Id="Rbbae8d9a525b45ab"/><Relationship Type="http://schemas.openxmlformats.org/officeDocument/2006/relationships/slide" Target="/ppt/slides/slide5.xml" Id="R4154c5ab1db44e0b"/><Relationship Type="http://schemas.openxmlformats.org/officeDocument/2006/relationships/slide" Target="/ppt/slides/slide6.xml" Id="R52eeee78d81f423c"/><Relationship Type="http://schemas.openxmlformats.org/officeDocument/2006/relationships/slide" Target="/ppt/slides/slide7.xml" Id="R9b8c230587e14c04"/><Relationship Type="http://schemas.openxmlformats.org/officeDocument/2006/relationships/slide" Target="/ppt/slides/slide8.xml" Id="R25e1a9e9de264cc7"/><Relationship Type="http://schemas.openxmlformats.org/officeDocument/2006/relationships/slide" Target="/ppt/slides/slide9.xml" Id="R984f40a9892d4bba"/><Relationship Id="rId1" Type="http://schemas.openxmlformats.org/officeDocument/2006/relationships/slide" Target="slides/slide10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27b4b0295348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7b488a80814be9" /><Relationship Type="http://schemas.openxmlformats.org/officeDocument/2006/relationships/notesMaster" Target="/ppt/notesMasters/notesMaster1.xml" Id="Rf18b1e3f112b4d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9bfc435a14b49df" /><Relationship Type="http://schemas.openxmlformats.org/officeDocument/2006/relationships/notesMaster" Target="/ppt/notesMasters/notesMaster1.xml" Id="R78b633291e3644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3dc74928ad4602" /><Relationship Type="http://schemas.openxmlformats.org/officeDocument/2006/relationships/notesMaster" Target="/ppt/notesMasters/notesMaster1.xml" Id="R1c6549b9f93d4c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2e62376c8a47e4" /><Relationship Type="http://schemas.openxmlformats.org/officeDocument/2006/relationships/notesMaster" Target="/ppt/notesMasters/notesMaster1.xml" Id="Rc7199a0115f94a3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b3755a14ec4048" /><Relationship Type="http://schemas.openxmlformats.org/officeDocument/2006/relationships/notesMaster" Target="/ppt/notesMasters/notesMaster1.xml" Id="R4113362127dd47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340b8654034c41" /><Relationship Type="http://schemas.openxmlformats.org/officeDocument/2006/relationships/notesMaster" Target="/ppt/notesMasters/notesMaster1.xml" Id="Rd81dcfb166004b7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aa126ae9e384187" /><Relationship Type="http://schemas.openxmlformats.org/officeDocument/2006/relationships/notesMaster" Target="/ppt/notesMasters/notesMaster1.xml" Id="R975fb98e1cb94b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2b64cee3a14c77" /><Relationship Type="http://schemas.openxmlformats.org/officeDocument/2006/relationships/notesMaster" Target="/ppt/notesMasters/notesMaster1.xml" Id="Rf36ee169e8e045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1e50e3428a462d" /><Relationship Type="http://schemas.openxmlformats.org/officeDocument/2006/relationships/notesMaster" Target="/ppt/notesMasters/notesMaster1.xml" Id="Rdec4ca83a2cf48fc" 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/ppt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Opening | 0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Offer two choices, model one example and recheck with a new one.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Arrival | 4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Offer two choices, model one example and recheck with a new one.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Supported: Any land region. Any ocean water area. Europe is beside the UK dot. Atlantic Ocean.</a:t>
            </a:r>
          </a:p>
          <a:p xmlns:a="http://schemas.openxmlformats.org/drawingml/2006/main">
            <a:r>
              <a:t>Standard: A round model of Earth. A continent. Europe. Arctic, Atlantic, Indian, Pacific or Southern Ocean.</a:t>
            </a:r>
          </a:p>
          <a:p xmlns:a="http://schemas.openxmlformats.org/drawingml/2006/main">
            <a:r>
              <a:t>Stretch: Africa. Atlantic Ocean. The map cuts through one Pacific Ocean; the edges join around Earth. No. It is simplified and not to scale.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Starter | 3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Ask for one observation or label, then hear the revised response.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>HTML starter: memory flash. For paper teaching, use the vocabulary bank and shown prompt.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I do | 6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Pause after each model step and invite a check.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>Question: Which continent contains the UK, and which ocean lies to its west?</a:t>
            </a:r>
          </a:p>
          <a:p xmlns:a="http://schemas.openxmlformats.org/drawingml/2006/main">
            <a:r>
              <a:t>Evidence: The UK dot is in Europe. The Atlantic Ocean label is to the left, west of Europe.</a:t>
            </a:r>
          </a:p>
          <a:p xmlns:a="http://schemas.openxmlformats.org/drawingml/2006/main">
            <a:r>
              <a:t>Explain: Europe is the continent. The Atlantic is the ocean to the west of the UK.</a:t>
            </a:r>
          </a:p>
          <a:p xmlns:a="http://schemas.openxmlformats.org/drawingml/2006/main">
            <a:r>
              <a:t>Check: Point to both labels. A globe shows that Earth is round; this map is simplified.</a:t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We do | 7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Use the paired routine, swap roles and hear each learner’s reason.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The continent containing the UK. → Europe. The UK dot and callout point to Europe.</a:t>
            </a:r>
          </a:p>
          <a:p xmlns:a="http://schemas.openxmlformats.org/drawingml/2006/main">
            <a:r>
              <a:t>The continent south of Europe, with the Atlantic to its west. → Africa. Africa is below Europe on this north-up map.</a:t>
            </a:r>
          </a:p>
          <a:p xmlns:a="http://schemas.openxmlformats.org/drawingml/2006/main">
            <a:r>
              <a:t>The ocean between the Americas and Europe/Africa. → Atlantic Ocean. The Atlantic label sits between those land regions.</a:t>
            </a:r>
          </a:p>
          <a:p xmlns:a="http://schemas.openxmlformats.org/drawingml/2006/main">
            <a:r>
              <a:t>The ocean shown at both the left and right edges. → Pacific Ocean. Both edge labels name the same Pacific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Check | 2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Ask the learner to repair the misconception and explain the change.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No. Both labels name the same Pacific Ocean. The flat map cuts through the Pacific; there are five named oceans in this lesson.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Independent | 12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Keep access support while fading content prompts. Record each learner’s own response.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Review | 3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Give one precise next step and time for the learner to act on it.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BUILD_SU1_W05 | Exit | 3 minutes</a:t>
            </a:r>
          </a:p>
          <a:p xmlns:a="http://schemas.openxmlformats.org/drawingml/2006/main">
            <a:r>
              <a:t>Learning goal: Talk about the wider world using continents and oceans.</a:t>
            </a:r>
          </a:p>
          <a:p xmlns:a="http://schemas.openxmlformats.org/drawingml/2006/main">
            <a:r>
              <a:t>Assessment: F: matching or labelling response and short retrieval check.</a:t>
            </a:r>
          </a:p>
          <a:p xmlns:a="http://schemas.openxmlformats.org/drawingml/2006/main">
            <a:r>
              <a:t>Use the individual response to choose a revisit, consolidation or extension.</a:t>
            </a:r>
          </a:p>
          <a:p xmlns:a="http://schemas.openxmlformats.org/drawingml/2006/main">
            <a:r>
              <a:t>Use the original SVG labelled simplified teaching map, not to scale. It shows seven continents and five oceans, without country borders. The UK is marked by a small dot and callout in Europe; it is a country, not a continent. Use Australia as the continent name in this seven-continent convention. The Pacific appears at both edges of the flat map and is one ocean. Check a globe if available; the flat map distorts shapes and sizes.</a:t>
            </a:r>
          </a:p>
          <a:p xmlns:a="http://schemas.openxmlformats.org/drawingml/2006/main">
            <a:r>
              <a:t>Access: Give one instruction at a time. Offer pointing, speech, drawing, typing or writing. Use a reduced choice set if needed. Keep communication support and fade content prompts before the individual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Answers/checks: Continents: Africa, Antarctica, Asia, Australia, Europe, North America and South America. Oceans: Arctic, Atlantic, Indian, Pacific and Southern. The UK is in Europe. Accept any correctly located chosen continent and ocean; check the marker on the labelled reference map. The Pacific at both map edges is one ocean.</a:t>
            </a:r>
          </a:p>
          <a:p xmlns:a="http://schemas.openxmlformats.org/drawingml/2006/main">
            <a:r>
              <a:t>Retain one individually identified continent and one ocean, plus the short exit check. Record whether the learner used a reduced word bank, reading support or a location prompt.</a:t>
            </a:r>
          </a:p>
          <a:p xmlns:a="http://schemas.openxmlformats.org/drawingml/2006/main">
            <a:r>
              <a:t>Source: Humanities Scheme of Work 2026–27(1).docx, physical page 12. Metadata absolute_week / sow_page: 31.</a:t>
            </a:r>
          </a:p>
          <a:p xmlns:a="http://schemas.openxmlformats.org/drawingml/2006/main">
            <a:r>
              <a:t>Map fact references: National Geographic Continent; NOAA How many oceans are there? Original simplified SVG, not to scale.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exit quick-check: pick the word. Keep the individual exit responses shown on the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definitions as the lesson and knowledge organiser. continent: One of the seven large land regions in this lesson.</a:t>
            </a:r>
          </a:p>
          <a:p xmlns:a="http://schemas.openxmlformats.org/drawingml/2006/main">
            <a:r>
              <a:t>ocean: One of the five named parts of the connected global ocean.</a:t>
            </a:r>
          </a:p>
          <a:p xmlns:a="http://schemas.openxmlformats.org/drawingml/2006/main">
            <a:r>
              <a:t>world map: A flat picture showing places across Earth.</a:t>
            </a:r>
          </a:p>
          <a:p xmlns:a="http://schemas.openxmlformats.org/drawingml/2006/main">
            <a:r>
              <a:t>globe: A round model of Earth.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886a0c4e52435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b7be1c92334953" /><Relationship Type="http://schemas.openxmlformats.org/officeDocument/2006/relationships/slideLayout" Target="/ppt/slideLayouts/slideLayout1.xml" Id="Re86431259a504f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6431259a504f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774e3f0ec641d2" /><Relationship Type="http://schemas.openxmlformats.org/officeDocument/2006/relationships/image" Target="/ppt/media/image.png" Id="R51764fce48c54cad" /><Relationship Type="http://schemas.openxmlformats.org/officeDocument/2006/relationships/notesSlide" Target="/ppt/notesSlides/notesSlide1.xml" Id="R3e51ad6283694d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9577697d6a42b1" /><Relationship Type="http://schemas.openxmlformats.org/officeDocument/2006/relationships/image" Target="/ppt/media/image2.png" Id="R16f849f566f84407" /><Relationship Type="http://schemas.openxmlformats.org/officeDocument/2006/relationships/notesSlide" Target="/ppt/notesSlides/notesSlide2.xml" Id="Re20bb388d87a42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8c4851d5ab48a7" /><Relationship Type="http://schemas.openxmlformats.org/officeDocument/2006/relationships/image" Target="/ppt/media/image3.png" Id="Ra166204b50534cdd" /><Relationship Type="http://schemas.openxmlformats.org/officeDocument/2006/relationships/notesSlide" Target="/ppt/notesSlides/notesSlide3.xml" Id="R32cf9f7d5d96420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c66b1a5b5444ce" /><Relationship Type="http://schemas.openxmlformats.org/officeDocument/2006/relationships/image" Target="/ppt/media/image4.png" Id="R35b01ab024204d9d" /><Relationship Type="http://schemas.openxmlformats.org/officeDocument/2006/relationships/notesSlide" Target="/ppt/notesSlides/notesSlide4.xml" Id="Rec2b41680c2a47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8d75d8b7124877" /><Relationship Type="http://schemas.openxmlformats.org/officeDocument/2006/relationships/image" Target="/ppt/media/image5.png" Id="Rb38e00430020433d" /><Relationship Type="http://schemas.openxmlformats.org/officeDocument/2006/relationships/notesSlide" Target="/ppt/notesSlides/notesSlide5.xml" Id="R434851bdecd1422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a430eb2554f1b" /><Relationship Type="http://schemas.openxmlformats.org/officeDocument/2006/relationships/image" Target="/ppt/media/image6.png" Id="Ra507a7c2a5a84941" /><Relationship Type="http://schemas.openxmlformats.org/officeDocument/2006/relationships/notesSlide" Target="/ppt/notesSlides/notesSlide6.xml" Id="Rf5f3444698354c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93cc1dc42449f0" /><Relationship Type="http://schemas.openxmlformats.org/officeDocument/2006/relationships/notesSlide" Target="/ppt/notesSlides/notesSlide7.xml" Id="Ra49ade4aea54458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ffaeaf75e41a9" /><Relationship Type="http://schemas.openxmlformats.org/officeDocument/2006/relationships/notesSlide" Target="/ppt/notesSlides/notesSlide8.xml" Id="R7c0fbdf9104646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1e197fc08423e" /><Relationship Type="http://schemas.openxmlformats.org/officeDocument/2006/relationships/notesSlide" Target="/ppt/notesSlides/notesSlide9.xml" Id="Re6322d3e98224006" 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20305C-7C0A-4C17-AD82-5E250BBA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1D7D3D-27C6-492B-B723-F2C110A9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Continents and oceans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018A8-7F3D-4691-8856-5A3A0891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Opening · 40-minute lesson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CB7BA-7D05-4C38-B256-50DEE23E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75C0E-A153-460A-ACFA-94F8DBEB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762125"/>
            <a:ext cx="6286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Talk about the wider world using continents and oceans.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4CAC4D-02D0-45AD-872B-CD0169E9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81375"/>
            <a:ext cx="6286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How can a world map help us name land and ocean?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E5CC32-FDD0-44DD-BBA4-0819F1D7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8162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Point, speak, draw, type or write.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764fce48c54cad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3858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5245B7-B4F2-470A-A7BB-C2A9C4CF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A4EE0B-32DD-4B70-9B2D-F85A7E36B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Arrival: a quick check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D884BC-C46E-4CC9-92CC-F25EF142D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Arrival · 4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4F6855-4578-4A94-B795-7C0C5AE3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BAF32E-028B-4BAA-82FE-457F94D8D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What is a globe?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Is Africa a continent or an ocean?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What continent contains the UK?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0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Name an ocean from the map.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f849f566f84407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22C69-C8E9-4475-8276-E0ECFFF1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arrival sheet.</a:t>
            </a:r>
          </a:p>
        </p:txBody>
      </p:sp>
    </p:spTree>
    <p:extLst>
      <p:ext uri="{BB962C8B-B14F-4D97-AF65-F5344CB8AC3E}">
        <p14:creationId xmlns:p14="http://schemas.microsoft.com/office/powerpoint/2010/main" val="17002713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026961-41C8-4BA4-AB5B-86F34279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D978FA-4C93-46EC-A4CA-552623DD7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Land and water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6EE169-3517-4385-B09E-455C99FD1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Starter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470894-CD4E-4EBA-A43F-80D5774D0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590730-6D9A-45C3-A206-EF6BF025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 to land, then water. Say whether a continent label belongs on land or in the ocean.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66204b50534cdd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C89BD-1F02-489B-8FC3-4664D0275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76875"/>
            <a:ext cx="6286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reference sheet. Explain your choice.</a:t>
            </a:r>
          </a:p>
        </p:txBody>
      </p:sp>
    </p:spTree>
    <p:extLst>
      <p:ext uri="{BB962C8B-B14F-4D97-AF65-F5344CB8AC3E}">
        <p14:creationId xmlns:p14="http://schemas.microsoft.com/office/powerpoint/2010/main" val="887858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3BAE2-3F83-4433-B63E-03ACD32D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AE88E8-96A8-490B-AB18-40D86164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worked 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E30514-51E7-4AFD-BC61-6F5A7E60D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 do · 6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D82E8C-D0B4-4D09-9BD6-24A3FEDD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AC800-C1B4-45E6-A300-BD171E54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286500" cy="433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Which continent contains the UK, and which ocean lies to its west?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The UK dot is in Europe. The Atlantic Ocean label is to the left, west of Europe.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Europe is the continent. The Atlantic is the ocean to the west of the UK.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4. Point to both labels. A globe shows that Earth is round; this map is simplified.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b01ab024204d9d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1732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7C20E-926F-491D-A548-4DEF5D90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6075A-6BFC-4D32-8726-AF98077A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Match a clue to the world 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5A3C8-B7FD-4D75-827A-EC68346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We do · 7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BC1C1-9E24-4467-98BE-2B25AE0A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3B02E-49C3-416A-84D5-FAC77FAE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24000"/>
            <a:ext cx="6286500" cy="3857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Use the labelled world map to match each clue to a place.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Partners place one continent card and one ocean card on a paper 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7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3. Point to each choice, check it, then swap roles.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8e00430020433d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1E756E-5CFC-4C08-A29F-F6A50FB3B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shared-work sheet. Swap roles.</a:t>
            </a:r>
          </a:p>
        </p:txBody>
      </p:sp>
    </p:spTree>
    <p:extLst>
      <p:ext uri="{BB962C8B-B14F-4D97-AF65-F5344CB8AC3E}">
        <p14:creationId xmlns:p14="http://schemas.microsoft.com/office/powerpoint/2010/main" val="2262560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4512A-D699-484B-B6F9-823C8B66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0F8D9-95EE-475D-8935-69BF39CF7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claim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24566A-6C09-4D05-A61E-4C1EE14D6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Check · 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2D18E-103A-4FE1-9E6C-DD63D26D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54F1D-880B-4AB0-9AFF-504DB5F39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66875"/>
            <a:ext cx="6286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The Pacific label is at both edges of this map. Does that mean there are six oceans?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F47C92-9F59-49E8-B46A-23DC9C2B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91000"/>
            <a:ext cx="62865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first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the evidence.</a:t>
            </a:r>
          </a:p>
          <a:p xmlns:a="http://schemas.openxmlformats.org/drawingml/2006/main">
            <a:pPr>
              <a:buNone/>
              <a:defRPr sz="24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any change.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07a7c2a5a84941"/>
          <a:stretch xmlns:a="http://schemas.openxmlformats.org/drawingml/2006/main"/>
        </p:blipFill>
        <p:spPr>
          <a:xfrm xmlns:a="http://schemas.openxmlformats.org/drawingml/2006/main">
            <a:off x="7334250" y="1906588"/>
            <a:ext cx="4572000" cy="2540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5355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31B463-A9AB-43AA-9A07-E0624F45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50624-2160-4904-93EF-57340982D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Your independent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3BC6A-0AC2-48F1-ABFC-E71DA5BA8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Independent · 12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8374EF-AF7D-4DCA-92ED-340D33FE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A83BA-7890-4934-B3F0-3E0FC213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Supported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D3FC7-AC5A-4965-A57A-B1D56315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the reduced bank: Europe and Atlantic Ocean.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Place or write each label on your pupil 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Point to and name one continent and one ocean yourself.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E7AE4F-EDA2-4639-9969-E268340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Standard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FFAFBF-C71E-49D1-BBE3-B5D8DAE92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4825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Choose one continent and one ocean from the full word bank.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Mark both on your pupil world 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Name each and say where one is using another map label.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451DC8-F168-4179-A15C-D1785852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790700"/>
            <a:ext cx="3571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Stretch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972CD7-0C27-4EE3-812C-EADD4A55F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447925"/>
            <a:ext cx="349567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Locate two continents and two oceans on the pupil map.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Describe one ocean’s position using nearby continents.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1725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Explain why Pacific appears at both edges.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9B882-90B1-4B3D-A694-5098816A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676900"/>
            <a:ext cx="1123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Use your chosen task sheet and checked evidence.</a:t>
            </a:r>
          </a:p>
        </p:txBody>
      </p:sp>
    </p:spTree>
    <p:extLst>
      <p:ext uri="{BB962C8B-B14F-4D97-AF65-F5344CB8AC3E}">
        <p14:creationId xmlns:p14="http://schemas.microsoft.com/office/powerpoint/2010/main" val="4336490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12F01-9D9F-4514-B5B1-996DE743F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326D11-3CD0-4BA5-B17F-A51400CE6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Review and improve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246456-1E73-476A-8889-1F834599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Review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19CCD-8D2C-46AD-892C-09809769E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899DED-02CB-46B7-9583-696502CF8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76450"/>
            <a:ext cx="10953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Check that your continent label is on land and your ocean label is on water. Correct one location if needed.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15ADD-FD51-4033-BAF5-8A8B59F28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381625"/>
            <a:ext cx="1123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Show one check 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92466655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D75076-2BF1-4350-9575-6EF4C69FC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28600"/>
            <a:ext cx="1114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4E7A9B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E7A9B"/>
                </a:solidFill>
                <a:latin typeface="Arial"/>
                <a:ea typeface="Arial"/>
                <a:cs typeface="Arial"/>
              </a:rPr>
              <a:t>BUILD HUMANITIES    SUMMER 1 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F4FDA5-35AB-4570-A67A-CF6A73737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11239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Two final checks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DE2D11-0868-4B5D-9069-DB88C5EE1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6229350"/>
            <a:ext cx="10191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Exit · 3 minutes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3F186-F829-4333-AC49-0C474B06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22935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BBDAF-BAD2-4CFE-8523-C9C4D09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2000250"/>
            <a:ext cx="111442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1. Name and locate a continent of your choice.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buNone/>
              <a:defRPr sz="22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2. Name and locate an ocean of your choice.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74A20-46EE-474A-9C3F-12B1DB52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5295900"/>
            <a:ext cx="1123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Give your own response. Point, speak, draw or write.</a:t>
            </a:r>
          </a:p>
        </p:txBody>
      </p:sp>
    </p:spTree>
    <p:extLst>
      <p:ext uri="{BB962C8B-B14F-4D97-AF65-F5344CB8AC3E}">
        <p14:creationId xmlns:p14="http://schemas.microsoft.com/office/powerpoint/2010/main" val="13583574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BF9368-7F5B-4569-ABA2-72882FF0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315773"/>
                </a:solidFill>
                <a:latin typeface="Arial"/>
                <a:ea typeface="Arial"/>
                <a:cs typeface="Arial"/>
              </a:rPr>
              <a:t>BUILD HUMANITIES   SUMMER 1   WEEK 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DFA2D-D340-428C-8DC2-54ECA832B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09625"/>
            <a:ext cx="11049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Lesson vocabulary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C049CF-8472-4663-A80E-43FDE54FB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80975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continent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6B2D6D-2179-4C0C-98E2-7A13A9C74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180975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One of the seven large land regions in this lesson.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58AD21-FBA5-431C-9B52-C3C7C7DD6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0987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ocean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BAAF20-5050-49C9-98DC-26D4FF3E7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280987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One of the five named parts of the connected global ocean.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BBCC29-B095-43C9-8020-492DC595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10000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world map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B70F3-58FF-4673-9A7A-69E4A3235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3810000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flat picture showing places across Earth.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AE2F6-2DFC-4D90-A359-C224920F7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810125"/>
            <a:ext cx="238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3047"/>
                </a:solidFill>
                <a:latin typeface="Arial"/>
                <a:ea typeface="Arial"/>
                <a:cs typeface="Arial"/>
              </a:rPr>
              <a:t>globe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5E95C0-177F-4E8E-BDC7-BF777F7F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810125"/>
            <a:ext cx="8286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A round model of Earth.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5D4613-A2A3-4DEB-BC48-04E8038A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341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31577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315773"/>
                </a:solidFill>
                <a:latin typeface="Arial"/>
                <a:ea typeface="Arial"/>
                <a:cs typeface="Arial"/>
              </a:rPr>
              <a:t>Vocabulary reference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1DDC1F-82E0-480D-A593-0FDA5F84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334125"/>
            <a:ext cx="38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7304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173047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58596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2026-09-21T15:11:58.8330000Z</dcterms:created>
  <dcterms:modified xsi:type="dcterms:W3CDTF">2026-09-21T15:11:58.8330000Z</dcterms:modified>
</coreProperties>
</file>