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59fe86e27d4af5" /><Relationship Type="http://schemas.openxmlformats.org/officeDocument/2006/relationships/extended-properties" Target="/docProps/app.xml" Id="Rc29fa4be08f741c0" /><Relationship Type="http://schemas.openxmlformats.org/officeDocument/2006/relationships/officeDocument" Target="/ppt/presentation.xml" Id="R5abd7560a0b848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66d21ccbfd4f98"/>
  </p:sldMasterIdLst>
  <p:notesMasterIdLst>
    <p:notesMasterId xmlns:r="http://schemas.openxmlformats.org/officeDocument/2006/relationships" r:id="Reca90a9347e74366"/>
  </p:notesMasterIdLst>
  <p:sldIdLst>
    <p:sldId xmlns:r="http://schemas.openxmlformats.org/officeDocument/2006/relationships" id="256" r:id="Rf92c789223cb49bb"/>
    <p:sldId xmlns:r="http://schemas.openxmlformats.org/officeDocument/2006/relationships" id="257" r:id="Rbc09e67d323f412d"/>
    <p:sldId xmlns:r="http://schemas.openxmlformats.org/officeDocument/2006/relationships" id="258" r:id="R373bf52dfd15429a"/>
    <p:sldId xmlns:r="http://schemas.openxmlformats.org/officeDocument/2006/relationships" id="259" r:id="R882dc5c9954b4950"/>
    <p:sldId xmlns:r="http://schemas.openxmlformats.org/officeDocument/2006/relationships" id="260" r:id="Rfdbfece9ba9a4c85"/>
    <p:sldId xmlns:r="http://schemas.openxmlformats.org/officeDocument/2006/relationships" id="261" r:id="R25fa29f446c24879"/>
    <p:sldId xmlns:r="http://schemas.openxmlformats.org/officeDocument/2006/relationships" id="262" r:id="Rbed027083cac4320"/>
    <p:sldId xmlns:r="http://schemas.openxmlformats.org/officeDocument/2006/relationships" id="263" r:id="R5c4f71502187403b"/>
    <p:sldId xmlns:r="http://schemas.openxmlformats.org/officeDocument/2006/relationships" id="264" r:id="R01bb748140ae41a6"/>
    <p:sldId xmlns:ns0="http://schemas.openxmlformats.org/officeDocument/2006/relationships" id="265" ns0:id="rI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01c0ca1229b4f58"/><Relationship Type="http://schemas.openxmlformats.org/officeDocument/2006/relationships/slideMaster" Target="/ppt/slideMasters/slideMaster1.xml" Id="Rdb66d21ccbfd4f98"/><Relationship Type="http://schemas.openxmlformats.org/officeDocument/2006/relationships/notesMaster" Target="/ppt/notesMasters/notesMaster1.xml" Id="Reca90a9347e74366"/><Relationship Type="http://schemas.openxmlformats.org/officeDocument/2006/relationships/presProps" Target="/ppt/presProps.xml" Id="Rfd622fca6671449d"/><Relationship Type="http://schemas.openxmlformats.org/officeDocument/2006/relationships/tableStyles" Target="/ppt/tableStyles.xml" Id="R77fa6b5b0dc2401c"/><Relationship Type="http://schemas.openxmlformats.org/officeDocument/2006/relationships/slide" Target="/ppt/slides/slide1.xml" Id="Rf92c789223cb49bb"/><Relationship Type="http://schemas.openxmlformats.org/officeDocument/2006/relationships/slide" Target="/ppt/slides/slide2.xml" Id="Rbc09e67d323f412d"/><Relationship Type="http://schemas.openxmlformats.org/officeDocument/2006/relationships/slide" Target="/ppt/slides/slide3.xml" Id="R373bf52dfd15429a"/><Relationship Type="http://schemas.openxmlformats.org/officeDocument/2006/relationships/slide" Target="/ppt/slides/slide4.xml" Id="R882dc5c9954b4950"/><Relationship Type="http://schemas.openxmlformats.org/officeDocument/2006/relationships/slide" Target="/ppt/slides/slide5.xml" Id="Rfdbfece9ba9a4c85"/><Relationship Type="http://schemas.openxmlformats.org/officeDocument/2006/relationships/slide" Target="/ppt/slides/slide6.xml" Id="R25fa29f446c24879"/><Relationship Type="http://schemas.openxmlformats.org/officeDocument/2006/relationships/slide" Target="/ppt/slides/slide7.xml" Id="Rbed027083cac4320"/><Relationship Type="http://schemas.openxmlformats.org/officeDocument/2006/relationships/slide" Target="/ppt/slides/slide8.xml" Id="R5c4f71502187403b"/><Relationship Type="http://schemas.openxmlformats.org/officeDocument/2006/relationships/slide" Target="/ppt/slides/slide9.xml" Id="R01bb748140ae41a6"/><Relationship Id="rId1" Type="http://schemas.openxmlformats.org/officeDocument/2006/relationships/slide" Target="slides/slide10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6670dba27344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93ea6679af44f3" /><Relationship Type="http://schemas.openxmlformats.org/officeDocument/2006/relationships/notesMaster" Target="/ppt/notesMasters/notesMaster1.xml" Id="R885bff1b4c164b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646f1bcea34ff8" /><Relationship Type="http://schemas.openxmlformats.org/officeDocument/2006/relationships/notesMaster" Target="/ppt/notesMasters/notesMaster1.xml" Id="Rcea25ae8a1a74a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a99ef67d404718" /><Relationship Type="http://schemas.openxmlformats.org/officeDocument/2006/relationships/notesMaster" Target="/ppt/notesMasters/notesMaster1.xml" Id="Re4b7619273724e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7c303397454e06" /><Relationship Type="http://schemas.openxmlformats.org/officeDocument/2006/relationships/notesMaster" Target="/ppt/notesMasters/notesMaster1.xml" Id="Ra1e505d75a9445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e058d5a75f4fc0" /><Relationship Type="http://schemas.openxmlformats.org/officeDocument/2006/relationships/notesMaster" Target="/ppt/notesMasters/notesMaster1.xml" Id="R5d58c5bb11d140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b9660864df4f2f" /><Relationship Type="http://schemas.openxmlformats.org/officeDocument/2006/relationships/notesMaster" Target="/ppt/notesMasters/notesMaster1.xml" Id="R6df786c8853846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81038dbbf546c5" /><Relationship Type="http://schemas.openxmlformats.org/officeDocument/2006/relationships/notesMaster" Target="/ppt/notesMasters/notesMaster1.xml" Id="Ra11bfc51dfd84d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2f595e96694d7d" /><Relationship Type="http://schemas.openxmlformats.org/officeDocument/2006/relationships/notesMaster" Target="/ppt/notesMasters/notesMaster1.xml" Id="R4794dae83e4344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59737231a84581" /><Relationship Type="http://schemas.openxmlformats.org/officeDocument/2006/relationships/notesMaster" Target="/ppt/notesMasters/notesMaster1.xml" Id="R39e31d2c273c4730" 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/ppt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Opening. 0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If unsure, reduce to two choices and try a new example.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Townside and Coastside are invented practice places. Before teaching, add two labelled local photos or a checked local plan and a contrasting place photo/map set to the editable evidence sheet. Do not present the practice plans as the learner’s actual place. Compare the same feature in both sets. A missing symbol is not proof that a feature is absent from a real place.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Arrival. 4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If unsure, reduce to two choices and try a new example.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Arrival answers: Supported: H marks the Townside shop. The shop is on the lower left. Coastside. A similarity: both show a shop.</a:t>
            </a:r>
          </a:p>
          <a:p xmlns:a="http://schemas.openxmlformats.org/drawingml/2006/main">
            <a:r>
              <a:t>Standard: Accept school, library, park, bus stop, crossing, shop, court, clinic or flats. Accept harbour, beach, sea, shop, café or homes. Both show shops or homes. Coastside: the beach label and sand beside the sea.</a:t>
            </a:r>
          </a:p>
          <a:p xmlns:a="http://schemas.openxmlformats.org/drawingml/2006/main">
            <a:r>
              <a:t>Stretch: Both show homes: Townside flats and Coastside homes. Townside shows a park; Coastside shows a beach. No. There are no noise measurements. No. It may be outside the selected area or omitted.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Starter. 3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Ask for one visible clue, then hear the revised explanation.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Townside and Coastside are invented practice places. Before teaching, add two labelled local photos or a checked local plan and a contrasting place photo/map set to the editable evidence sheet. Do not present the practice plans as the learner’s actual place. Compare the same feature in both sets. A missing symbol is not proof that a feature is absent from a real place.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>HTML starter varies automatically; use the word bank as a paper/PowerPoint alternative.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I do. 6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Model one step, then let the learner do the next.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Question: What is different about the green and open spaces shown?</a:t>
            </a:r>
          </a:p>
          <a:p xmlns:a="http://schemas.openxmlformats.org/drawingml/2006/main">
            <a:r>
              <a:t>Evidence: Townside shows a park with a tree symbol. Coastside shows a beach beside the sea.</a:t>
            </a:r>
          </a:p>
          <a:p xmlns:a="http://schemas.openxmlformats.org/drawingml/2006/main">
            <a:r>
              <a:t>Explain: The plans show different kinds of open space: a park and a beach.</a:t>
            </a:r>
          </a:p>
          <a:p xmlns:a="http://schemas.openxmlformats.org/drawingml/2006/main">
            <a:r>
              <a:t>Check: Point to both symbols and keys. These plans do not tell us which place is better.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We do. 7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Ask the learner which support helped. Use it, hear their response and agree the next attempt.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Shared activity answers: A shop is shown. Both plans. Townside H and the Coastside shop symbol both show shops.</a:t>
            </a:r>
          </a:p>
          <a:p xmlns:a="http://schemas.openxmlformats.org/drawingml/2006/main">
            <a:r>
              <a:t>A park is shown. Townside only. Townside P marks a park; no park symbol is shown on Coastside.</a:t>
            </a:r>
          </a:p>
          <a:p xmlns:a="http://schemas.openxmlformats.org/drawingml/2006/main">
            <a:r>
              <a:t>A beach is shown. Coastside only. The Coastside beach label marks sand beside the sea.</a:t>
            </a:r>
          </a:p>
          <a:p xmlns:a="http://schemas.openxmlformats.org/drawingml/2006/main">
            <a:r>
              <a:t>Homes are shown. Both plans. Townside F shows flats. Coastside shows homes.</a:t>
            </a:r>
          </a:p>
          <a:p xmlns:a="http://schemas.openxmlformats.org/drawingml/2006/main">
            <a:r>
              <a:t>A harbour is shown. Coastside only. The harbour is labelled on Coastside; none is shown on Townside.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Check. 2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Use the repair question to reveal the misconception; recheck with a new example.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No. The plan shows selected features only. We can say no school is shown, but we need more evidence to say there is no school.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Independent. 12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Fade the content prompt. Keep usual reading and communication support.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Retain the learner’s observation and comparison. Record the source labels and support used. Accept pointing, speech, drawing or writing with evidence from both places. Answers depend on teacher-checked local sources.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Review. 3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Name one precise improvement, then give time to make it.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Townside and Coastside are invented practice places. Before teaching, add two labelled local photos or a checked local plan and a contrasting place photo/map set to the editable evidence sheet. Do not present the practice plans as the learner’s actual place. Compare the same feature in both sets. A missing symbol is not proof that a feature is absent from a real place.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BUILD_SU1_W03. Exit. 3 minutes.</a:t>
            </a:r>
          </a:p>
          <a:p xmlns:a="http://schemas.openxmlformats.org/drawingml/2006/main">
            <a:r>
              <a:t>Learning goal: Compare my place with a contrasting place.</a:t>
            </a:r>
          </a:p>
          <a:p xmlns:a="http://schemas.openxmlformats.org/drawingml/2006/main">
            <a:r>
              <a:t>Use the independent response to decide whether to revisit, consolidate or extend.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Retain the learner’s observation and comparison. Record the source labels and support used. Accept pointing, speech, drawing or writing with evidence from both places. Answers depend on teacher-checked local sources.</a:t>
            </a:r>
          </a:p>
          <a:p xmlns:a="http://schemas.openxmlformats.org/drawingml/2006/main">
            <a:r>
              <a:t>Source: Humanities Scheme of Work 2026–27(1).docx, page 11, BUILD Summer 1 Week 3. Practice diagrams are original invented teaching plans.</a:t>
            </a:r>
          </a:p>
          <a:p xmlns:a="http://schemas.openxmlformats.org/drawingml/2006/main">
            <a:r>
              <a:t>HTML exit quick-check varies automatically. Retain the two independent questions shown here.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definitions as the lesson and knowledge organiser. compare: Look at two things to find what is the same and different.</a:t>
            </a:r>
          </a:p>
          <a:p xmlns:a="http://schemas.openxmlformats.org/drawingml/2006/main">
            <a:r>
              <a:t>similarity: Something that is the same or alike.</a:t>
            </a:r>
          </a:p>
          <a:p xmlns:a="http://schemas.openxmlformats.org/drawingml/2006/main">
            <a:r>
              <a:t>difference: Something that is not the same.</a:t>
            </a:r>
          </a:p>
          <a:p xmlns:a="http://schemas.openxmlformats.org/drawingml/2006/main">
            <a:r>
              <a:t>evidence: What we can point to or observe to support an idea.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586410a91047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1e17338d0c40db" /><Relationship Type="http://schemas.openxmlformats.org/officeDocument/2006/relationships/slideLayout" Target="/ppt/slideLayouts/slideLayout1.xml" Id="R4766f904591146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66f904591146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c0ad584c444a15" /><Relationship Type="http://schemas.openxmlformats.org/officeDocument/2006/relationships/image" Target="/ppt/media/image.png" Id="Rdc02c2f9f5794ab3" /><Relationship Type="http://schemas.openxmlformats.org/officeDocument/2006/relationships/image" Target="/ppt/media/image2.png" Id="Re73575f398904f9f" /><Relationship Type="http://schemas.openxmlformats.org/officeDocument/2006/relationships/notesSlide" Target="/ppt/notesSlides/notesSlide1.xml" Id="R9daade20796149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bd7d19f4f24580" /><Relationship Type="http://schemas.openxmlformats.org/officeDocument/2006/relationships/image" Target="/ppt/media/image3.png" Id="R7935eee3c4f34e72" /><Relationship Type="http://schemas.openxmlformats.org/officeDocument/2006/relationships/image" Target="/ppt/media/image4.png" Id="Rc905e94a9cd141ec" /><Relationship Type="http://schemas.openxmlformats.org/officeDocument/2006/relationships/notesSlide" Target="/ppt/notesSlides/notesSlide2.xml" Id="Rb1d6037f59e644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81b60dc9a44c3c" /><Relationship Type="http://schemas.openxmlformats.org/officeDocument/2006/relationships/image" Target="/ppt/media/image5.png" Id="R928d8a4e71654464" /><Relationship Type="http://schemas.openxmlformats.org/officeDocument/2006/relationships/image" Target="/ppt/media/image6.png" Id="R344555a191a44e94" /><Relationship Type="http://schemas.openxmlformats.org/officeDocument/2006/relationships/notesSlide" Target="/ppt/notesSlides/notesSlide3.xml" Id="Rff7ba1d223b84b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14841d6774961" /><Relationship Type="http://schemas.openxmlformats.org/officeDocument/2006/relationships/image" Target="/ppt/media/image7.png" Id="Rd54cf097de724dd4" /><Relationship Type="http://schemas.openxmlformats.org/officeDocument/2006/relationships/image" Target="/ppt/media/image8.png" Id="Re91b13ebe2384eed" /><Relationship Type="http://schemas.openxmlformats.org/officeDocument/2006/relationships/notesSlide" Target="/ppt/notesSlides/notesSlide4.xml" Id="R41113573160443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a54af312c4e5c" /><Relationship Type="http://schemas.openxmlformats.org/officeDocument/2006/relationships/image" Target="/ppt/media/image9.png" Id="R7bfa1eff0d964143" /><Relationship Type="http://schemas.openxmlformats.org/officeDocument/2006/relationships/image" Target="/ppt/media/image10.png" Id="R8740e5e8957249cf" /><Relationship Type="http://schemas.openxmlformats.org/officeDocument/2006/relationships/notesSlide" Target="/ppt/notesSlides/notesSlide5.xml" Id="R828e3926164e4d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a825477da64ec9" /><Relationship Type="http://schemas.openxmlformats.org/officeDocument/2006/relationships/image" Target="/ppt/media/image11.png" Id="R1e655f6b0c9f44f6" /><Relationship Type="http://schemas.openxmlformats.org/officeDocument/2006/relationships/image" Target="/ppt/media/image12.png" Id="Ref6b2ee3f9244259" /><Relationship Type="http://schemas.openxmlformats.org/officeDocument/2006/relationships/notesSlide" Target="/ppt/notesSlides/notesSlide6.xml" Id="R954d75e5e0294d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c8aaaf776447ab" /><Relationship Type="http://schemas.openxmlformats.org/officeDocument/2006/relationships/notesSlide" Target="/ppt/notesSlides/notesSlide7.xml" Id="R65dcdf5f9c9f4e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782638e744fcf" /><Relationship Type="http://schemas.openxmlformats.org/officeDocument/2006/relationships/notesSlide" Target="/ppt/notesSlides/notesSlide8.xml" Id="Re9501228a0874e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2174547fa42fe" /><Relationship Type="http://schemas.openxmlformats.org/officeDocument/2006/relationships/notesSlide" Target="/ppt/notesSlides/notesSlide9.xml" Id="R19b9546d780248cf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0305C-7C0A-4C17-AD82-5E250BBA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D7D3D-27C6-492B-B723-F2C110A9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Comparing two places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018A8-7F3D-4691-8856-5A3A0891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Opening · 40-minute lesson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CB7BA-7D05-4C38-B256-50DEE23E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75C0E-A153-460A-ACFA-94F8DBEB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Compare my place with a contrasting place.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CAC4D-02D0-45AD-872B-CD0169E9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What is the same and different about two places?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5CC32-FDD0-44DD-BBA4-0819F1D7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23875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Point, speak, draw, type or write.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02c2f9f5794ab3"/>
          <a:stretch xmlns:a="http://schemas.openxmlformats.org/drawingml/2006/main"/>
        </p:blipFill>
        <p:spPr>
          <a:xfrm xmlns:a="http://schemas.openxmlformats.org/drawingml/2006/main">
            <a:off x="7667625" y="1666875"/>
            <a:ext cx="3905250" cy="2352675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575f398904f9f"/>
          <a:stretch xmlns:a="http://schemas.openxmlformats.org/drawingml/2006/main"/>
        </p:blipFill>
        <p:spPr>
          <a:xfrm xmlns:a="http://schemas.openxmlformats.org/drawingml/2006/main">
            <a:off x="7668030" y="4048125"/>
            <a:ext cx="3904439" cy="2352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858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245B7-B4F2-470A-A7BB-C2A9C4CF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4EE0B-32DD-4B70-9B2D-F85A7E36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Arrival: a quick evidence 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884BC-C46E-4CC9-92CC-F25EF142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Arrival · 4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F6855-4578-4A94-B795-7C0C5AE3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AF32E-028B-4BAA-82FE-457F94D8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847850"/>
            <a:ext cx="5334000" cy="369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Name one feature shown on Townside.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Name one feature shown on Coastside.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Name one feature shown on both.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Which plan shows a beach? What is your evidence?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5eee3c4f34e72"/>
          <a:stretch xmlns:a="http://schemas.openxmlformats.org/drawingml/2006/main"/>
        </p:blipFill>
        <p:spPr>
          <a:xfrm xmlns:a="http://schemas.openxmlformats.org/drawingml/2006/main">
            <a:off x="7667625" y="1666875"/>
            <a:ext cx="3905250" cy="23526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22C69-C8E9-4475-8276-E0ECFFF1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your chosen arrival sheet. Ask for one step at a time.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05e94a9cd141ec"/>
          <a:stretch xmlns:a="http://schemas.openxmlformats.org/drawingml/2006/main"/>
        </p:blipFill>
        <p:spPr>
          <a:xfrm xmlns:a="http://schemas.openxmlformats.org/drawingml/2006/main">
            <a:off x="7668030" y="4048125"/>
            <a:ext cx="3904439" cy="2352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713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26961-41C8-4BA4-AB5B-86F34279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978FA-4C93-46EC-A4CA-552623DD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Same and different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EE169-3517-4385-B09E-455C99F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Starter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470894-CD4E-4EBA-A43F-80D5774D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90730-6D9A-45C3-A206-EF6BF025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47875"/>
            <a:ext cx="5048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Find a shop on each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77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What is the same?</a:t>
            </a:r>
          </a:p>
          <a:p xmlns:a="http://schemas.openxmlformats.org/drawingml/2006/main">
            <a:r>
              <a:t>What else can you see?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d8a4e71654464"/>
          <a:stretch xmlns:a="http://schemas.openxmlformats.org/drawingml/2006/main"/>
        </p:blipFill>
        <p:spPr>
          <a:xfrm xmlns:a="http://schemas.openxmlformats.org/drawingml/2006/main">
            <a:off x="7667625" y="1666875"/>
            <a:ext cx="3905250" cy="23526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C89BD-1F02-489B-8FC3-4664D027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44830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picture keys and labels.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4555a191a44e94"/>
          <a:stretch xmlns:a="http://schemas.openxmlformats.org/drawingml/2006/main"/>
        </p:blipFill>
        <p:spPr>
          <a:xfrm xmlns:a="http://schemas.openxmlformats.org/drawingml/2006/main">
            <a:off x="7668030" y="4048125"/>
            <a:ext cx="3904439" cy="2352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58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3BAE2-3F83-4433-B63E-03ACD32D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AE88E8-96A8-490B-AB18-40D86164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worked method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30514-51E7-4AFD-BC61-6F5A7E60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 do · 6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82E8C-D0B4-4D09-9BD6-24A3FEDD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AC800-C1B4-45E6-A300-BD171E54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71650"/>
            <a:ext cx="5429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What is different about the green and open spaces shown?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Townside shows a park with a tree symbol. Coastside shows a beach beside the sea.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The plans show different kinds of open space: a park and a beach.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Point to both symbols and keys. These plans do not tell us which place is better.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4cf097de724dd4"/>
          <a:stretch xmlns:a="http://schemas.openxmlformats.org/drawingml/2006/main"/>
        </p:blipFill>
        <p:spPr>
          <a:xfrm xmlns:a="http://schemas.openxmlformats.org/drawingml/2006/main">
            <a:off x="7667625" y="1666875"/>
            <a:ext cx="3905250" cy="235267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1b13ebe2384eed"/>
          <a:stretch xmlns:a="http://schemas.openxmlformats.org/drawingml/2006/main"/>
        </p:blipFill>
        <p:spPr>
          <a:xfrm xmlns:a="http://schemas.openxmlformats.org/drawingml/2006/main">
            <a:off x="7668030" y="4048125"/>
            <a:ext cx="3904439" cy="2352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732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7C20E-926F-491D-A548-4DEF5D90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6075A-6BFC-4D32-8726-AF98077A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Evidence sort and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5A3C8-B7FD-4D75-827A-EC68346D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We do · 7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BC1C1-9E24-4467-98BE-2B25AE0A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3B02E-49C3-416A-84D5-FAC77FAE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895475"/>
            <a:ext cx="54292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Together, sort each evidence card: both plans, Townside only or Coastside only.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Build one comparison row: feature, Townside evidence, Coastside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Swap observer and recorder roles. Explain one difference with both sources.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a1eff0d964143"/>
          <a:stretch xmlns:a="http://schemas.openxmlformats.org/drawingml/2006/main"/>
        </p:blipFill>
        <p:spPr>
          <a:xfrm xmlns:a="http://schemas.openxmlformats.org/drawingml/2006/main">
            <a:off x="7667625" y="1666875"/>
            <a:ext cx="3905250" cy="23526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E756E-5CFC-4C08-A29F-F6A50FB3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5435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evidence sort and comparison grid on your sheet.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0e5e8957249cf"/>
          <a:stretch xmlns:a="http://schemas.openxmlformats.org/drawingml/2006/main"/>
        </p:blipFill>
        <p:spPr>
          <a:xfrm xmlns:a="http://schemas.openxmlformats.org/drawingml/2006/main">
            <a:off x="7668030" y="4048125"/>
            <a:ext cx="3904439" cy="2352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6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4512A-D699-484B-B6F9-823C8B66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0F8D9-95EE-475D-8935-69BF39CF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claim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4566A-6C09-4D05-A61E-4C1EE14D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Check · 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2D18E-103A-4FE1-9E6C-DD63D26D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54F1D-880B-4AB0-9AFF-504DB5F3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162175"/>
            <a:ext cx="5619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“No school symbol means</a:t>
            </a:r>
          </a:p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Coastside has no school.”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47C92-9F59-49E8-B46A-23DC9C2B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5238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Can this plan prove that?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using its limits.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55f6b0c9f44f6"/>
          <a:stretch xmlns:a="http://schemas.openxmlformats.org/drawingml/2006/main"/>
        </p:blipFill>
        <p:spPr>
          <a:xfrm xmlns:a="http://schemas.openxmlformats.org/drawingml/2006/main">
            <a:off x="7667625" y="1666875"/>
            <a:ext cx="3905250" cy="2352675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6b2ee3f9244259"/>
          <a:stretch xmlns:a="http://schemas.openxmlformats.org/drawingml/2006/main"/>
        </p:blipFill>
        <p:spPr>
          <a:xfrm xmlns:a="http://schemas.openxmlformats.org/drawingml/2006/main">
            <a:off x="7668030" y="4048125"/>
            <a:ext cx="3904439" cy="2352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355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1B463-A9AB-43AA-9A07-E0624F45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50624-2160-4904-93EF-57340982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Your independent task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3BC6A-0AC2-48F1-ABFC-E71DA5BA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Independent · 12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374EF-AF7D-4DCA-92ED-340D33FE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A83BA-7890-4934-B3F0-3E0FC213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Supported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D3FC7-AC5A-4965-A57A-B1D56315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Choose one feature on the local source set with your teacher.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Point to or draw what each place shows in the two columns.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Say one difference using both sources.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7AE4F-EDA2-4639-9969-E268340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Standard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FFAFBF-C71E-49D1-BBE3-B5D8DAE9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Use the local and contrasting source sets.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Complete two rows of the comparison grid.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Explain one important difference using evidence from both places.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51DC8-F168-4179-A15C-D1785852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Stretch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72CD7-0C27-4EE3-812C-EADD4A55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Choose three features to compare in the two source sets.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Record accurate observations from both.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Explain which contrast could matter most for one activity.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State one limit of the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9B882-90B1-4B3D-A694-5098816A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checked local sources and your task sheet.</a:t>
            </a:r>
          </a:p>
        </p:txBody>
      </p:sp>
    </p:spTree>
    <p:extLst>
      <p:ext uri="{BB962C8B-B14F-4D97-AF65-F5344CB8AC3E}">
        <p14:creationId xmlns:p14="http://schemas.microsoft.com/office/powerpoint/2010/main" val="4336490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12F01-9D9F-4514-B5B1-996DE743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26D11-3CD0-4BA5-B17F-A51400CE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46456-1E73-476A-8889-1F834599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Review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19CCD-8D2C-46AD-892C-09809769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99DED-02CB-46B7-9583-696502CF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10953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both evidence columns. Improve one comparison by adding what the second source shows.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7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Show what you changed.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15ADD-FD51-4033-BAF5-8A8B59F2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381625"/>
            <a:ext cx="1123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one improvement to your teacher.</a:t>
            </a:r>
          </a:p>
        </p:txBody>
      </p:sp>
    </p:spTree>
    <p:extLst>
      <p:ext uri="{BB962C8B-B14F-4D97-AF65-F5344CB8AC3E}">
        <p14:creationId xmlns:p14="http://schemas.microsoft.com/office/powerpoint/2010/main" val="9246665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75076-2BF1-4350-9575-6EF4C69F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4FDA5-35AB-4570-A67A-CF6A7373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Two final checks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E2D11-0868-4B5D-9069-DB88C5EE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Exit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3F186-F829-4333-AC49-0C474B0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BBDAF-BAD2-4CFE-8523-C9C4D09B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111442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Give one comparison of your place and the contrasting place.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8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What evidence supports your comparison?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74A20-46EE-474A-9C3F-12B1DB52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295900"/>
            <a:ext cx="1123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Give your own response. Point, speak, draw or write.</a:t>
            </a:r>
          </a:p>
        </p:txBody>
      </p:sp>
    </p:spTree>
    <p:extLst>
      <p:ext uri="{BB962C8B-B14F-4D97-AF65-F5344CB8AC3E}">
        <p14:creationId xmlns:p14="http://schemas.microsoft.com/office/powerpoint/2010/main" val="13583574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2CE08C-312A-4371-8870-85C3B32B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BUILD HUMANITIES   SUMMER 1   WEEK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52F49-28F7-497D-AC26-041EA8D76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962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Lesson vocabulary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475981-E593-4FA0-86DC-30B333FD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compare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9F010-FBBE-460C-AB0D-9D43B968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80975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Look at two things to find what is the same and different.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334D1-D757-4259-A9BD-E0C10A1AB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similarity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6C1DE-8F92-4004-8D10-E60EB05D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0987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Something that is the same or alike.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1697A-AC1A-452B-AEA8-EA5DAFAA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difference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C625C-FBC0-4DF5-9F01-CF7F70FD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81000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Something that is not the same.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938ED-14C8-4BE8-AEC7-09924B57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6854C7-A663-468F-AC13-08521683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81012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What we can point to or observe to support an idea.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483E9-18E4-47C0-99CB-894543E7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Vocabulary reference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652FD3-DEB5-4A0D-9224-3A9881DE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33412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929824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2026-09-21T14:32:36.9380000Z</dcterms:created>
  <dcterms:modified xsi:type="dcterms:W3CDTF">2026-09-21T14:32:36.9380000Z</dcterms:modified>
</coreProperties>
</file>