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8588fb7a6248e2" /><Relationship Type="http://schemas.openxmlformats.org/officeDocument/2006/relationships/extended-properties" Target="/docProps/app.xml" Id="Re91b163a93e9482e" /><Relationship Type="http://schemas.openxmlformats.org/officeDocument/2006/relationships/officeDocument" Target="/ppt/presentation.xml" Id="R4466d708b7334f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2b21e781c34df6"/>
  </p:sldMasterIdLst>
  <p:notesMasterIdLst>
    <p:notesMasterId xmlns:r="http://schemas.openxmlformats.org/officeDocument/2006/relationships" r:id="R3a62e69ee4284abe"/>
  </p:notesMasterIdLst>
  <p:sldIdLst>
    <p:sldId xmlns:r="http://schemas.openxmlformats.org/officeDocument/2006/relationships" id="256" r:id="Rdd205919489a4b2f"/>
    <p:sldId xmlns:r="http://schemas.openxmlformats.org/officeDocument/2006/relationships" id="257" r:id="Raea5b064473e4a2d"/>
    <p:sldId xmlns:r="http://schemas.openxmlformats.org/officeDocument/2006/relationships" id="258" r:id="Rac1bd69bbc3f4c30"/>
    <p:sldId xmlns:r="http://schemas.openxmlformats.org/officeDocument/2006/relationships" id="259" r:id="R690e77ed13444631"/>
    <p:sldId xmlns:r="http://schemas.openxmlformats.org/officeDocument/2006/relationships" id="260" r:id="Rb4ac97da80804a54"/>
    <p:sldId xmlns:r="http://schemas.openxmlformats.org/officeDocument/2006/relationships" id="261" r:id="R28bd45a2a2504c2a"/>
    <p:sldId xmlns:r="http://schemas.openxmlformats.org/officeDocument/2006/relationships" id="262" r:id="R33c9b402895b4134"/>
    <p:sldId xmlns:r="http://schemas.openxmlformats.org/officeDocument/2006/relationships" id="263" r:id="Rcc6ed7788a9f4294"/>
    <p:sldId xmlns:r="http://schemas.openxmlformats.org/officeDocument/2006/relationships" id="264" r:id="R4cffb33ed56940de"/>
    <p:sldId xmlns:ns0="http://schemas.openxmlformats.org/officeDocument/2006/relationships" id="265" ns0:id="rI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ec1bbe1f2a034849"/><Relationship Type="http://schemas.openxmlformats.org/officeDocument/2006/relationships/slideMaster" Target="/ppt/slideMasters/slideMaster1.xml" Id="Re42b21e781c34df6"/><Relationship Type="http://schemas.openxmlformats.org/officeDocument/2006/relationships/notesMaster" Target="/ppt/notesMasters/notesMaster1.xml" Id="R3a62e69ee4284abe"/><Relationship Type="http://schemas.openxmlformats.org/officeDocument/2006/relationships/presProps" Target="/ppt/presProps.xml" Id="R941ad7a3d3e847ca"/><Relationship Type="http://schemas.openxmlformats.org/officeDocument/2006/relationships/tableStyles" Target="/ppt/tableStyles.xml" Id="Re59dcdd105184afd"/><Relationship Type="http://schemas.openxmlformats.org/officeDocument/2006/relationships/slide" Target="/ppt/slides/slide1.xml" Id="Rdd205919489a4b2f"/><Relationship Type="http://schemas.openxmlformats.org/officeDocument/2006/relationships/slide" Target="/ppt/slides/slide2.xml" Id="Raea5b064473e4a2d"/><Relationship Type="http://schemas.openxmlformats.org/officeDocument/2006/relationships/slide" Target="/ppt/slides/slide3.xml" Id="Rac1bd69bbc3f4c30"/><Relationship Type="http://schemas.openxmlformats.org/officeDocument/2006/relationships/slide" Target="/ppt/slides/slide4.xml" Id="R690e77ed13444631"/><Relationship Type="http://schemas.openxmlformats.org/officeDocument/2006/relationships/slide" Target="/ppt/slides/slide5.xml" Id="Rb4ac97da80804a54"/><Relationship Type="http://schemas.openxmlformats.org/officeDocument/2006/relationships/slide" Target="/ppt/slides/slide6.xml" Id="R28bd45a2a2504c2a"/><Relationship Type="http://schemas.openxmlformats.org/officeDocument/2006/relationships/slide" Target="/ppt/slides/slide7.xml" Id="R33c9b402895b4134"/><Relationship Type="http://schemas.openxmlformats.org/officeDocument/2006/relationships/slide" Target="/ppt/slides/slide8.xml" Id="Rcc6ed7788a9f4294"/><Relationship Type="http://schemas.openxmlformats.org/officeDocument/2006/relationships/slide" Target="/ppt/slides/slide9.xml" Id="R4cffb33ed56940de"/><Relationship Id="rId1" Type="http://schemas.openxmlformats.org/officeDocument/2006/relationships/slide" Target="slides/slide10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3679bc24134e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6d64bcde7f41a5" /><Relationship Type="http://schemas.openxmlformats.org/officeDocument/2006/relationships/notesMaster" Target="/ppt/notesMasters/notesMaster1.xml" Id="R82e2ea9684a24c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29bc0f65f14e19" /><Relationship Type="http://schemas.openxmlformats.org/officeDocument/2006/relationships/notesMaster" Target="/ppt/notesMasters/notesMaster1.xml" Id="R5cfcd01cebe345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8ad25894b44781" /><Relationship Type="http://schemas.openxmlformats.org/officeDocument/2006/relationships/notesMaster" Target="/ppt/notesMasters/notesMaster1.xml" Id="R3d32e4788f034e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16aed837fcc4747" /><Relationship Type="http://schemas.openxmlformats.org/officeDocument/2006/relationships/notesMaster" Target="/ppt/notesMasters/notesMaster1.xml" Id="R8a056f974ace40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60edad76e24903" /><Relationship Type="http://schemas.openxmlformats.org/officeDocument/2006/relationships/notesMaster" Target="/ppt/notesMasters/notesMaster1.xml" Id="R91b29960685f42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191987f8e944a6" /><Relationship Type="http://schemas.openxmlformats.org/officeDocument/2006/relationships/notesMaster" Target="/ppt/notesMasters/notesMaster1.xml" Id="R6c1c7fa4e0834c0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9dfff17dfc4ff0" /><Relationship Type="http://schemas.openxmlformats.org/officeDocument/2006/relationships/notesMaster" Target="/ppt/notesMasters/notesMaster1.xml" Id="R20b183056da348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a48d705b684b39" /><Relationship Type="http://schemas.openxmlformats.org/officeDocument/2006/relationships/notesMaster" Target="/ppt/notesMasters/notesMaster1.xml" Id="Rd3c1c88366e245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7ee7d4c883f4ea1" /><Relationship Type="http://schemas.openxmlformats.org/officeDocument/2006/relationships/notesMaster" Target="/ppt/notesMasters/notesMaster1.xml" Id="Rb2aea47b3fae419c" 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/ppt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Opening. 0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If unsure, reduce to two choices and try a new example.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Townside is an invented practice plan. Use the editable familiar-place plan sheet to add a checked school plan before teaching. Keep the plan the same way up. Left and right mean on the page; pupils do not turn their bodies. On Townside, move only to an adjacent square, never diagonally.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Arrival. 4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If unsure, reduce to two choices and try a new example.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Arrival answers: Supported: S is in the top-left square. Right is towards the key. B, the bus stop. A destination is the place a route ends.</a:t>
            </a:r>
          </a:p>
          <a:p xmlns:a="http://schemas.openxmlformats.org/drawingml/2006/main">
            <a:r>
              <a:t>Standard: S means school. L, the library. X, the crossing. The place a route ends.</a:t>
            </a:r>
          </a:p>
          <a:p xmlns:a="http://schemas.openxmlformats.org/drawingml/2006/main">
            <a:r>
              <a:t>Stretch: L, the library. F, the flats. Different starts can give different destinations. Right then down, or down then right.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Starter. 3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Ask for one visible clue, then hear the revised explanation.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Townside is an invented practice plan. Use the editable familiar-place plan sheet to add a checked school plan before teaching. Keep the plan the same way up. Left and right mean on the page; pupils do not turn their bodies. On Townside, move only to an adjacent square, never diagonally.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>HTML starter varies automatically; use the word bank as a paper/PowerPoint alternative.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I do. 6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Model one step, then let the learner do the next.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Question: Where does this route finish? Start at S. Move right, then down.</a:t>
            </a:r>
          </a:p>
          <a:p xmlns:a="http://schemas.openxmlformats.org/drawingml/2006/main">
            <a:r>
              <a:t>Evidence: The key names S as school. One move right reaches L, the library.</a:t>
            </a:r>
          </a:p>
          <a:p xmlns:a="http://schemas.openxmlformats.org/drawingml/2006/main">
            <a:r>
              <a:t>Explain: One move down from L reaches X, the crossing. X is the destination.</a:t>
            </a:r>
          </a:p>
          <a:p xmlns:a="http://schemas.openxmlformats.org/drawingml/2006/main">
            <a:r>
              <a:t>Check: Trace S to L to X again. Two moves, no diagonal jump.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We do. 7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Ask the learner which support helped. Use it, hear their response and agree the next attempt.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Shared activity answers: Start S. Right, then down. X: Crossing. S to L to X is right, then down.</a:t>
            </a:r>
          </a:p>
          <a:p xmlns:a="http://schemas.openxmlformats.org/drawingml/2006/main">
            <a:r>
              <a:t>Start S. Down, then down. T: Sports court. S to B to T is two moves down.</a:t>
            </a:r>
          </a:p>
          <a:p xmlns:a="http://schemas.openxmlformats.org/drawingml/2006/main">
            <a:r>
              <a:t>Start P. Down, then left. X: Crossing. P to H to X is down, then left.</a:t>
            </a:r>
          </a:p>
          <a:p xmlns:a="http://schemas.openxmlformats.org/drawingml/2006/main">
            <a:r>
              <a:t>Start F. Left, then up. X: Crossing. F to C to X is left, then up.</a:t>
            </a:r>
          </a:p>
          <a:p xmlns:a="http://schemas.openxmlformats.org/drawingml/2006/main">
            <a:r>
              <a:t>Start X. Left, then down. T: Sports court. X to B to T is left, then down.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Check. 2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Use the repair question to reveal the misconception; recheck with a new example.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The destination is X, the crossing. H needs one more move right. Trace S to L to X.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Independent. 12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Fade the content prompt. Keep usual reading and communication support.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Keep reading and communication support. Fade route-content prompts for the final response. Record the start, route, destination and support used. Answers depend on teacher-checked local sources.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Review. 3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Name one precise improvement, then give time to make it.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Townside is an invented practice plan. Use the editable familiar-place plan sheet to add a checked school plan before teaching. Keep the plan the same way up. Left and right mean on the page; pupils do not turn their bodies. On Townside, move only to an adjacent square, never diagonally.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BUILD_SU1_W02. Exit. 3 minutes.</a:t>
            </a:r>
          </a:p>
          <a:p xmlns:a="http://schemas.openxmlformats.org/drawingml/2006/main">
            <a:r>
              <a:t>Learning goal: Use a simple map or plan of a familiar place.</a:t>
            </a:r>
          </a:p>
          <a:p xmlns:a="http://schemas.openxmlformats.org/drawingml/2006/main">
            <a:r>
              <a:t>Use the independent response to decide whether to revisit, consolidate or extend.</a:t>
            </a:r>
          </a:p>
          <a:p xmlns:a="http://schemas.openxmlformats.org/drawingml/2006/main">
            <a:r>
              <a:t>Access: One instruction at a time. Point, speak, draw, type or write. Use the supported route for a smaller choice set. Fade content prompts before the independent check.</a:t>
            </a:r>
          </a:p>
          <a:p xmlns:a="http://schemas.openxmlformats.org/drawingml/2006/main">
            <a:r>
              <a:t>Keep reading and communication support. Fade route-content prompts for the final response. Record the start, route, destination and support used. Answers depend on teacher-checked local sources.</a:t>
            </a:r>
          </a:p>
          <a:p xmlns:a="http://schemas.openxmlformats.org/drawingml/2006/main">
            <a:r>
              <a:t>Source: Humanities Scheme of Work 2026–27(1).docx, page 11, BUILD Summer 1 Week 2. Practice diagrams are original invented teaching plans.</a:t>
            </a:r>
          </a:p>
          <a:p xmlns:a="http://schemas.openxmlformats.org/drawingml/2006/main">
            <a:r>
              <a:t>HTML exit quick-check varies automatically. Retain the two independent questions shown here.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same definitions as the lesson and knowledge organiser. plan: A view from above showing where things are.</a:t>
            </a:r>
          </a:p>
          <a:p xmlns:a="http://schemas.openxmlformats.org/drawingml/2006/main">
            <a:r>
              <a:t>route: The way from a start to a destination.</a:t>
            </a:r>
          </a:p>
          <a:p xmlns:a="http://schemas.openxmlformats.org/drawingml/2006/main">
            <a:r>
              <a:t>destination: The place where a route ends.</a:t>
            </a:r>
          </a:p>
          <a:p xmlns:a="http://schemas.openxmlformats.org/drawingml/2006/main">
            <a:r>
              <a:t>key: A guide to the symbols on a map.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52b645175c4b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3bddb5cb6874560" /><Relationship Type="http://schemas.openxmlformats.org/officeDocument/2006/relationships/slideLayout" Target="/ppt/slideLayouts/slideLayout1.xml" Id="R335db5923a154b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5db5923a154b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a07f95bc874fdb" /><Relationship Type="http://schemas.openxmlformats.org/officeDocument/2006/relationships/image" Target="/ppt/media/image.png" Id="Rb73417065fcf49f7" /><Relationship Type="http://schemas.openxmlformats.org/officeDocument/2006/relationships/notesSlide" Target="/ppt/notesSlides/notesSlide1.xml" Id="R04c34f0ef5744f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3b448140d9428a" /><Relationship Type="http://schemas.openxmlformats.org/officeDocument/2006/relationships/image" Target="/ppt/media/image2.png" Id="Re201f45037d34488" /><Relationship Type="http://schemas.openxmlformats.org/officeDocument/2006/relationships/notesSlide" Target="/ppt/notesSlides/notesSlide2.xml" Id="R4fb754597e1143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95e4bb2f8c48f9" /><Relationship Type="http://schemas.openxmlformats.org/officeDocument/2006/relationships/image" Target="/ppt/media/image3.png" Id="R497f5021d4ee4f62" /><Relationship Type="http://schemas.openxmlformats.org/officeDocument/2006/relationships/notesSlide" Target="/ppt/notesSlides/notesSlide3.xml" Id="Rb2e1f0bdb80847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052c7009ca4030" /><Relationship Type="http://schemas.openxmlformats.org/officeDocument/2006/relationships/image" Target="/ppt/media/image4.png" Id="R02894e01a6ed4470" /><Relationship Type="http://schemas.openxmlformats.org/officeDocument/2006/relationships/notesSlide" Target="/ppt/notesSlides/notesSlide4.xml" Id="Rd1650fee7b66432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307e542974861" /><Relationship Type="http://schemas.openxmlformats.org/officeDocument/2006/relationships/image" Target="/ppt/media/image5.png" Id="R7d108c231f024fdd" /><Relationship Type="http://schemas.openxmlformats.org/officeDocument/2006/relationships/notesSlide" Target="/ppt/notesSlides/notesSlide5.xml" Id="R8c619cd777c240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d0b00d5eb4637" /><Relationship Type="http://schemas.openxmlformats.org/officeDocument/2006/relationships/image" Target="/ppt/media/image6.png" Id="R4274ab17bf21428b" /><Relationship Type="http://schemas.openxmlformats.org/officeDocument/2006/relationships/notesSlide" Target="/ppt/notesSlides/notesSlide6.xml" Id="Ra7699a0a0e984b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3cd351a35b4089" /><Relationship Type="http://schemas.openxmlformats.org/officeDocument/2006/relationships/notesSlide" Target="/ppt/notesSlides/notesSlide7.xml" Id="R6b8cec9487b547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0e636c442480a" /><Relationship Type="http://schemas.openxmlformats.org/officeDocument/2006/relationships/notesSlide" Target="/ppt/notesSlides/notesSlide8.xml" Id="R581b7f27b33a46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078e0d194c490c" /><Relationship Type="http://schemas.openxmlformats.org/officeDocument/2006/relationships/notesSlide" Target="/ppt/notesSlides/notesSlide9.xml" Id="R435c0c45d2e345c7" 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0305C-7C0A-4C17-AD82-5E250BBA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1D7D3D-27C6-492B-B723-F2C110A9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Routes on a familiar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018A8-7F3D-4691-8856-5A3A0891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Opening · 40-minute lesson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CB7BA-7D05-4C38-B256-50DEE23E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75C0E-A153-460A-ACFA-94F8DBEB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a simple map or plan of a familiar place.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CAC4D-02D0-45AD-872B-CD0169E9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590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Can a partner follow my route?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5CC32-FDD0-44DD-BBA4-0819F1D7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23875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Point, speak, draw, type or write.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417065fcf49f7"/>
          <a:stretch xmlns:a="http://schemas.openxmlformats.org/drawingml/2006/main"/>
        </p:blipFill>
        <p:spPr>
          <a:xfrm xmlns:a="http://schemas.openxmlformats.org/drawingml/2006/main">
            <a:off x="7477125" y="2133600"/>
            <a:ext cx="4191000" cy="252534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858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5245B7-B4F2-470A-A7BB-C2A9C4CF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4EE0B-32DD-4B70-9B2D-F85A7E36B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Arrival: a quick evidence check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884BC-C46E-4CC9-92CC-F25EF142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Arrival · 4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F6855-4578-4A94-B795-7C0C5AE3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BAF32E-028B-4BAA-82FE-457F94D8D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847850"/>
            <a:ext cx="5334000" cy="369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What does S mean?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From S, move one square right. Where are you?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From L, move one square down. Where are you?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What does destination mean?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01f45037d34488"/>
          <a:stretch xmlns:a="http://schemas.openxmlformats.org/drawingml/2006/main"/>
        </p:blipFill>
        <p:spPr>
          <a:xfrm xmlns:a="http://schemas.openxmlformats.org/drawingml/2006/main">
            <a:off x="6143625" y="2238375"/>
            <a:ext cx="5619750" cy="338626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22C69-C8E9-4475-8276-E0ECFFF1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76900"/>
            <a:ext cx="1123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your chosen arrival sheet. Ask for one step at a time.</a:t>
            </a:r>
          </a:p>
        </p:txBody>
      </p:sp>
    </p:spTree>
    <p:extLst>
      <p:ext uri="{BB962C8B-B14F-4D97-AF65-F5344CB8AC3E}">
        <p14:creationId xmlns:p14="http://schemas.microsoft.com/office/powerpoint/2010/main" val="17002713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26961-41C8-4BA4-AB5B-86F34279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D978FA-4C93-46EC-A4CA-552623DD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Directions on a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6EE169-3517-4385-B09E-455C99FD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Starter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470894-CD4E-4EBA-A43F-80D5774D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90730-6D9A-45C3-A206-EF6BF0257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47875"/>
            <a:ext cx="5048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Show left, right, up and down on the page.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77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Keep the plan still.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7f5021d4ee4f62"/>
          <a:stretch xmlns:a="http://schemas.openxmlformats.org/drawingml/2006/main"/>
        </p:blipFill>
        <p:spPr>
          <a:xfrm xmlns:a="http://schemas.openxmlformats.org/drawingml/2006/main">
            <a:off x="6048375" y="2152650"/>
            <a:ext cx="5619750" cy="338626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C89BD-1F02-489B-8FC3-4664D027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44830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picture keys and labels.</a:t>
            </a:r>
          </a:p>
        </p:txBody>
      </p:sp>
    </p:spTree>
    <p:extLst>
      <p:ext uri="{BB962C8B-B14F-4D97-AF65-F5344CB8AC3E}">
        <p14:creationId xmlns:p14="http://schemas.microsoft.com/office/powerpoint/2010/main" val="887858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3BAE2-3F83-4433-B63E-03ACD32D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AE88E8-96A8-490B-AB18-40D86164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The worked method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30514-51E7-4AFD-BC61-6F5A7E60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I do · 6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82E8C-D0B4-4D09-9BD6-24A3FEDD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AC800-C1B4-45E6-A300-BD171E54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771650"/>
            <a:ext cx="5429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Where does this route finish? Start at S. Move right, then down.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The key names S as school. One move right reaches L, the library.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One move down from L reaches X, the crossing. X is the destination.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Trace S to L to X again. Two moves, no diagonal jump.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894e01a6ed4470"/>
          <a:stretch xmlns:a="http://schemas.openxmlformats.org/drawingml/2006/main"/>
        </p:blipFill>
        <p:spPr>
          <a:xfrm xmlns:a="http://schemas.openxmlformats.org/drawingml/2006/main">
            <a:off x="6238875" y="2457450"/>
            <a:ext cx="5429250" cy="327147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732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7C20E-926F-491D-A548-4DEF5D90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6075A-6BFC-4D32-8726-AF98077A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Partner route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05A3C8-B7FD-4D75-827A-EC68346D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We do · 7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BC1C1-9E24-4467-98BE-2B25AE0A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3B02E-49C3-416A-84D5-FAC77FAE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895475"/>
            <a:ext cx="54292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Navigator: choose a start and give two moves on the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Checker: trace the moves with a counter and mark the destination.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Compare with the navigator’s intended destination. Swap roles.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08c231f024fdd"/>
          <a:stretch xmlns:a="http://schemas.openxmlformats.org/drawingml/2006/main"/>
        </p:blipFill>
        <p:spPr>
          <a:xfrm xmlns:a="http://schemas.openxmlformats.org/drawingml/2006/main">
            <a:off x="6238875" y="2371725"/>
            <a:ext cx="5429250" cy="3271471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1E756E-5CFC-4C08-A29F-F6A50FB3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5435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a counter. Swap navigator and checker roles.</a:t>
            </a:r>
          </a:p>
        </p:txBody>
      </p:sp>
    </p:spTree>
    <p:extLst>
      <p:ext uri="{BB962C8B-B14F-4D97-AF65-F5344CB8AC3E}">
        <p14:creationId xmlns:p14="http://schemas.microsoft.com/office/powerpoint/2010/main" val="2262560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4512A-D699-484B-B6F9-823C8B66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0F8D9-95EE-475D-8935-69BF39CF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the claim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24566A-6C09-4D05-A61E-4C1EE14D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Check · 2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2D18E-103A-4FE1-9E6C-DD63D26D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54F1D-880B-4AB0-9AFF-504DB5F3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162175"/>
            <a:ext cx="5619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Start S. Right, then down.</a:t>
            </a:r>
          </a:p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A visitor marks the shop.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47C92-9F59-49E8-B46A-23DC9C2B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5238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every move.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4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Is the destination correct?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74ab17bf21428b"/>
          <a:stretch xmlns:a="http://schemas.openxmlformats.org/drawingml/2006/main"/>
        </p:blipFill>
        <p:spPr>
          <a:xfrm xmlns:a="http://schemas.openxmlformats.org/drawingml/2006/main">
            <a:off x="6238875" y="2409825"/>
            <a:ext cx="5429250" cy="327147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355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1B463-A9AB-43AA-9A07-E0624F452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50624-2160-4904-93EF-57340982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Your independent task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3BC6A-0AC2-48F1-ABFC-E71DA5BA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Independent · 12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8374EF-AF7D-4DCA-92ED-340D33FE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8A83BA-7890-4934-B3F0-3E0FC213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Supported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AD3FC7-AC5A-4965-A57A-B1D56315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Find the start on the familiar-place plan with an adult.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Follow one short route, with directions read aloud.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Mark or point to the destination yourself.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E7AE4F-EDA2-4639-9969-E2683403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Standard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FFAFBF-C71E-49D1-BBE3-B5D8DAE9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Mark a start on the familiar-place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Build a short route for a partner. Swap roles.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Follow the new route and mark its destination independently.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451DC8-F168-4179-A15C-D1785852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Stretch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972CD7-0C27-4EE3-812C-EADD4A55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Give a precise route on the familiar-place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Ask a partner to test it. Repair any unclear instruction.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Follow a fresh route and mark its destination independently.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Explain one check using a feature on the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D9B882-90B1-4B3D-A694-5098816A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76900"/>
            <a:ext cx="1123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checked local sources and your task sheet.</a:t>
            </a:r>
          </a:p>
        </p:txBody>
      </p:sp>
    </p:spTree>
    <p:extLst>
      <p:ext uri="{BB962C8B-B14F-4D97-AF65-F5344CB8AC3E}">
        <p14:creationId xmlns:p14="http://schemas.microsoft.com/office/powerpoint/2010/main" val="4336490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12F01-9D9F-4514-B5B1-996DE743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326D11-3CD0-4BA5-B17F-A51400CE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Review and improve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46456-1E73-476A-8889-1F834599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Review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19CCD-8D2C-46AD-892C-09809769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899DED-02CB-46B7-9583-696502CF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10953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the start and every move. Improve one direction so a partner can follow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7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Show what you changed.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15ADD-FD51-4033-BAF5-8A8B59F28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381625"/>
            <a:ext cx="11239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Explain one improvement to your teacher.</a:t>
            </a:r>
          </a:p>
        </p:txBody>
      </p:sp>
    </p:spTree>
    <p:extLst>
      <p:ext uri="{BB962C8B-B14F-4D97-AF65-F5344CB8AC3E}">
        <p14:creationId xmlns:p14="http://schemas.microsoft.com/office/powerpoint/2010/main" val="9246665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75076-2BF1-4350-9575-6EF4C69F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4FDA5-35AB-4570-A67A-CF6A7373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Two final checks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DE2D11-0868-4B5D-9069-DB88C5EE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Exit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3F186-F829-4333-AC49-0C474B06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BBDAF-BAD2-4CFE-8523-C9C4D09B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111442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Where does the new route on your plan finish?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8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How did you check one direction?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74A20-46EE-474A-9C3F-12B1DB52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295900"/>
            <a:ext cx="1123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Give your own response. Point, speak, draw or write.</a:t>
            </a:r>
          </a:p>
        </p:txBody>
      </p:sp>
    </p:spTree>
    <p:extLst>
      <p:ext uri="{BB962C8B-B14F-4D97-AF65-F5344CB8AC3E}">
        <p14:creationId xmlns:p14="http://schemas.microsoft.com/office/powerpoint/2010/main" val="13583574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3C7BD0-2FBF-4276-9348-3BD66A0A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BUILD HUMANITIES   SUMMER 1   WEEK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B923E-8165-4EF5-B4FA-450E9EB2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0962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Lesson vocabulary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6344D2-CBD2-4E50-B07D-F84E55FA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6C4FAA-B15A-4D94-A27C-2C171A26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1809750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 view from above showing where things 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6CA41-2AF2-4BA3-BA0A-019C207C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route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83EF27-17FB-47F0-AAC6-9FBEA884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09875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The way from a start to a destination.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6032F-018E-47CC-9C32-E5F2DE61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destination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983C11-E660-4755-89EA-E1DFEACC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810000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The place where a route ends.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DBC59-706C-4EC7-8728-00FEAD6B2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key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8AA3E0-76ED-4086-A31D-8497164EB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810125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 guide to the symbols on a map.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10AC74-B3EA-458A-8CDB-23C333B2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Vocabulary reference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BA11E0-2DFE-48F7-95FA-3853EBD9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334125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723747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2026-09-21T14:32:33.1510000Z</dcterms:created>
  <dcterms:modified xsi:type="dcterms:W3CDTF">2026-09-21T14:32:33.1510000Z</dcterms:modified>
</coreProperties>
</file>