
<file path=[Content_Types].xml><?xml version="1.0" encoding="utf-8"?>
<Types xmlns="http://schemas.openxmlformats.org/package/2006/content-types">
  <Default Extension="xml" ContentType="application/vnd.openxmlformats-package.core-properties+xml"/>
  <Default Extension="jpeg" ContentType="image/jpeg"/>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Types>
</file>

<file path=_rels/.rels><?xml version='1.0' encoding='UTF-8'?>
<Relationships xmlns="http://schemas.openxmlformats.org/package/2006/relationships"><Relationship Type="http://schemas.openxmlformats.org/package/2006/relationships/metadata/core-properties" Target="/docProps/core.xml" Id="R4d85f07698f34b7b"/><Relationship Type="http://schemas.openxmlformats.org/officeDocument/2006/relationships/extended-properties" Target="/docProps/app.xml" Id="Rc940e3a184f643b1"/><Relationship Type="http://schemas.openxmlformats.org/officeDocument/2006/relationships/officeDocument" Target="/ppt/presentation.xml" Id="R041ccebff29e4fd0"/></Relationships>
</file>

<file path=ppt/presentation.xml><?xml version="1.0" encoding="utf-8"?>
<p:presentation xmlns:p="http://schemas.openxmlformats.org/presentationml/2006/main">
  <p:sldMasterIdLst>
    <p:sldMasterId xmlns:r="http://schemas.openxmlformats.org/officeDocument/2006/relationships" id="2147483648" r:id="R9ac18a4d4b784d34"/>
  </p:sldMasterIdLst>
  <p:notesMasterIdLst>
    <p:notesMasterId xmlns:r="http://schemas.openxmlformats.org/officeDocument/2006/relationships" r:id="R579d0bf47c834c0c"/>
  </p:notesMasterIdLst>
  <p:sldIdLst>
    <p:sldId xmlns:r="http://schemas.openxmlformats.org/officeDocument/2006/relationships" id="256" r:id="R2f66c6456a2f4870"/>
    <p:sldId xmlns:r="http://schemas.openxmlformats.org/officeDocument/2006/relationships" id="257" r:id="R51324a2761594459"/>
    <p:sldId xmlns:r="http://schemas.openxmlformats.org/officeDocument/2006/relationships" id="258" r:id="R1198b5411e944d79"/>
    <p:sldId xmlns:r="http://schemas.openxmlformats.org/officeDocument/2006/relationships" id="259" r:id="R4478fc2247454fc4"/>
    <p:sldId xmlns:r="http://schemas.openxmlformats.org/officeDocument/2006/relationships" id="260" r:id="R452bcc2c6b3949a7"/>
    <p:sldId xmlns:r="http://schemas.openxmlformats.org/officeDocument/2006/relationships" id="261" r:id="R73d07b96bbdc440d"/>
    <p:sldId xmlns:r="http://schemas.openxmlformats.org/officeDocument/2006/relationships" id="262" r:id="R3e3b92b99d87426d"/>
    <p:sldId xmlns:r="http://schemas.openxmlformats.org/officeDocument/2006/relationships" id="263" r:id="Rfaf777b578044267"/>
    <p:sldId xmlns:r="http://schemas.openxmlformats.org/officeDocument/2006/relationships" id="264" r:id="R69c00647a9fa4e63"/>
    <p:sldId xmlns:r="http://schemas.openxmlformats.org/officeDocument/2006/relationships" id="265" r:id="R9138f869bf374eec"/>
    <p:sldId xmlns:r="http://schemas.openxmlformats.org/officeDocument/2006/relationships" id="266" r:id="R813f93e6cef843b2"/>
    <p:sldId xmlns:r="http://schemas.openxmlformats.org/officeDocument/2006/relationships" id="267" r:id="Re61c8e87246c4440"/>
    <p:sldId xmlns:r="http://schemas.openxmlformats.org/officeDocument/2006/relationships" id="268" r:id="Rf09544eb00c0447a"/>
    <p:sldId xmlns:r="http://schemas.openxmlformats.org/officeDocument/2006/relationships" id="269" r:id="R6e01651e2c574beb"/>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xml version='1.0' encoding='UTF-8'?>
<Relationships xmlns="http://schemas.openxmlformats.org/package/2006/relationships"><Relationship Type="http://schemas.openxmlformats.org/officeDocument/2006/relationships/theme" Target="/ppt/theme/theme1.xml" Id="Rf8e957ddfc514d4e"/><Relationship Type="http://schemas.openxmlformats.org/officeDocument/2006/relationships/slideMaster" Target="/ppt/slideMasters/slideMaster1.xml" Id="R9ac18a4d4b784d34"/><Relationship Type="http://schemas.openxmlformats.org/officeDocument/2006/relationships/notesMaster" Target="/ppt/notesMasters/notesMaster1.xml" Id="R579d0bf47c834c0c"/><Relationship Type="http://schemas.openxmlformats.org/officeDocument/2006/relationships/presProps" Target="/ppt/presProps.xml" Id="R5d767a7e08c44676"/><Relationship Type="http://schemas.openxmlformats.org/officeDocument/2006/relationships/tableStyles" Target="/ppt/tableStyles.xml" Id="R73c6dc08ffe94649"/><Relationship Type="http://schemas.openxmlformats.org/officeDocument/2006/relationships/slide" Target="/ppt/slides/slide1.xml" Id="R2f66c6456a2f4870"/><Relationship Type="http://schemas.openxmlformats.org/officeDocument/2006/relationships/slide" Target="/ppt/slides/slide2.xml" Id="R51324a2761594459"/><Relationship Type="http://schemas.openxmlformats.org/officeDocument/2006/relationships/slide" Target="/ppt/slides/slide3.xml" Id="R1198b5411e944d79"/><Relationship Type="http://schemas.openxmlformats.org/officeDocument/2006/relationships/slide" Target="/ppt/slides/slide4.xml" Id="R4478fc2247454fc4"/><Relationship Type="http://schemas.openxmlformats.org/officeDocument/2006/relationships/slide" Target="/ppt/slides/slide5.xml" Id="R452bcc2c6b3949a7"/><Relationship Type="http://schemas.openxmlformats.org/officeDocument/2006/relationships/slide" Target="/ppt/slides/slide6.xml" Id="R73d07b96bbdc440d"/><Relationship Type="http://schemas.openxmlformats.org/officeDocument/2006/relationships/slide" Target="/ppt/slides/slide7.xml" Id="R3e3b92b99d87426d"/><Relationship Type="http://schemas.openxmlformats.org/officeDocument/2006/relationships/slide" Target="/ppt/slides/slide8.xml" Id="Rfaf777b578044267"/><Relationship Type="http://schemas.openxmlformats.org/officeDocument/2006/relationships/slide" Target="/ppt/slides/slide9.xml" Id="R69c00647a9fa4e63"/><Relationship Type="http://schemas.openxmlformats.org/officeDocument/2006/relationships/slide" Target="/ppt/slides/slide10.xml" Id="R9138f869bf374eec"/><Relationship Type="http://schemas.openxmlformats.org/officeDocument/2006/relationships/slide" Target="/ppt/slides/slide11.xml" Id="R813f93e6cef843b2"/><Relationship Type="http://schemas.openxmlformats.org/officeDocument/2006/relationships/slide" Target="/ppt/slides/slide12.xml" Id="Re61c8e87246c4440"/><Relationship Type="http://schemas.openxmlformats.org/officeDocument/2006/relationships/slide" Target="/ppt/slides/slide13.xml" Id="Rf09544eb00c0447a"/><Relationship Type="http://schemas.openxmlformats.org/officeDocument/2006/relationships/slide" Target="/ppt/slides/slide14.xml" Id="R6e01651e2c574beb"/></Relationships>
</file>

<file path=ppt/notesMasters/_rels/notesMaster1.xml.rels><?xml version='1.0' encoding='UTF-8'?>
<Relationships xmlns="http://schemas.openxmlformats.org/package/2006/relationships"><Relationship Type="http://schemas.openxmlformats.org/officeDocument/2006/relationships/theme" Target="/ppt/notesMasters/theme/theme3.xml" Id="R5608ad0834de4103"/></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xml version='1.0' encoding='UTF-8'?>
<Relationships xmlns="http://schemas.openxmlformats.org/package/2006/relationships"><Relationship Type="http://schemas.openxmlformats.org/officeDocument/2006/relationships/slide" Target="/ppt/slides/slide1.xml" Id="R51cc6ea5d3214d2f"/><Relationship Type="http://schemas.openxmlformats.org/officeDocument/2006/relationships/notesMaster" Target="/ppt/notesMasters/notesMaster1.xml" Id="R1ef41e2049d146e4"/></Relationships>
</file>

<file path=ppt/notesSlides/_rels/notesSlide2.xml.rels><?xml version='1.0' encoding='UTF-8'?>
<Relationships xmlns="http://schemas.openxmlformats.org/package/2006/relationships"><Relationship Type="http://schemas.openxmlformats.org/officeDocument/2006/relationships/slide" Target="/ppt/slides/slide2.xml" Id="Rbac12505bc9f4c41"/><Relationship Type="http://schemas.openxmlformats.org/officeDocument/2006/relationships/notesMaster" Target="/ppt/notesMasters/notesMaster1.xml" Id="R73ad57e8d67c4ebc"/></Relationships>
</file>

<file path=ppt/notesSlides/_rels/notesSlide3.xml.rels><?xml version='1.0' encoding='UTF-8'?>
<Relationships xmlns="http://schemas.openxmlformats.org/package/2006/relationships"><Relationship Type="http://schemas.openxmlformats.org/officeDocument/2006/relationships/slide" Target="/ppt/slides/slide3.xml" Id="Recdc47e9221b4cb7"/><Relationship Type="http://schemas.openxmlformats.org/officeDocument/2006/relationships/notesMaster" Target="/ppt/notesMasters/notesMaster1.xml" Id="R93def6a4eafc4d4f"/></Relationships>
</file>

<file path=ppt/notesSlides/_rels/notesSlide4.xml.rels><?xml version='1.0' encoding='UTF-8'?>
<Relationships xmlns="http://schemas.openxmlformats.org/package/2006/relationships"><Relationship Type="http://schemas.openxmlformats.org/officeDocument/2006/relationships/slide" Target="/ppt/slides/slide4.xml" Id="R7ff6445b7b794b23"/><Relationship Type="http://schemas.openxmlformats.org/officeDocument/2006/relationships/notesMaster" Target="/ppt/notesMasters/notesMaster1.xml" Id="R9a9c9d29ce4f402d"/></Relationships>
</file>

<file path=ppt/notesSlides/_rels/notesSlide5.xml.rels><?xml version='1.0' encoding='UTF-8'?>
<Relationships xmlns="http://schemas.openxmlformats.org/package/2006/relationships"><Relationship Type="http://schemas.openxmlformats.org/officeDocument/2006/relationships/slide" Target="/ppt/slides/slide5.xml" Id="R9f52052d7c5f4c15"/><Relationship Type="http://schemas.openxmlformats.org/officeDocument/2006/relationships/notesMaster" Target="/ppt/notesMasters/notesMaster1.xml" Id="R95c64c8bc42a4454"/></Relationships>
</file>

<file path=ppt/notesSlides/_rels/notesSlide6.xml.rels><?xml version='1.0' encoding='UTF-8'?>
<Relationships xmlns="http://schemas.openxmlformats.org/package/2006/relationships"><Relationship Type="http://schemas.openxmlformats.org/officeDocument/2006/relationships/slide" Target="/ppt/slides/slide6.xml" Id="R887bb96f0e014c3f"/><Relationship Type="http://schemas.openxmlformats.org/officeDocument/2006/relationships/notesMaster" Target="/ppt/notesMasters/notesMaster1.xml" Id="R78562e53b1f84ef7"/></Relationships>
</file>

<file path=ppt/notesSlides/_rels/notesSlide7.xml.rels><?xml version='1.0' encoding='UTF-8'?>
<Relationships xmlns="http://schemas.openxmlformats.org/package/2006/relationships"><Relationship Type="http://schemas.openxmlformats.org/officeDocument/2006/relationships/slide" Target="/ppt/slides/slide7.xml" Id="Rfffa20de66ca46a4"/><Relationship Type="http://schemas.openxmlformats.org/officeDocument/2006/relationships/notesMaster" Target="/ppt/notesMasters/notesMaster1.xml" Id="R3a72dafb51364b4d"/></Relationships>
</file>

<file path=ppt/notesSlides/_rels/notesSlide8.xml.rels><?xml version='1.0' encoding='UTF-8'?>
<Relationships xmlns="http://schemas.openxmlformats.org/package/2006/relationships"><Relationship Type="http://schemas.openxmlformats.org/officeDocument/2006/relationships/slide" Target="/ppt/slides/slide8.xml" Id="R14454eae236344ef"/><Relationship Type="http://schemas.openxmlformats.org/officeDocument/2006/relationships/notesMaster" Target="/ppt/notesMasters/notesMaster1.xml" Id="R68d888e8a0194e8f"/></Relationships>
</file>

<file path=ppt/notesSlides/_rels/notesSlide9.xml.rels><?xml version='1.0' encoding='UTF-8'?>
<Relationships xmlns="http://schemas.openxmlformats.org/package/2006/relationships"><Relationship Type="http://schemas.openxmlformats.org/officeDocument/2006/relationships/slide" Target="/ppt/slides/slide9.xml" Id="Rcdd55b757b4d464f"/><Relationship Type="http://schemas.openxmlformats.org/officeDocument/2006/relationships/notesMaster" Target="/ppt/notesMasters/notesMaster1.xml" Id="Rcc8455deabad423f"/></Relationships>
</file>

<file path=ppt/notesSlides/_rels/notesSlide10.xml.rels><?xml version='1.0' encoding='UTF-8'?>
<Relationships xmlns="http://schemas.openxmlformats.org/package/2006/relationships"><Relationship Type="http://schemas.openxmlformats.org/officeDocument/2006/relationships/slide" Target="/ppt/slides/slide10.xml" Id="Rc99fd06293794070"/><Relationship Type="http://schemas.openxmlformats.org/officeDocument/2006/relationships/notesMaster" Target="/ppt/notesMasters/notesMaster1.xml" Id="Re1b8430bdac04a76"/></Relationships>
</file>

<file path=ppt/notesSlides/_rels/notesSlide11.xml.rels><?xml version='1.0' encoding='UTF-8'?>
<Relationships xmlns="http://schemas.openxmlformats.org/package/2006/relationships"><Relationship Type="http://schemas.openxmlformats.org/officeDocument/2006/relationships/slide" Target="/ppt/slides/slide11.xml" Id="R752ffc42ccfc4ea2"/><Relationship Type="http://schemas.openxmlformats.org/officeDocument/2006/relationships/notesMaster" Target="/ppt/notesMasters/notesMaster1.xml" Id="Rfe0942b6000a4760"/></Relationships>
</file>

<file path=ppt/notesSlides/_rels/notesSlide12.xml.rels><?xml version='1.0' encoding='UTF-8'?>
<Relationships xmlns="http://schemas.openxmlformats.org/package/2006/relationships"><Relationship Type="http://schemas.openxmlformats.org/officeDocument/2006/relationships/slide" Target="/ppt/slides/slide12.xml" Id="Rfecd8e0bb71c4378"/><Relationship Type="http://schemas.openxmlformats.org/officeDocument/2006/relationships/notesMaster" Target="/ppt/notesMasters/notesMaster1.xml" Id="Rb60947511ae04c91"/></Relationships>
</file>

<file path=ppt/notesSlides/_rels/notesSlide13.xml.rels><?xml version='1.0' encoding='UTF-8'?>
<Relationships xmlns="http://schemas.openxmlformats.org/package/2006/relationships"><Relationship Type="http://schemas.openxmlformats.org/officeDocument/2006/relationships/slide" Target="/ppt/slides/slide13.xml" Id="R4c5adbbbd7734c0b"/><Relationship Type="http://schemas.openxmlformats.org/officeDocument/2006/relationships/notesMaster" Target="/ppt/notesMasters/notesMaster1.xml" Id="R00d1162ede194a43"/></Relationships>
</file>

<file path=ppt/notesSlides/_rels/notesSlide14.xml.rels><?xml version='1.0' encoding='UTF-8'?>
<Relationships xmlns="http://schemas.openxmlformats.org/package/2006/relationships"><Relationship Type="http://schemas.openxmlformats.org/officeDocument/2006/relationships/slide" Target="/ppt/slides/slide14.xml" Id="R2616ffa646bb4b74"/><Relationship Type="http://schemas.openxmlformats.org/officeDocument/2006/relationships/notesMaster" Target="/ppt/notesMasters/notesMaster1.xml" Id="R564114df72c4484d"/></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ART_GROW_A2_W02_P2 · Public · Autumn 2 · Week 2 · Wednesday 11 November 2026 · Opening.</a:t>
            </a:r>
          </a:p>
          <a:p xmlns:a="http://schemas.openxmlformats.org/drawingml/2006/main">
            <a:r>
              <a:t/>
            </a:r>
          </a:p>
          <a:p xmlns:a="http://schemas.openxmlformats.org/drawingml/2006/main">
            <a:r>
              <a:t>Within the current task allocation.</a:t>
            </a:r>
          </a:p>
          <a:p xmlns:a="http://schemas.openxmlformats.org/drawingml/2006/main">
            <a:r>
              <a:t/>
            </a:r>
          </a:p>
          <a:p xmlns:a="http://schemas.openxmlformats.org/drawingml/2006/main">
            <a:r>
              <a:t>Keep an individual note for each pupil even when the sound is shared. Observe a chosen part, common count-in, maintained full rests, any recovery and one response-led retry. The score and real comment can support taking part within the award. A group recording alone does not identify each learner’s understanding; use a brief individual explanation or checked choice.</a:t>
            </a:r>
          </a:p>
          <a:p xmlns:a="http://schemas.openxmlformats.org/drawingml/2006/main">
            <a:r>
              <a:t/>
            </a:r>
          </a:p>
          <a:p xmlns:a="http://schemas.openxmlformats.org/drawingml/2006/main">
            <a:r>
              <a:t>GROW uses Independent as the starting route. Offer Supported and optional Aspire without changing the weekly outcome. Use a pair and a trio for five learners; rotate player, pulse keeper and listener so every pupil learns a part and has a personal record. Agree a quiet stop cue. Model following one instruction at a time: look, wait, play, stop. Quiet finger taps, silent pointing or signs are valid access modes; offer a quiet space and a pause. Do not require solos or a public audience. Scribe exact words or confirmed choices, read them back and allow corrections. Plan in any language before sharing in the chosen mode. Give one precise success and one NS next step. The pupil responds in the same colour, on the same page or usual mode, then tries the part again. Record R only when Voice and Audience are present, one NS has been set and the pupil has responded. Use VF / WS / I / NS / // / ? / E / R accurately.</a:t>
            </a:r>
          </a:p>
          <a:p xmlns:a="http://schemas.openxmlformats.org/drawingml/2006/main">
            <a:r>
              <a:t/>
            </a:r>
          </a:p>
          <a:p xmlns:a="http://schemas.openxmlformats.org/drawingml/2006/main">
            <a:r>
              <a:t>Evidence: A_Take_Part.pdf · Week 2 group practice and response</a:t>
            </a:r>
          </a:p>
          <a:p xmlns:a="http://schemas.openxmlformats.org/drawingml/2006/main">
            <a:r>
              <a:t/>
            </a:r>
          </a:p>
          <a:p xmlns:a="http://schemas.openxmlformats.org/drawingml/2006/main">
            <a:r>
              <a:t>Scheme outcome: Learn a part for a group performance.</a:t>
            </a:r>
          </a:p>
          <a:p xmlns:a="http://schemas.openxmlformats.org/drawingml/2006/main">
            <a:r>
              <a:t/>
            </a:r>
          </a:p>
          <a:p xmlns:a="http://schemas.openxmlformats.org/drawingml/2006/main">
            <a:r>
              <a:t>Feedback: Give one success and one next step. The pupil responds in the same colour, on the same page or usual mode. Record R after Voice, Audience, next step and pupil response.</a:t>
            </a:r>
          </a:p>
          <a:p xmlns:a="http://schemas.openxmlformats.org/drawingml/2006/main">
            <a:r>
              <a:t/>
            </a:r>
          </a:p>
          <a:p xmlns:a="http://schemas.openxmlformats.org/drawingml/2006/main">
            <a:r>
              <a:t>Teacher support: {"cognition":"Teach one four-beat chunk. Model, practise together, then fade voice and pointing while keeping the score visible.","communication":"Pair words with TAP, REST, WAIT and STOP symbols. Allow processing time, signs, pointing and checked scribing.","semh":"Agree turns and a quiet stop cue. Offer a trusted partner, silent role, pause and return. No forced solo.","sensory":"Use soft taps or silent directing from a stable position. Avoid painful actions or loud objects. Offer a quiet space.","eal":"Model terms with actions. Plan in any language. Check meaning through a demonstration or confirmed choice.","Five-a-day":"Explicit model; count-check-retry strategy; numbered-box scaffold; flexible pair/trio; static visual teaching aid."}</a:t>
            </a:r>
          </a:p>
          <a:p xmlns:a="http://schemas.openxmlformats.org/drawingml/2006/main">
            <a:r>
              <a:t/>
            </a:r>
          </a:p>
          <a:p xmlns:a="http://schemas.openxmlformats.org/drawingml/2006/main">
            <a:r>
              <a:t>TA focus: {"I do":"Align the two scores and track the same beat column. Check chosen access modes.","We do":"Listen for copying, compressed rests or rushing. Fade voice before fading the score.","Independent":"Keep one individual observation per pupil. Prompt specific listener detail, then let the pupil choose and try the next 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ART_GROW_A2_W02_P2 · Public · Autumn 2 · Week 2 · Wednesday 11 November 2026 · Arrival.</a:t>
            </a:r>
          </a:p>
          <a:p xmlns:a="http://schemas.openxmlformats.org/drawingml/2006/main">
            <a:r>
              <a:t/>
            </a:r>
          </a:p>
          <a:p xmlns:a="http://schemas.openxmlformats.org/drawingml/2006/main">
            <a:r>
              <a:t>5 minutes. Route detail slides share the task allocation.</a:t>
            </a:r>
          </a:p>
          <a:p xmlns:a="http://schemas.openxmlformats.org/drawingml/2006/main">
            <a:r>
              <a:t/>
            </a:r>
          </a:p>
          <a:p xmlns:a="http://schemas.openxmlformats.org/drawingml/2006/main">
            <a:r>
              <a:t>TAP REST TAP TAP across four equal beats. Provide the score if retrieval needs support.</a:t>
            </a:r>
          </a:p>
          <a:p xmlns:a="http://schemas.openxmlformats.org/drawingml/2006/main">
            <a:r>
              <a:t/>
            </a:r>
          </a:p>
          <a:p xmlns:a="http://schemas.openxmlformats.org/drawingml/2006/main">
            <a:r>
              <a:t>Beat 2 for one full beat.</a:t>
            </a:r>
          </a:p>
          <a:p xmlns:a="http://schemas.openxmlformats.org/drawingml/2006/main">
            <a:r>
              <a:t/>
            </a:r>
          </a:p>
          <a:p xmlns:a="http://schemas.openxmlformats.org/drawingml/2006/main">
            <a:r>
              <a:t>A genuine recorded next step; if no record exists, agree a new aim without inventing history.</a:t>
            </a:r>
          </a:p>
          <a:p xmlns:a="http://schemas.openxmlformats.org/drawingml/2006/main">
            <a:r>
              <a:t/>
            </a:r>
          </a:p>
          <a:p xmlns:a="http://schemas.openxmlformats.org/drawingml/2006/main">
            <a:r>
              <a:t>The agreed STOP signal is recognised and acted on; use silent rehearsal first.</a:t>
            </a:r>
          </a:p>
          <a:p xmlns:a="http://schemas.openxmlformats.org/drawingml/2006/main">
            <a:r>
              <a:t/>
            </a:r>
          </a:p>
          <a:p xmlns:a="http://schemas.openxmlformats.org/drawingml/2006/main">
            <a:r>
              <a:t>Keep an individual note for each pupil even when the sound is shared. Observe a chosen part, common count-in, maintained full rests, any recovery and one response-led retry. The score and real comment can support taking part within the award. A group recording alone does not identify each learner’s understanding; use a brief individual explanation or checked choice.</a:t>
            </a:r>
          </a:p>
          <a:p xmlns:a="http://schemas.openxmlformats.org/drawingml/2006/main">
            <a:r>
              <a:t/>
            </a:r>
          </a:p>
          <a:p xmlns:a="http://schemas.openxmlformats.org/drawingml/2006/main">
            <a:r>
              <a:t>GROW uses Independent as the starting route. Offer Supported and optional Aspire without changing the weekly outcome. Use a pair and a trio for five learners; rotate player, pulse keeper and listener so every pupil learns a part and has a personal record. Agree a quiet stop cue. Model following one instruction at a time: look, wait, play, stop. Quiet finger taps, silent pointing or signs are valid access modes; offer a quiet space and a pause. Do not require solos or a public audience. Scribe exact words or confirmed choices, read them back and allow corrections. Plan in any language before sharing in the chosen mode. Give one precise success and one NS next step. The pupil responds in the same colour, on the same page or usual mode, then tries the part again. Record R only when Voice and Audience are present, one NS has been set and the pupil has responded. Use VF / WS / I / NS / // / ? / E / R accurately.</a:t>
            </a:r>
          </a:p>
          <a:p xmlns:a="http://schemas.openxmlformats.org/drawingml/2006/main">
            <a:r>
              <a:t/>
            </a:r>
          </a:p>
          <a:p xmlns:a="http://schemas.openxmlformats.org/drawingml/2006/main">
            <a:r>
              <a:t>Evidence: A_Take_Part.pdf · Week 2 group practice and response</a:t>
            </a:r>
          </a:p>
          <a:p xmlns:a="http://schemas.openxmlformats.org/drawingml/2006/main">
            <a:r>
              <a:t/>
            </a:r>
          </a:p>
          <a:p xmlns:a="http://schemas.openxmlformats.org/drawingml/2006/main">
            <a:r>
              <a:t>Scheme outcome: Learn a part for a group performance.</a:t>
            </a:r>
          </a:p>
          <a:p xmlns:a="http://schemas.openxmlformats.org/drawingml/2006/main">
            <a:r>
              <a:t/>
            </a:r>
          </a:p>
          <a:p xmlns:a="http://schemas.openxmlformats.org/drawingml/2006/main">
            <a:r>
              <a:t>Feedback: Give one success and one next step. The pupil responds in the same colour, on the same page or usual mode. Record R after Voice, Audience, next step and pupil response.</a:t>
            </a:r>
          </a:p>
          <a:p xmlns:a="http://schemas.openxmlformats.org/drawingml/2006/main">
            <a:r>
              <a:t/>
            </a:r>
          </a:p>
          <a:p xmlns:a="http://schemas.openxmlformats.org/drawingml/2006/main">
            <a:r>
              <a:t>Teacher support: {"cognition":"Teach one four-beat chunk. Model, practise together, then fade voice and pointing while keeping the score visible.","communication":"Pair words with TAP, REST, WAIT and STOP symbols. Allow processing time, signs, pointing and checked scribing.","semh":"Agree turns and a quiet stop cue. Offer a trusted partner, silent role, pause and return. No forced solo.","sensory":"Use soft taps or silent directing from a stable position. Avoid painful actions or loud objects. Offer a quiet space.","eal":"Model terms with actions. Plan in any language. Check meaning through a demonstration or confirmed choice.","Five-a-day":"Explicit model; count-check-retry strategy; numbered-box scaffold; flexible pair/trio; static visual teaching aid."}</a:t>
            </a:r>
          </a:p>
          <a:p xmlns:a="http://schemas.openxmlformats.org/drawingml/2006/main">
            <a:r>
              <a:t/>
            </a:r>
          </a:p>
          <a:p xmlns:a="http://schemas.openxmlformats.org/drawingml/2006/main">
            <a:r>
              <a:t>TA focus: {"I do":"Align the two scores and track the same beat column. Check chosen access modes.","We do":"Listen for copying, compressed rests or rushing. Fade voice before fading the score.","Independent":"Keep one individual observation per pupil. Prompt specific listener detail, then let the pupil choose and try the next 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ART_GROW_A2_W02_P2 · Public · Autumn 2 · Week 2 · Wednesday 11 November 2026 · Starter.</a:t>
            </a:r>
          </a:p>
          <a:p xmlns:a="http://schemas.openxmlformats.org/drawingml/2006/main">
            <a:r>
              <a:t/>
            </a:r>
          </a:p>
          <a:p xmlns:a="http://schemas.openxmlformats.org/drawingml/2006/main">
            <a:r>
              <a:t>3 minutes. Route detail slides share the task allocation.</a:t>
            </a:r>
          </a:p>
          <a:p xmlns:a="http://schemas.openxmlformats.org/drawingml/2006/main">
            <a:r>
              <a:t/>
            </a:r>
          </a:p>
          <a:p xmlns:a="http://schemas.openxmlformats.org/drawingml/2006/main">
            <a:r>
              <a:t>Both parts share four equal beats. A taps on 1, 3, 4. B taps on 2, 4. On which beat do both tap? Beat 4. Align the two scores and point down column 4. Beat 2 has a rest in A and a tap in B.</a:t>
            </a:r>
          </a:p>
          <a:p xmlns:a="http://schemas.openxmlformats.org/drawingml/2006/main">
            <a:r>
              <a:t/>
            </a:r>
          </a:p>
          <a:p xmlns:a="http://schemas.openxmlformats.org/drawingml/2006/main">
            <a:r>
              <a:t>Beat 4. Align the two scores and point down column 4. Beat 2 has a rest in A and a tap in B.</a:t>
            </a:r>
          </a:p>
          <a:p xmlns:a="http://schemas.openxmlformats.org/drawingml/2006/main">
            <a:r>
              <a:t/>
            </a:r>
          </a:p>
          <a:p xmlns:a="http://schemas.openxmlformats.org/drawingml/2006/main">
            <a:r>
              <a:t>Keep an individual note for each pupil even when the sound is shared. Observe a chosen part, common count-in, maintained full rests, any recovery and one response-led retry. The score and real comment can support taking part within the award. A group recording alone does not identify each learner’s understanding; use a brief individual explanation or checked choice.</a:t>
            </a:r>
          </a:p>
          <a:p xmlns:a="http://schemas.openxmlformats.org/drawingml/2006/main">
            <a:r>
              <a:t/>
            </a:r>
          </a:p>
          <a:p xmlns:a="http://schemas.openxmlformats.org/drawingml/2006/main">
            <a:r>
              <a:t>GROW uses Independent as the starting route. Offer Supported and optional Aspire without changing the weekly outcome. Use a pair and a trio for five learners; rotate player, pulse keeper and listener so every pupil learns a part and has a personal record. Agree a quiet stop cue. Model following one instruction at a time: look, wait, play, stop. Quiet finger taps, silent pointing or signs are valid access modes; offer a quiet space and a pause. Do not require solos or a public audience. Scribe exact words or confirmed choices, read them back and allow corrections. Plan in any language before sharing in the chosen mode. Give one precise success and one NS next step. The pupil responds in the same colour, on the same page or usual mode, then tries the part again. Record R only when Voice and Audience are present, one NS has been set and the pupil has responded. Use VF / WS / I / NS / // / ? / E / R accurately.</a:t>
            </a:r>
          </a:p>
          <a:p xmlns:a="http://schemas.openxmlformats.org/drawingml/2006/main">
            <a:r>
              <a:t/>
            </a:r>
          </a:p>
          <a:p xmlns:a="http://schemas.openxmlformats.org/drawingml/2006/main">
            <a:r>
              <a:t>Evidence: A_Take_Part.pdf · Week 2 group practice and response</a:t>
            </a:r>
          </a:p>
          <a:p xmlns:a="http://schemas.openxmlformats.org/drawingml/2006/main">
            <a:r>
              <a:t/>
            </a:r>
          </a:p>
          <a:p xmlns:a="http://schemas.openxmlformats.org/drawingml/2006/main">
            <a:r>
              <a:t>Scheme outcome: Learn a part for a group performance.</a:t>
            </a:r>
          </a:p>
          <a:p xmlns:a="http://schemas.openxmlformats.org/drawingml/2006/main">
            <a:r>
              <a:t/>
            </a:r>
          </a:p>
          <a:p xmlns:a="http://schemas.openxmlformats.org/drawingml/2006/main">
            <a:r>
              <a:t>Feedback: Give one success and one next step. The pupil responds in the same colour, on the same page or usual mode. Record R after Voice, Audience, next step and pupil response.</a:t>
            </a:r>
          </a:p>
          <a:p xmlns:a="http://schemas.openxmlformats.org/drawingml/2006/main">
            <a:r>
              <a:t/>
            </a:r>
          </a:p>
          <a:p xmlns:a="http://schemas.openxmlformats.org/drawingml/2006/main">
            <a:r>
              <a:t>Teacher support: {"cognition":"Teach one four-beat chunk. Model, practise together, then fade voice and pointing while keeping the score visible.","communication":"Pair words with TAP, REST, WAIT and STOP symbols. Allow processing time, signs, pointing and checked scribing.","semh":"Agree turns and a quiet stop cue. Offer a trusted partner, silent role, pause and return. No forced solo.","sensory":"Use soft taps or silent directing from a stable position. Avoid painful actions or loud objects. Offer a quiet space.","eal":"Model terms with actions. Plan in any language. Check meaning through a demonstration or confirmed choice.","Five-a-day":"Explicit model; count-check-retry strategy; numbered-box scaffold; flexible pair/trio; static visual teaching aid."}</a:t>
            </a:r>
          </a:p>
          <a:p xmlns:a="http://schemas.openxmlformats.org/drawingml/2006/main">
            <a:r>
              <a:t/>
            </a:r>
          </a:p>
          <a:p xmlns:a="http://schemas.openxmlformats.org/drawingml/2006/main">
            <a:r>
              <a:t>TA focus: {"I do":"Align the two scores and track the same beat column. Check chosen access modes.","We do":"Listen for copying, compressed rests or rushing. Fade voice before fading the score.","Independent":"Keep one individual observation per pupil. Prompt specific listener detail, then let the pupil choose and try the next 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ART_GROW_A2_W02_P2 · Public · Autumn 2 · Week 2 · Wednesday 11 November 2026 · I do.</a:t>
            </a:r>
          </a:p>
          <a:p xmlns:a="http://schemas.openxmlformats.org/drawingml/2006/main">
            <a:r>
              <a:t/>
            </a:r>
          </a:p>
          <a:p xmlns:a="http://schemas.openxmlformats.org/drawingml/2006/main">
            <a:r>
              <a:t>2 minutes. Route detail slides share the task allocation.</a:t>
            </a:r>
          </a:p>
          <a:p xmlns:a="http://schemas.openxmlformats.org/drawingml/2006/main">
            <a:r>
              <a:t/>
            </a:r>
          </a:p>
          <a:p xmlns:a="http://schemas.openxmlformats.org/drawingml/2006/main">
            <a:r>
              <a:t>0–15 seconds Show A: TAP REST TAP TAP and B: REST TAP REST TAP. Point down the same numbered column in both scores. Explain: “The parts differ, but the beat positions line up.” 15–30 seconds Give a shared 1, 2, 3, 4 count-in. Play A while the adult helper points B silently. On a second cycle the helper taps B. Keep the common pointer steady. 30–45 seconds Model losing the place without blaming anyone. Stop your sound, follow the boxes silently and rejoin on the next beat 1 cue. Do not race to catch up or interrupt the other part. 45–60 seconds The listener says: “The shared tap on beat 4 came at two times.” Choose: “We will watch beat 4 and keep the pulse.” Try both parts again, then ask whether the tap coincided. This is a class model, not recorded pupil progress.</a:t>
            </a:r>
          </a:p>
          <a:p xmlns:a="http://schemas.openxmlformats.org/drawingml/2006/main">
            <a:r>
              <a:t/>
            </a:r>
          </a:p>
          <a:p xmlns:a="http://schemas.openxmlformats.org/drawingml/2006/main">
            <a:r>
              <a:t>Keep an individual note for each pupil even when the sound is shared. Observe a chosen part, common count-in, maintained full rests, any recovery and one response-led retry. The score and real comment can support taking part within the award. A group recording alone does not identify each learner’s understanding; use a brief individual explanation or checked choice.</a:t>
            </a:r>
          </a:p>
          <a:p xmlns:a="http://schemas.openxmlformats.org/drawingml/2006/main">
            <a:r>
              <a:t/>
            </a:r>
          </a:p>
          <a:p xmlns:a="http://schemas.openxmlformats.org/drawingml/2006/main">
            <a:r>
              <a:t>GROW uses Independent as the starting route. Offer Supported and optional Aspire without changing the weekly outcome. Use a pair and a trio for five learners; rotate player, pulse keeper and listener so every pupil learns a part and has a personal record. Agree a quiet stop cue. Model following one instruction at a time: look, wait, play, stop. Quiet finger taps, silent pointing or signs are valid access modes; offer a quiet space and a pause. Do not require solos or a public audience. Scribe exact words or confirmed choices, read them back and allow corrections. Plan in any language before sharing in the chosen mode. Give one precise success and one NS next step. The pupil responds in the same colour, on the same page or usual mode, then tries the part again. Record R only when Voice and Audience are present, one NS has been set and the pupil has responded. Use VF / WS / I / NS / // / ? / E / R accurately.</a:t>
            </a:r>
          </a:p>
          <a:p xmlns:a="http://schemas.openxmlformats.org/drawingml/2006/main">
            <a:r>
              <a:t/>
            </a:r>
          </a:p>
          <a:p xmlns:a="http://schemas.openxmlformats.org/drawingml/2006/main">
            <a:r>
              <a:t>Evidence: A_Take_Part.pdf · Week 2 group practice and response</a:t>
            </a:r>
          </a:p>
          <a:p xmlns:a="http://schemas.openxmlformats.org/drawingml/2006/main">
            <a:r>
              <a:t/>
            </a:r>
          </a:p>
          <a:p xmlns:a="http://schemas.openxmlformats.org/drawingml/2006/main">
            <a:r>
              <a:t>Scheme outcome: Learn a part for a group performance.</a:t>
            </a:r>
          </a:p>
          <a:p xmlns:a="http://schemas.openxmlformats.org/drawingml/2006/main">
            <a:r>
              <a:t/>
            </a:r>
          </a:p>
          <a:p xmlns:a="http://schemas.openxmlformats.org/drawingml/2006/main">
            <a:r>
              <a:t>Feedback: Give one success and one next step. The pupil responds in the same colour, on the same page or usual mode. Record R after Voice, Audience, next step and pupil response.</a:t>
            </a:r>
          </a:p>
          <a:p xmlns:a="http://schemas.openxmlformats.org/drawingml/2006/main">
            <a:r>
              <a:t/>
            </a:r>
          </a:p>
          <a:p xmlns:a="http://schemas.openxmlformats.org/drawingml/2006/main">
            <a:r>
              <a:t>Demonstration: [["0–15 seconds","Show A: TAP REST TAP TAP and B: REST TAP REST TAP. Point down the same numbered column in both scores. Explain: “The parts differ, but the beat positions line up.”"],["15–30 seconds","Give a shared 1, 2, 3, 4 count-in. Play A while the adult helper points B silently. On a second cycle the helper taps B. Keep the common pointer steady."],["30–45 seconds","Model losing the place without blaming anyone. Stop your sound, follow the boxes silently and rejoin on the next beat 1 cue. Do not race to catch up or interrupt the other part."],["45–60 seconds","The listener says: “The shared tap on beat 4 came at two times.” Choose: “We will watch beat 4 and keep the pulse.” Try both parts again, then ask whether the tap coincided. This is a class model, not recorded pupil progress."]]</a:t>
            </a:r>
          </a:p>
          <a:p xmlns:a="http://schemas.openxmlformats.org/drawingml/2006/main">
            <a:r>
              <a:t/>
            </a:r>
          </a:p>
          <a:p xmlns:a="http://schemas.openxmlformats.org/drawingml/2006/main">
            <a:r>
              <a:t>Teacher support: {"cognition":"Teach one four-beat chunk. Model, practise together, then fade voice and pointing while keeping the score visible.","communication":"Pair words with TAP, REST, WAIT and STOP symbols. Allow processing time, signs, pointing and checked scribing.","semh":"Agree turns and a quiet stop cue. Offer a trusted partner, silent role, pause and return. No forced solo.","sensory":"Use soft taps or silent directing from a stable position. Avoid painful actions or loud objects. Offer a quiet space.","eal":"Model terms with actions. Plan in any language. Check meaning through a demonstration or confirmed choice.","Five-a-day":"Explicit model; count-check-retry strategy; numbered-box scaffold; flexible pair/trio; static visual teaching aid."}</a:t>
            </a:r>
          </a:p>
          <a:p xmlns:a="http://schemas.openxmlformats.org/drawingml/2006/main">
            <a:r>
              <a:t/>
            </a:r>
          </a:p>
          <a:p xmlns:a="http://schemas.openxmlformats.org/drawingml/2006/main">
            <a:r>
              <a:t>TA focus: {"I do":"Align the two scores and track the same beat column. Check chosen access modes.","We do":"Listen for copying, compressed rests or rushing. Fade voice before fading the score.","Independent":"Keep one individual observation per pupil. Prompt specific listener detail, then let the pupil choose and try the next 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ART_GROW_A2_W02_P2 · Public · Autumn 2 · Week 2 · Wednesday 11 November 2026 · I do.</a:t>
            </a:r>
          </a:p>
          <a:p xmlns:a="http://schemas.openxmlformats.org/drawingml/2006/main">
            <a:r>
              <a:t/>
            </a:r>
          </a:p>
          <a:p xmlns:a="http://schemas.openxmlformats.org/drawingml/2006/main">
            <a:r>
              <a:t>2 minutes. Route detail slides share the task allocation.</a:t>
            </a:r>
          </a:p>
          <a:p xmlns:a="http://schemas.openxmlformats.org/drawingml/2006/main">
            <a:r>
              <a:t/>
            </a:r>
          </a:p>
          <a:p xmlns:a="http://schemas.openxmlformats.org/drawingml/2006/main">
            <a:r>
              <a:t>A rests on 2. B taps on 2. Should A add a tap there to match B? No. A keeps its silent beat while B plays. Both still follow the same pulse. If all can keep the different actions silently, join the sounds. If anyone copies, lower volume, separate parts and add sound gradually.</a:t>
            </a:r>
          </a:p>
          <a:p xmlns:a="http://schemas.openxmlformats.org/drawingml/2006/main">
            <a:r>
              <a:t/>
            </a:r>
          </a:p>
          <a:p xmlns:a="http://schemas.openxmlformats.org/drawingml/2006/main">
            <a:r>
              <a:t>Keep an individual note for each pupil even when the sound is shared. Observe a chosen part, common count-in, maintained full rests, any recovery and one response-led retry. The score and real comment can support taking part within the award. A group recording alone does not identify each learner’s understanding; use a brief individual explanation or checked choice.</a:t>
            </a:r>
          </a:p>
          <a:p xmlns:a="http://schemas.openxmlformats.org/drawingml/2006/main">
            <a:r>
              <a:t/>
            </a:r>
          </a:p>
          <a:p xmlns:a="http://schemas.openxmlformats.org/drawingml/2006/main">
            <a:r>
              <a:t>GROW uses Independent as the starting route. Offer Supported and optional Aspire without changing the weekly outcome. Use a pair and a trio for five learners; rotate player, pulse keeper and listener so every pupil learns a part and has a personal record. Agree a quiet stop cue. Model following one instruction at a time: look, wait, play, stop. Quiet finger taps, silent pointing or signs are valid access modes; offer a quiet space and a pause. Do not require solos or a public audience. Scribe exact words or confirmed choices, read them back and allow corrections. Plan in any language before sharing in the chosen mode. Give one precise success and one NS next step. The pupil responds in the same colour, on the same page or usual mode, then tries the part again. Record R only when Voice and Audience are present, one NS has been set and the pupil has responded. Use VF / WS / I / NS / // / ? / E / R accurately.</a:t>
            </a:r>
          </a:p>
          <a:p xmlns:a="http://schemas.openxmlformats.org/drawingml/2006/main">
            <a:r>
              <a:t/>
            </a:r>
          </a:p>
          <a:p xmlns:a="http://schemas.openxmlformats.org/drawingml/2006/main">
            <a:r>
              <a:t>Evidence: A_Take_Part.pdf · Week 2 group practice and response</a:t>
            </a:r>
          </a:p>
          <a:p xmlns:a="http://schemas.openxmlformats.org/drawingml/2006/main">
            <a:r>
              <a:t/>
            </a:r>
          </a:p>
          <a:p xmlns:a="http://schemas.openxmlformats.org/drawingml/2006/main">
            <a:r>
              <a:t>Scheme outcome: Learn a part for a group performance.</a:t>
            </a:r>
          </a:p>
          <a:p xmlns:a="http://schemas.openxmlformats.org/drawingml/2006/main">
            <a:r>
              <a:t/>
            </a:r>
          </a:p>
          <a:p xmlns:a="http://schemas.openxmlformats.org/drawingml/2006/main">
            <a:r>
              <a:t>Feedback: Give one success and one next step. The pupil responds in the same colour, on the same page or usual mode. Record R after Voice, Audience, next step and pupil response.</a:t>
            </a:r>
          </a:p>
          <a:p xmlns:a="http://schemas.openxmlformats.org/drawingml/2006/main">
            <a:r>
              <a:t/>
            </a:r>
          </a:p>
          <a:p xmlns:a="http://schemas.openxmlformats.org/drawingml/2006/main">
            <a:r>
              <a:t>Demonstration: [["0–15 seconds","Show A: TAP REST TAP TAP and B: REST TAP REST TAP. Point down the same numbered column in both scores. Explain: “The parts differ, but the beat positions line up.”"],["15–30 seconds","Give a shared 1, 2, 3, 4 count-in. Play A while the adult helper points B silently. On a second cycle the helper taps B. Keep the common pointer steady."],["30–45 seconds","Model losing the place without blaming anyone. Stop your sound, follow the boxes silently and rejoin on the next beat 1 cue. Do not race to catch up or interrupt the other part."],["45–60 seconds","The listener says: “The shared tap on beat 4 came at two times.” Choose: “We will watch beat 4 and keep the pulse.” Try both parts again, then ask whether the tap coincided. This is a class model, not recorded pupil progress."]]</a:t>
            </a:r>
          </a:p>
          <a:p xmlns:a="http://schemas.openxmlformats.org/drawingml/2006/main">
            <a:r>
              <a:t/>
            </a:r>
          </a:p>
          <a:p xmlns:a="http://schemas.openxmlformats.org/drawingml/2006/main">
            <a:r>
              <a:t>Teacher support: {"cognition":"Teach one four-beat chunk. Model, practise together, then fade voice and pointing while keeping the score visible.","communication":"Pair words with TAP, REST, WAIT and STOP symbols. Allow processing time, signs, pointing and checked scribing.","semh":"Agree turns and a quiet stop cue. Offer a trusted partner, silent role, pause and return. No forced solo.","sensory":"Use soft taps or silent directing from a stable position. Avoid painful actions or loud objects. Offer a quiet space.","eal":"Model terms with actions. Plan in any language. Check meaning through a demonstration or confirmed choice.","Five-a-day":"Explicit model; count-check-retry strategy; numbered-box scaffold; flexible pair/trio; static visual teaching aid."}</a:t>
            </a:r>
          </a:p>
          <a:p xmlns:a="http://schemas.openxmlformats.org/drawingml/2006/main">
            <a:r>
              <a:t/>
            </a:r>
          </a:p>
          <a:p xmlns:a="http://schemas.openxmlformats.org/drawingml/2006/main">
            <a:r>
              <a:t>TA focus: {"I do":"Align the two scores and track the same beat column. Check chosen access modes.","We do":"Listen for copying, compressed rests or rushing. Fade voice before fading the score.","Independent":"Keep one individual observation per pupil. Prompt specific listener detail, then let the pupil choose and try the next 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ART_GROW_A2_W02_P2 · Public · Autumn 2 · Week 2 · Wednesday 11 November 2026 · I do.</a:t>
            </a:r>
          </a:p>
          <a:p xmlns:a="http://schemas.openxmlformats.org/drawingml/2006/main">
            <a:r>
              <a:t/>
            </a:r>
          </a:p>
          <a:p xmlns:a="http://schemas.openxmlformats.org/drawingml/2006/main">
            <a:r>
              <a:t>2 minutes. Route detail slides share the task allocation.</a:t>
            </a:r>
          </a:p>
          <a:p xmlns:a="http://schemas.openxmlformats.org/drawingml/2006/main">
            <a:r>
              <a:t/>
            </a:r>
          </a:p>
          <a:p xmlns:a="http://schemas.openxmlformats.org/drawingml/2006/main">
            <a:r>
              <a:t>Keep an individual note for each pupil even when the sound is shared. Observe a chosen part, common count-in, maintained full rests, any recovery and one response-led retry. The score and real comment can support taking part within the award. A group recording alone does not identify each learner’s understanding; use a brief individual explanation or checked choice.</a:t>
            </a:r>
          </a:p>
          <a:p xmlns:a="http://schemas.openxmlformats.org/drawingml/2006/main">
            <a:r>
              <a:t/>
            </a:r>
          </a:p>
          <a:p xmlns:a="http://schemas.openxmlformats.org/drawingml/2006/main">
            <a:r>
              <a:t>GROW uses Independent as the starting route. Offer Supported and optional Aspire without changing the weekly outcome. Use a pair and a trio for five learners; rotate player, pulse keeper and listener so every pupil learns a part and has a personal record. Agree a quiet stop cue. Model following one instruction at a time: look, wait, play, stop. Quiet finger taps, silent pointing or signs are valid access modes; offer a quiet space and a pause. Do not require solos or a public audience. Scribe exact words or confirmed choices, read them back and allow corrections. Plan in any language before sharing in the chosen mode. Give one precise success and one NS next step. The pupil responds in the same colour, on the same page or usual mode, then tries the part again. Record R only when Voice and Audience are present, one NS has been set and the pupil has responded. Use VF / WS / I / NS / // / ? / E / R accurately.</a:t>
            </a:r>
          </a:p>
          <a:p xmlns:a="http://schemas.openxmlformats.org/drawingml/2006/main">
            <a:r>
              <a:t/>
            </a:r>
          </a:p>
          <a:p xmlns:a="http://schemas.openxmlformats.org/drawingml/2006/main">
            <a:r>
              <a:t>Evidence: A_Take_Part.pdf · Week 2 group practice and response</a:t>
            </a:r>
          </a:p>
          <a:p xmlns:a="http://schemas.openxmlformats.org/drawingml/2006/main">
            <a:r>
              <a:t/>
            </a:r>
          </a:p>
          <a:p xmlns:a="http://schemas.openxmlformats.org/drawingml/2006/main">
            <a:r>
              <a:t>Scheme outcome: Learn a part for a group performance.</a:t>
            </a:r>
          </a:p>
          <a:p xmlns:a="http://schemas.openxmlformats.org/drawingml/2006/main">
            <a:r>
              <a:t/>
            </a:r>
          </a:p>
          <a:p xmlns:a="http://schemas.openxmlformats.org/drawingml/2006/main">
            <a:r>
              <a:t>Feedback: Give one success and one next step. The pupil responds in the same colour, on the same page or usual mode. Record R after Voice, Audience, next step and pupil response.</a:t>
            </a:r>
          </a:p>
          <a:p xmlns:a="http://schemas.openxmlformats.org/drawingml/2006/main">
            <a:r>
              <a:t/>
            </a:r>
          </a:p>
          <a:p xmlns:a="http://schemas.openxmlformats.org/drawingml/2006/main">
            <a:r>
              <a:t>Check after I do: {"question":"A rests on 2. B taps on 2. Should A add a tap there to match B?","answer":"No. A keeps its silent beat while B plays. Both still follow the same pulse.","decision":"If all can keep the different actions silently, join the sounds. If anyone copies, lower volume, separate parts and add sound gradually."}</a:t>
            </a:r>
          </a:p>
          <a:p xmlns:a="http://schemas.openxmlformats.org/drawingml/2006/main">
            <a:r>
              <a:t/>
            </a:r>
          </a:p>
          <a:p xmlns:a="http://schemas.openxmlformats.org/drawingml/2006/main">
            <a:r>
              <a:t>Teacher support: {"cognition":"Teach one four-beat chunk. Model, practise together, then fade voice and pointing while keeping the score visible.","communication":"Pair words with TAP, REST, WAIT and STOP symbols. Allow processing time, signs, pointing and checked scribing.","semh":"Agree turns and a quiet stop cue. Offer a trusted partner, silent role, pause and return. No forced solo.","sensory":"Use soft taps or silent directing from a stable position. Avoid painful actions or loud objects. Offer a quiet space.","eal":"Model terms with actions. Plan in any language. Check meaning through a demonstration or confirmed choice.","Five-a-day":"Explicit model; count-check-retry strategy; numbered-box scaffold; flexible pair/trio; static visual teaching aid."}</a:t>
            </a:r>
          </a:p>
          <a:p xmlns:a="http://schemas.openxmlformats.org/drawingml/2006/main">
            <a:r>
              <a:t/>
            </a:r>
          </a:p>
          <a:p xmlns:a="http://schemas.openxmlformats.org/drawingml/2006/main">
            <a:r>
              <a:t>TA focus: {"I do":"Align the two scores and track the same beat column. Check chosen access modes.","We do":"Listen for copying, compressed rests or rushing. Fade voice before fading the score.","Independent":"Keep one individual observation per pupil. Prompt specific listener detail, then let the pupil choose and try the next 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ART_GROW_A2_W02_P2 · Public · Autumn 2 · Week 2 · Wednesday 11 November 2026 · We do.</a:t>
            </a:r>
          </a:p>
          <a:p xmlns:a="http://schemas.openxmlformats.org/drawingml/2006/main">
            <a:r>
              <a:t/>
            </a:r>
          </a:p>
          <a:p xmlns:a="http://schemas.openxmlformats.org/drawingml/2006/main">
            <a:r>
              <a:t>4 minutes. Route detail slides share the task allocation.</a:t>
            </a:r>
          </a:p>
          <a:p xmlns:a="http://schemas.openxmlformats.org/drawingml/2006/main">
            <a:r>
              <a:t/>
            </a:r>
          </a:p>
          <a:p xmlns:a="http://schemas.openxmlformats.org/drawingml/2006/main">
            <a:r>
              <a:t>Keep an individual note for each pupil even when the sound is shared. Observe a chosen part, common count-in, maintained full rests, any recovery and one response-led retry. The score and real comment can support taking part within the award. A group recording alone does not identify each learner’s understanding; use a brief individual explanation or checked choice.</a:t>
            </a:r>
          </a:p>
          <a:p xmlns:a="http://schemas.openxmlformats.org/drawingml/2006/main">
            <a:r>
              <a:t/>
            </a:r>
          </a:p>
          <a:p xmlns:a="http://schemas.openxmlformats.org/drawingml/2006/main">
            <a:r>
              <a:t>GROW uses Independent as the starting route. Offer Supported and optional Aspire without changing the weekly outcome. Use a pair and a trio for five learners; rotate player, pulse keeper and listener so every pupil learns a part and has a personal record. Agree a quiet stop cue. Model following one instruction at a time: look, wait, play, stop. Quiet finger taps, silent pointing or signs are valid access modes; offer a quiet space and a pause. Do not require solos or a public audience. Scribe exact words or confirmed choices, read them back and allow corrections. Plan in any language before sharing in the chosen mode. Give one precise success and one NS next step. The pupil responds in the same colour, on the same page or usual mode, then tries the part again. Record R only when Voice and Audience are present, one NS has been set and the pupil has responded. Use VF / WS / I / NS / // / ? / E / R accurately.</a:t>
            </a:r>
          </a:p>
          <a:p xmlns:a="http://schemas.openxmlformats.org/drawingml/2006/main">
            <a:r>
              <a:t/>
            </a:r>
          </a:p>
          <a:p xmlns:a="http://schemas.openxmlformats.org/drawingml/2006/main">
            <a:r>
              <a:t>Evidence: A_Take_Part.pdf · Week 2 group practice and response</a:t>
            </a:r>
          </a:p>
          <a:p xmlns:a="http://schemas.openxmlformats.org/drawingml/2006/main">
            <a:r>
              <a:t/>
            </a:r>
          </a:p>
          <a:p xmlns:a="http://schemas.openxmlformats.org/drawingml/2006/main">
            <a:r>
              <a:t>Scheme outcome: Learn a part for a group performance.</a:t>
            </a:r>
          </a:p>
          <a:p xmlns:a="http://schemas.openxmlformats.org/drawingml/2006/main">
            <a:r>
              <a:t/>
            </a:r>
          </a:p>
          <a:p xmlns:a="http://schemas.openxmlformats.org/drawingml/2006/main">
            <a:r>
              <a:t>Feedback: Give one success and one next step. The pupil responds in the same colour, on the same page or usual mode. Record R after Voice, Audience, next step and pupil response.</a:t>
            </a:r>
          </a:p>
          <a:p xmlns:a="http://schemas.openxmlformats.org/drawingml/2006/main">
            <a:r>
              <a:t/>
            </a:r>
          </a:p>
          <a:p xmlns:a="http://schemas.openxmlformats.org/drawingml/2006/main">
            <a:r>
              <a:t>Teacher support: {"cognition":"Teach one four-beat chunk. Model, practise together, then fade voice and pointing while keeping the score visible.","communication":"Pair words with TAP, REST, WAIT and STOP symbols. Allow processing time, signs, pointing and checked scribing.","semh":"Agree turns and a quiet stop cue. Offer a trusted partner, silent role, pause and return. No forced solo.","sensory":"Use soft taps or silent directing from a stable position. Avoid painful actions or loud objects. Offer a quiet space.","eal":"Model terms with actions. Plan in any language. Check meaning through a demonstration or confirmed choice.","Five-a-day":"Explicit model; count-check-retry strategy; numbered-box scaffold; flexible pair/trio; static visual teaching aid."}</a:t>
            </a:r>
          </a:p>
          <a:p xmlns:a="http://schemas.openxmlformats.org/drawingml/2006/main">
            <a:r>
              <a:t/>
            </a:r>
          </a:p>
          <a:p xmlns:a="http://schemas.openxmlformats.org/drawingml/2006/main">
            <a:r>
              <a:t>TA focus: {"I do":"Align the two scores and track the same beat column. Check chosen access modes.","We do":"Listen for copying, compressed rests or rushing. Fade voice before fading the score.","Independent":"Keep one individual observation per pupil. Prompt specific listener detail, then let the pupil choose and try the next 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ART_GROW_A2_W02_P2 · Public · Autumn 2 · Week 2 · Wednesday 11 November 2026 · We do.</a:t>
            </a:r>
          </a:p>
          <a:p xmlns:a="http://schemas.openxmlformats.org/drawingml/2006/main">
            <a:r>
              <a:t/>
            </a:r>
          </a:p>
          <a:p xmlns:a="http://schemas.openxmlformats.org/drawingml/2006/main">
            <a:r>
              <a:t>4 minutes. Route detail slides share the task allocation.</a:t>
            </a:r>
          </a:p>
          <a:p xmlns:a="http://schemas.openxmlformats.org/drawingml/2006/main">
            <a:r>
              <a:t/>
            </a:r>
          </a:p>
          <a:p xmlns:a="http://schemas.openxmlformats.org/drawingml/2006/main">
            <a:r>
              <a:t>You lose your place while the other part continues. A: Play faster to catch up. B: Follow silently and rejoin on the next 1 cue. C: Make the other part stop. B. Keep the shared pulse and use a clear re-entry point. All choose and then show it. If every pupil can demonstrate B, move to independent practice. Otherwise rehearse a silent lost-place example, cue the next 1, then use the parallel hinge. Parallel: A player misses beat 3. The pulse continues. Where can they safely rejoin after following silently? The next beat 1 cue, keeping the same pace and their chosen score.</a:t>
            </a:r>
          </a:p>
          <a:p xmlns:a="http://schemas.openxmlformats.org/drawingml/2006/main">
            <a:r>
              <a:t/>
            </a:r>
          </a:p>
          <a:p xmlns:a="http://schemas.openxmlformats.org/drawingml/2006/main">
            <a:r>
              <a:t>A sounds on 1, 3 and 4; B sounds on 2 and 4. Both sound together on 4. They keep the same four-beat length, including silent positions. Recovery follows the pulse silently until the next beat-1 cue.</a:t>
            </a:r>
          </a:p>
          <a:p xmlns:a="http://schemas.openxmlformats.org/drawingml/2006/main">
            <a:r>
              <a:t/>
            </a:r>
          </a:p>
          <a:p xmlns:a="http://schemas.openxmlformats.org/drawingml/2006/main">
            <a:r>
              <a:t>Keep an individual note for each pupil even when the sound is shared. Observe a chosen part, common count-in, maintained full rests, any recovery and one response-led retry. The score and real comment can support taking part within the award. A group recording alone does not identify each learner’s understanding; use a brief individual explanation or checked choice.</a:t>
            </a:r>
          </a:p>
          <a:p xmlns:a="http://schemas.openxmlformats.org/drawingml/2006/main">
            <a:r>
              <a:t/>
            </a:r>
          </a:p>
          <a:p xmlns:a="http://schemas.openxmlformats.org/drawingml/2006/main">
            <a:r>
              <a:t>GROW uses Independent as the starting route. Offer Supported and optional Aspire without changing the weekly outcome. Use a pair and a trio for five learners; rotate player, pulse keeper and listener so every pupil learns a part and has a personal record. Agree a quiet stop cue. Model following one instruction at a time: look, wait, play, stop. Quiet finger taps, silent pointing or signs are valid access modes; offer a quiet space and a pause. Do not require solos or a public audience. Scribe exact words or confirmed choices, read them back and allow corrections. Plan in any language before sharing in the chosen mode. Give one precise success and one NS next step. The pupil responds in the same colour, on the same page or usual mode, then tries the part again. Record R only when Voice and Audience are present, one NS has been set and the pupil has responded. Use VF / WS / I / NS / // / ? / E / R accurately.</a:t>
            </a:r>
          </a:p>
          <a:p xmlns:a="http://schemas.openxmlformats.org/drawingml/2006/main">
            <a:r>
              <a:t/>
            </a:r>
          </a:p>
          <a:p xmlns:a="http://schemas.openxmlformats.org/drawingml/2006/main">
            <a:r>
              <a:t>Evidence: A_Take_Part.pdf · Week 2 group practice and response</a:t>
            </a:r>
          </a:p>
          <a:p xmlns:a="http://schemas.openxmlformats.org/drawingml/2006/main">
            <a:r>
              <a:t/>
            </a:r>
          </a:p>
          <a:p xmlns:a="http://schemas.openxmlformats.org/drawingml/2006/main">
            <a:r>
              <a:t>Scheme outcome: Learn a part for a group performance.</a:t>
            </a:r>
          </a:p>
          <a:p xmlns:a="http://schemas.openxmlformats.org/drawingml/2006/main">
            <a:r>
              <a:t/>
            </a:r>
          </a:p>
          <a:p xmlns:a="http://schemas.openxmlformats.org/drawingml/2006/main">
            <a:r>
              <a:t>Feedback: Give one success and one next step. The pupil responds in the same colour, on the same page or usual mode. Record R after Voice, Audience, next step and pupil response.</a:t>
            </a:r>
          </a:p>
          <a:p xmlns:a="http://schemas.openxmlformats.org/drawingml/2006/main">
            <a:r>
              <a:t/>
            </a:r>
          </a:p>
          <a:p xmlns:a="http://schemas.openxmlformats.org/drawingml/2006/main">
            <a:r>
              <a:t>Hinge and decision: {"question":"You lose your place while the other part continues. A: Play faster to catch up. B: Follow silently and rejoin on the next 1 cue. C: Make the other part stop.","answer":"B. Keep the shared pulse and use a clear re-entry point.","decision":"All choose and then show it. If every pupil can demonstrate B, move to independent practice. Otherwise rehearse a silent lost-place example, cue the next 1, then use the parallel hinge."}</a:t>
            </a:r>
          </a:p>
          <a:p xmlns:a="http://schemas.openxmlformats.org/drawingml/2006/main">
            <a:r>
              <a:t/>
            </a:r>
          </a:p>
          <a:p xmlns:a="http://schemas.openxmlformats.org/drawingml/2006/main">
            <a:r>
              <a:t>Parallel hinge: {"question":"A player misses beat 3. The pulse continues. Where can they safely rejoin after following silently?","answer":"The next beat 1 cue, keeping the same pace and their chosen score.","decision":"Observe the re-entry, not a spoken answer alone. Retain a visible cue and log support where needed."}</a:t>
            </a:r>
          </a:p>
          <a:p xmlns:a="http://schemas.openxmlformats.org/drawingml/2006/main">
            <a:r>
              <a:t/>
            </a:r>
          </a:p>
          <a:p xmlns:a="http://schemas.openxmlformats.org/drawingml/2006/main">
            <a:r>
              <a:t>Teacher support: {"cognition":"Teach one four-beat chunk. Model, practise together, then fade voice and pointing while keeping the score visible.","communication":"Pair words with TAP, REST, WAIT and STOP symbols. Allow processing time, signs, pointing and checked scribing.","semh":"Agree turns and a quiet stop cue. Offer a trusted partner, silent role, pause and return. No forced solo.","sensory":"Use soft taps or silent directing from a stable position. Avoid painful actions or loud objects. Offer a quiet space.","eal":"Model terms with actions. Plan in any language. Check meaning through a demonstration or confirmed choice.","Five-a-day":"Explicit model; count-check-retry strategy; numbered-box scaffold; flexible pair/trio; static visual teaching aid."}</a:t>
            </a:r>
          </a:p>
          <a:p xmlns:a="http://schemas.openxmlformats.org/drawingml/2006/main">
            <a:r>
              <a:t/>
            </a:r>
          </a:p>
          <a:p xmlns:a="http://schemas.openxmlformats.org/drawingml/2006/main">
            <a:r>
              <a:t>TA focus: {"I do":"Align the two scores and track the same beat column. Check chosen access modes.","We do":"Listen for copying, compressed rests or rushing. Fade voice before fading the score.","Independent":"Keep one individual observation per pupil. Prompt specific listener detail, then let the pupil choose and try the next 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ART_GROW_A2_W02_P2 · Public · Autumn 2 · Week 2 · Wednesday 11 November 2026 · You do.</a:t>
            </a:r>
          </a:p>
          <a:p xmlns:a="http://schemas.openxmlformats.org/drawingml/2006/main">
            <a:r>
              <a:t/>
            </a:r>
          </a:p>
          <a:p xmlns:a="http://schemas.openxmlformats.org/drawingml/2006/main">
            <a:r>
              <a:t>12 minutes. Route detail slides share the task allocation.</a:t>
            </a:r>
          </a:p>
          <a:p xmlns:a="http://schemas.openxmlformats.org/drawingml/2006/main">
            <a:r>
              <a:t/>
            </a:r>
          </a:p>
          <a:p xmlns:a="http://schemas.openxmlformats.org/drawingml/2006/main">
            <a:r>
              <a:t>Keep an individual note for each pupil even when the sound is shared. Observe a chosen part, common count-in, maintained full rests, any recovery and one response-led retry. The score and real comment can support taking part within the award. A group recording alone does not identify each learner’s understanding; use a brief individual explanation or checked choice.</a:t>
            </a:r>
          </a:p>
          <a:p xmlns:a="http://schemas.openxmlformats.org/drawingml/2006/main">
            <a:r>
              <a:t/>
            </a:r>
          </a:p>
          <a:p xmlns:a="http://schemas.openxmlformats.org/drawingml/2006/main">
            <a:r>
              <a:t>GROW uses Independent as the starting route. Offer Supported and optional Aspire without changing the weekly outcome. Use a pair and a trio for five learners; rotate player, pulse keeper and listener so every pupil learns a part and has a personal record. Agree a quiet stop cue. Model following one instruction at a time: look, wait, play, stop. Quiet finger taps, silent pointing or signs are valid access modes; offer a quiet space and a pause. Do not require solos or a public audience. Scribe exact words or confirmed choices, read them back and allow corrections. Plan in any language before sharing in the chosen mode. Give one precise success and one NS next step. The pupil responds in the same colour, on the same page or usual mode, then tries the part again. Record R only when Voice and Audience are present, one NS has been set and the pupil has responded. Use VF / WS / I / NS / // / ? / E / R accurately.</a:t>
            </a:r>
          </a:p>
          <a:p xmlns:a="http://schemas.openxmlformats.org/drawingml/2006/main">
            <a:r>
              <a:t/>
            </a:r>
          </a:p>
          <a:p xmlns:a="http://schemas.openxmlformats.org/drawingml/2006/main">
            <a:r>
              <a:t>Evidence: A_Take_Part.pdf · Week 2 group practice and response</a:t>
            </a:r>
          </a:p>
          <a:p xmlns:a="http://schemas.openxmlformats.org/drawingml/2006/main">
            <a:r>
              <a:t/>
            </a:r>
          </a:p>
          <a:p xmlns:a="http://schemas.openxmlformats.org/drawingml/2006/main">
            <a:r>
              <a:t>Scheme outcome: Learn a part for a group performance.</a:t>
            </a:r>
          </a:p>
          <a:p xmlns:a="http://schemas.openxmlformats.org/drawingml/2006/main">
            <a:r>
              <a:t/>
            </a:r>
          </a:p>
          <a:p xmlns:a="http://schemas.openxmlformats.org/drawingml/2006/main">
            <a:r>
              <a:t>Feedback: Give one success and one next step. The pupil responds in the same colour, on the same page or usual mode. Record R after Voice, Audience, next step and pupil response.</a:t>
            </a:r>
          </a:p>
          <a:p xmlns:a="http://schemas.openxmlformats.org/drawingml/2006/main">
            <a:r>
              <a:t/>
            </a:r>
          </a:p>
          <a:p xmlns:a="http://schemas.openxmlformats.org/drawingml/2006/main">
            <a:r>
              <a:t>Teacher support: {"cognition":"Teach one four-beat chunk. Model, practise together, then fade voice and pointing while keeping the score visible.","communication":"Pair words with TAP, REST, WAIT and STOP symbols. Allow processing time, signs, pointing and checked scribing.","semh":"Agree turns and a quiet stop cue. Offer a trusted partner, silent role, pause and return. No forced solo.","sensory":"Use soft taps or silent directing from a stable position. Avoid painful actions or loud objects. Offer a quiet space.","eal":"Model terms with actions. Plan in any language. Check meaning through a demonstration or confirmed choice.","Five-a-day":"Explicit model; count-check-retry strategy; numbered-box scaffold; flexible pair/trio; static visual teaching aid."}</a:t>
            </a:r>
          </a:p>
          <a:p xmlns:a="http://schemas.openxmlformats.org/drawingml/2006/main">
            <a:r>
              <a:t/>
            </a:r>
          </a:p>
          <a:p xmlns:a="http://schemas.openxmlformats.org/drawingml/2006/main">
            <a:r>
              <a:t>TA focus: {"I do":"Align the two scores and track the same beat column. Check chosen access modes.","We do":"Listen for copying, compressed rests or rushing. Fade voice before fading the score.","Independent":"Keep one individual observation per pupil. Prompt specific listener detail, then let the pupil choose and try the next 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ART_GROW_A2_W02_P2 · Public · Autumn 2 · Week 2 · Wednesday 11 November 2026 · You do.</a:t>
            </a:r>
          </a:p>
          <a:p xmlns:a="http://schemas.openxmlformats.org/drawingml/2006/main">
            <a:r>
              <a:t/>
            </a:r>
          </a:p>
          <a:p xmlns:a="http://schemas.openxmlformats.org/drawingml/2006/main">
            <a:r>
              <a:t>Within the current task allocation.</a:t>
            </a:r>
          </a:p>
          <a:p xmlns:a="http://schemas.openxmlformats.org/drawingml/2006/main">
            <a:r>
              <a:t/>
            </a:r>
          </a:p>
          <a:p xmlns:a="http://schemas.openxmlformats.org/drawingml/2006/main">
            <a:r>
              <a:t>Keep an individual note for each pupil even when the sound is shared. Observe a chosen part, common count-in, maintained full rests, any recovery and one response-led retry. The score and real comment can support taking part within the award. A group recording alone does not identify each learner’s understanding; use a brief individual explanation or checked choice.</a:t>
            </a:r>
          </a:p>
          <a:p xmlns:a="http://schemas.openxmlformats.org/drawingml/2006/main">
            <a:r>
              <a:t/>
            </a:r>
          </a:p>
          <a:p xmlns:a="http://schemas.openxmlformats.org/drawingml/2006/main">
            <a:r>
              <a:t>GROW uses Independent as the starting route. Offer Supported and optional Aspire without changing the weekly outcome. Use a pair and a trio for five learners; rotate player, pulse keeper and listener so every pupil learns a part and has a personal record. Agree a quiet stop cue. Model following one instruction at a time: look, wait, play, stop. Quiet finger taps, silent pointing or signs are valid access modes; offer a quiet space and a pause. Do not require solos or a public audience. Scribe exact words or confirmed choices, read them back and allow corrections. Plan in any language before sharing in the chosen mode. Give one precise success and one NS next step. The pupil responds in the same colour, on the same page or usual mode, then tries the part again. Record R only when Voice and Audience are present, one NS has been set and the pupil has responded. Use VF / WS / I / NS / // / ? / E / R accurately.</a:t>
            </a:r>
          </a:p>
          <a:p xmlns:a="http://schemas.openxmlformats.org/drawingml/2006/main">
            <a:r>
              <a:t/>
            </a:r>
          </a:p>
          <a:p xmlns:a="http://schemas.openxmlformats.org/drawingml/2006/main">
            <a:r>
              <a:t>Evidence: A_Take_Part.pdf · Week 2 group practice and response</a:t>
            </a:r>
          </a:p>
          <a:p xmlns:a="http://schemas.openxmlformats.org/drawingml/2006/main">
            <a:r>
              <a:t/>
            </a:r>
          </a:p>
          <a:p xmlns:a="http://schemas.openxmlformats.org/drawingml/2006/main">
            <a:r>
              <a:t>Scheme outcome: Learn a part for a group performance.</a:t>
            </a:r>
          </a:p>
          <a:p xmlns:a="http://schemas.openxmlformats.org/drawingml/2006/main">
            <a:r>
              <a:t/>
            </a:r>
          </a:p>
          <a:p xmlns:a="http://schemas.openxmlformats.org/drawingml/2006/main">
            <a:r>
              <a:t>Feedback: Give one success and one next step. The pupil responds in the same colour, on the same page or usual mode. Record R after Voice, Audience, next step and pupil response.</a:t>
            </a:r>
          </a:p>
          <a:p xmlns:a="http://schemas.openxmlformats.org/drawingml/2006/main">
            <a:r>
              <a:t/>
            </a:r>
          </a:p>
          <a:p xmlns:a="http://schemas.openxmlformats.org/drawingml/2006/main">
            <a:r>
              <a:t>Teacher support: {"cognition":"Teach one four-beat chunk. Model, practise together, then fade voice and pointing while keeping the score visible.","communication":"Pair words with TAP, REST, WAIT and STOP symbols. Allow processing time, signs, pointing and checked scribing.","semh":"Agree turns and a quiet stop cue. Offer a trusted partner, silent role, pause and return. No forced solo.","sensory":"Use soft taps or silent directing from a stable position. Avoid painful actions or loud objects. Offer a quiet space.","eal":"Model terms with actions. Plan in any language. Check meaning through a demonstration or confirmed choice.","Five-a-day":"Explicit model; count-check-retry strategy; numbered-box scaffold; flexible pair/trio; static visual teaching aid."}</a:t>
            </a:r>
          </a:p>
          <a:p xmlns:a="http://schemas.openxmlformats.org/drawingml/2006/main">
            <a:r>
              <a:t/>
            </a:r>
          </a:p>
          <a:p xmlns:a="http://schemas.openxmlformats.org/drawingml/2006/main">
            <a:r>
              <a:t>TA focus: {"I do":"Align the two scores and track the same beat column. Check chosen access modes.","We do":"Listen for copying, compressed rests or rushing. Fade voice before fading the score.","Independent":"Keep one individual observation per pupil. Prompt specific listener detail, then let the pupil choose and try the next 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ART_GROW_A2_W02_P2 · Public · Autumn 2 · Week 2 · Wednesday 11 November 2026 · You do.</a:t>
            </a:r>
          </a:p>
          <a:p xmlns:a="http://schemas.openxmlformats.org/drawingml/2006/main">
            <a:r>
              <a:t/>
            </a:r>
          </a:p>
          <a:p xmlns:a="http://schemas.openxmlformats.org/drawingml/2006/main">
            <a:r>
              <a:t>Within the current task allocation.</a:t>
            </a:r>
          </a:p>
          <a:p xmlns:a="http://schemas.openxmlformats.org/drawingml/2006/main">
            <a:r>
              <a:t/>
            </a:r>
          </a:p>
          <a:p xmlns:a="http://schemas.openxmlformats.org/drawingml/2006/main">
            <a:r>
              <a:t>Keep an individual note for each pupil even when the sound is shared. Observe a chosen part, common count-in, maintained full rests, any recovery and one response-led retry. The score and real comment can support taking part within the award. A group recording alone does not identify each learner’s understanding; use a brief individual explanation or checked choice.</a:t>
            </a:r>
          </a:p>
          <a:p xmlns:a="http://schemas.openxmlformats.org/drawingml/2006/main">
            <a:r>
              <a:t/>
            </a:r>
          </a:p>
          <a:p xmlns:a="http://schemas.openxmlformats.org/drawingml/2006/main">
            <a:r>
              <a:t>GROW uses Independent as the starting route. Offer Supported and optional Aspire without changing the weekly outcome. Use a pair and a trio for five learners; rotate player, pulse keeper and listener so every pupil learns a part and has a personal record. Agree a quiet stop cue. Model following one instruction at a time: look, wait, play, stop. Quiet finger taps, silent pointing or signs are valid access modes; offer a quiet space and a pause. Do not require solos or a public audience. Scribe exact words or confirmed choices, read them back and allow corrections. Plan in any language before sharing in the chosen mode. Give one precise success and one NS next step. The pupil responds in the same colour, on the same page or usual mode, then tries the part again. Record R only when Voice and Audience are present, one NS has been set and the pupil has responded. Use VF / WS / I / NS / // / ? / E / R accurately.</a:t>
            </a:r>
          </a:p>
          <a:p xmlns:a="http://schemas.openxmlformats.org/drawingml/2006/main">
            <a:r>
              <a:t/>
            </a:r>
          </a:p>
          <a:p xmlns:a="http://schemas.openxmlformats.org/drawingml/2006/main">
            <a:r>
              <a:t>Evidence: A_Take_Part.pdf · Week 2 group practice and response</a:t>
            </a:r>
          </a:p>
          <a:p xmlns:a="http://schemas.openxmlformats.org/drawingml/2006/main">
            <a:r>
              <a:t/>
            </a:r>
          </a:p>
          <a:p xmlns:a="http://schemas.openxmlformats.org/drawingml/2006/main">
            <a:r>
              <a:t>Scheme outcome: Learn a part for a group performance.</a:t>
            </a:r>
          </a:p>
          <a:p xmlns:a="http://schemas.openxmlformats.org/drawingml/2006/main">
            <a:r>
              <a:t/>
            </a:r>
          </a:p>
          <a:p xmlns:a="http://schemas.openxmlformats.org/drawingml/2006/main">
            <a:r>
              <a:t>Feedback: Give one success and one next step. The pupil responds in the same colour, on the same page or usual mode. Record R after Voice, Audience, next step and pupil response.</a:t>
            </a:r>
          </a:p>
          <a:p xmlns:a="http://schemas.openxmlformats.org/drawingml/2006/main">
            <a:r>
              <a:t/>
            </a:r>
          </a:p>
          <a:p xmlns:a="http://schemas.openxmlformats.org/drawingml/2006/main">
            <a:r>
              <a:t>Teacher support: {"cognition":"Teach one four-beat chunk. Model, practise together, then fade voice and pointing while keeping the score visible.","communication":"Pair words with TAP, REST, WAIT and STOP symbols. Allow processing time, signs, pointing and checked scribing.","semh":"Agree turns and a quiet stop cue. Offer a trusted partner, silent role, pause and return. No forced solo.","sensory":"Use soft taps or silent directing from a stable position. Avoid painful actions or loud objects. Offer a quiet space.","eal":"Model terms with actions. Plan in any language. Check meaning through a demonstration or confirmed choice.","Five-a-day":"Explicit model; count-check-retry strategy; numbered-box scaffold; flexible pair/trio; static visual teaching aid."}</a:t>
            </a:r>
          </a:p>
          <a:p xmlns:a="http://schemas.openxmlformats.org/drawingml/2006/main">
            <a:r>
              <a:t/>
            </a:r>
          </a:p>
          <a:p xmlns:a="http://schemas.openxmlformats.org/drawingml/2006/main">
            <a:r>
              <a:t>TA focus: {"I do":"Align the two scores and track the same beat column. Check chosen access modes.","We do":"Listen for copying, compressed rests or rushing. Fade voice before fading the score.","Independent":"Keep one individual observation per pupil. Prompt specific listener detail, then let the pupil choose and try the next 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ART_GROW_A2_W02_P2 · Public · Autumn 2 · Week 2 · Wednesday 11 November 2026 · You do.</a:t>
            </a:r>
          </a:p>
          <a:p xmlns:a="http://schemas.openxmlformats.org/drawingml/2006/main">
            <a:r>
              <a:t/>
            </a:r>
          </a:p>
          <a:p xmlns:a="http://schemas.openxmlformats.org/drawingml/2006/main">
            <a:r>
              <a:t>Within the current task allocation.</a:t>
            </a:r>
          </a:p>
          <a:p xmlns:a="http://schemas.openxmlformats.org/drawingml/2006/main">
            <a:r>
              <a:t/>
            </a:r>
          </a:p>
          <a:p xmlns:a="http://schemas.openxmlformats.org/drawingml/2006/main">
            <a:r>
              <a:t>Keep an individual note for each pupil even when the sound is shared. Observe a chosen part, common count-in, maintained full rests, any recovery and one response-led retry. The score and real comment can support taking part within the award. A group recording alone does not identify each learner’s understanding; use a brief individual explanation or checked choice.</a:t>
            </a:r>
          </a:p>
          <a:p xmlns:a="http://schemas.openxmlformats.org/drawingml/2006/main">
            <a:r>
              <a:t/>
            </a:r>
          </a:p>
          <a:p xmlns:a="http://schemas.openxmlformats.org/drawingml/2006/main">
            <a:r>
              <a:t>GROW uses Independent as the starting route. Offer Supported and optional Aspire without changing the weekly outcome. Use a pair and a trio for five learners; rotate player, pulse keeper and listener so every pupil learns a part and has a personal record. Agree a quiet stop cue. Model following one instruction at a time: look, wait, play, stop. Quiet finger taps, silent pointing or signs are valid access modes; offer a quiet space and a pause. Do not require solos or a public audience. Scribe exact words or confirmed choices, read them back and allow corrections. Plan in any language before sharing in the chosen mode. Give one precise success and one NS next step. The pupil responds in the same colour, on the same page or usual mode, then tries the part again. Record R only when Voice and Audience are present, one NS has been set and the pupil has responded. Use VF / WS / I / NS / // / ? / E / R accurately.</a:t>
            </a:r>
          </a:p>
          <a:p xmlns:a="http://schemas.openxmlformats.org/drawingml/2006/main">
            <a:r>
              <a:t/>
            </a:r>
          </a:p>
          <a:p xmlns:a="http://schemas.openxmlformats.org/drawingml/2006/main">
            <a:r>
              <a:t>Evidence: A_Take_Part.pdf · Week 2 group practice and response</a:t>
            </a:r>
          </a:p>
          <a:p xmlns:a="http://schemas.openxmlformats.org/drawingml/2006/main">
            <a:r>
              <a:t/>
            </a:r>
          </a:p>
          <a:p xmlns:a="http://schemas.openxmlformats.org/drawingml/2006/main">
            <a:r>
              <a:t>Scheme outcome: Learn a part for a group performance.</a:t>
            </a:r>
          </a:p>
          <a:p xmlns:a="http://schemas.openxmlformats.org/drawingml/2006/main">
            <a:r>
              <a:t/>
            </a:r>
          </a:p>
          <a:p xmlns:a="http://schemas.openxmlformats.org/drawingml/2006/main">
            <a:r>
              <a:t>Feedback: Give one success and one next step. The pupil responds in the same colour, on the same page or usual mode. Record R after Voice, Audience, next step and pupil response.</a:t>
            </a:r>
          </a:p>
          <a:p xmlns:a="http://schemas.openxmlformats.org/drawingml/2006/main">
            <a:r>
              <a:t/>
            </a:r>
          </a:p>
          <a:p xmlns:a="http://schemas.openxmlformats.org/drawingml/2006/main">
            <a:r>
              <a:t>Teacher support: {"cognition":"Teach one four-beat chunk. Model, practise together, then fade voice and pointing while keeping the score visible.","communication":"Pair words with TAP, REST, WAIT and STOP symbols. Allow processing time, signs, pointing and checked scribing.","semh":"Agree turns and a quiet stop cue. Offer a trusted partner, silent role, pause and return. No forced solo.","sensory":"Use soft taps or silent directing from a stable position. Avoid painful actions or loud objects. Offer a quiet space.","eal":"Model terms with actions. Plan in any language. Check meaning through a demonstration or confirmed choice.","Five-a-day":"Explicit model; count-check-retry strategy; numbered-box scaffold; flexible pair/trio; static visual teaching aid."}</a:t>
            </a:r>
          </a:p>
          <a:p xmlns:a="http://schemas.openxmlformats.org/drawingml/2006/main">
            <a:r>
              <a:t/>
            </a:r>
          </a:p>
          <a:p xmlns:a="http://schemas.openxmlformats.org/drawingml/2006/main">
            <a:r>
              <a:t>TA focus: {"I do":"Align the two scores and track the same beat column. Check chosen access modes.","We do":"Listen for copying, compressed rests or rushing. Fade voice before fading the score.","Independent":"Keep one individual observation per pupil. Prompt specific listener detail, then let the pupil choose and try the next 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ART_GROW_A2_W02_P2 · Public · Autumn 2 · Week 2 · Wednesday 11 November 2026 · Review.</a:t>
            </a:r>
          </a:p>
          <a:p xmlns:a="http://schemas.openxmlformats.org/drawingml/2006/main">
            <a:r>
              <a:t/>
            </a:r>
          </a:p>
          <a:p xmlns:a="http://schemas.openxmlformats.org/drawingml/2006/main">
            <a:r>
              <a:t>3 minutes. Route detail slides share the task allocation.</a:t>
            </a:r>
          </a:p>
          <a:p xmlns:a="http://schemas.openxmlformats.org/drawingml/2006/main">
            <a:r>
              <a:t/>
            </a:r>
          </a:p>
          <a:p xmlns:a="http://schemas.openxmlformats.org/drawingml/2006/main">
            <a:r>
              <a:t>Give one precise success and one NS next step. The pupil responds in the same colour, on the same page or usual mode, then tries the part again. Record R only when Voice and Audience are present, one NS has been set and the pupil has responded. Use VF / WS / I / NS / // / ? / E / R accurately.</a:t>
            </a:r>
          </a:p>
          <a:p xmlns:a="http://schemas.openxmlformats.org/drawingml/2006/main">
            <a:r>
              <a:t/>
            </a:r>
          </a:p>
          <a:p xmlns:a="http://schemas.openxmlformats.org/drawingml/2006/main">
            <a:r>
              <a:t>Keep an individual note for each pupil even when the sound is shared. Observe a chosen part, common count-in, maintained full rests, any recovery and one response-led retry. The score and real comment can support taking part within the award. A group recording alone does not identify each learner’s understanding; use a brief individual explanation or checked choice.</a:t>
            </a:r>
          </a:p>
          <a:p xmlns:a="http://schemas.openxmlformats.org/drawingml/2006/main">
            <a:r>
              <a:t/>
            </a:r>
          </a:p>
          <a:p xmlns:a="http://schemas.openxmlformats.org/drawingml/2006/main">
            <a:r>
              <a:t>GROW uses Independent as the starting route. Offer Supported and optional Aspire without changing the weekly outcome. Use a pair and a trio for five learners; rotate player, pulse keeper and listener so every pupil learns a part and has a personal record. Agree a quiet stop cue. Model following one instruction at a time: look, wait, play, stop. Quiet finger taps, silent pointing or signs are valid access modes; offer a quiet space and a pause. Do not require solos or a public audience. Scribe exact words or confirmed choices, read them back and allow corrections. Plan in any language before sharing in the chosen mode. Give one precise success and one NS next step. The pupil responds in the same colour, on the same page or usual mode, then tries the part again. Record R only when Voice and Audience are present, one NS has been set and the pupil has responded. Use VF / WS / I / NS / // / ? / E / R accurately.</a:t>
            </a:r>
          </a:p>
          <a:p xmlns:a="http://schemas.openxmlformats.org/drawingml/2006/main">
            <a:r>
              <a:t/>
            </a:r>
          </a:p>
          <a:p xmlns:a="http://schemas.openxmlformats.org/drawingml/2006/main">
            <a:r>
              <a:t>Evidence: A_Take_Part.pdf · Week 2 group practice and response</a:t>
            </a:r>
          </a:p>
          <a:p xmlns:a="http://schemas.openxmlformats.org/drawingml/2006/main">
            <a:r>
              <a:t/>
            </a:r>
          </a:p>
          <a:p xmlns:a="http://schemas.openxmlformats.org/drawingml/2006/main">
            <a:r>
              <a:t>Scheme outcome: Learn a part for a group performance.</a:t>
            </a:r>
          </a:p>
          <a:p xmlns:a="http://schemas.openxmlformats.org/drawingml/2006/main">
            <a:r>
              <a:t/>
            </a:r>
          </a:p>
          <a:p xmlns:a="http://schemas.openxmlformats.org/drawingml/2006/main">
            <a:r>
              <a:t>Feedback: Give one success and one next step. The pupil responds in the same colour, on the same page or usual mode. Record R after Voice, Audience, next step and pupil response.</a:t>
            </a:r>
          </a:p>
          <a:p xmlns:a="http://schemas.openxmlformats.org/drawingml/2006/main">
            <a:r>
              <a:t/>
            </a:r>
          </a:p>
          <a:p xmlns:a="http://schemas.openxmlformats.org/drawingml/2006/main">
            <a:r>
              <a:t>Teacher support: {"cognition":"Teach one four-beat chunk. Model, practise together, then fade voice and pointing while keeping the score visible.","communication":"Pair words with TAP, REST, WAIT and STOP symbols. Allow processing time, signs, pointing and checked scribing.","semh":"Agree turns and a quiet stop cue. Offer a trusted partner, silent role, pause and return. No forced solo.","sensory":"Use soft taps or silent directing from a stable position. Avoid painful actions or loud objects. Offer a quiet space.","eal":"Model terms with actions. Plan in any language. Check meaning through a demonstration or confirmed choice.","Five-a-day":"Explicit model; count-check-retry strategy; numbered-box scaffold; flexible pair/trio; static visual teaching aid."}</a:t>
            </a:r>
          </a:p>
          <a:p xmlns:a="http://schemas.openxmlformats.org/drawingml/2006/main">
            <a:r>
              <a:t/>
            </a:r>
          </a:p>
          <a:p xmlns:a="http://schemas.openxmlformats.org/drawingml/2006/main">
            <a:r>
              <a:t>TA focus: {"I do":"Align the two scores and track the same beat column. Check chosen access modes.","We do":"Listen for copying, compressed rests or rushing. Fade voice before fading the score.","Independent":"Keep one individual observation per pupil. Prompt specific listener detail, then let the pupil choose and try the next 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ART_GROW_A2_W02_P2 · Public · Autumn 2 · Week 2 · Wednesday 11 November 2026 · Exit.</a:t>
            </a:r>
          </a:p>
          <a:p xmlns:a="http://schemas.openxmlformats.org/drawingml/2006/main">
            <a:r>
              <a:t/>
            </a:r>
          </a:p>
          <a:p xmlns:a="http://schemas.openxmlformats.org/drawingml/2006/main">
            <a:r>
              <a:t>3 minutes. Route detail slides share the task allocation.</a:t>
            </a:r>
          </a:p>
          <a:p xmlns:a="http://schemas.openxmlformats.org/drawingml/2006/main">
            <a:r>
              <a:t/>
            </a:r>
          </a:p>
          <a:p xmlns:a="http://schemas.openxmlformats.org/drawingml/2006/main">
            <a:r>
              <a:t>A rests on 2; B rests on 1 and 3. Accept the chosen score accurately described or shown.</a:t>
            </a:r>
          </a:p>
          <a:p xmlns:a="http://schemas.openxmlformats.org/drawingml/2006/main">
            <a:r>
              <a:t/>
            </a:r>
          </a:p>
          <a:p xmlns:a="http://schemas.openxmlformats.org/drawingml/2006/main">
            <a:r>
              <a:t>Follow the pulse silently and rejoin at the next beat-1 cue. Do not rush extra sounds to catch up.</a:t>
            </a:r>
          </a:p>
          <a:p xmlns:a="http://schemas.openxmlformats.org/drawingml/2006/main">
            <a:r>
              <a:t/>
            </a:r>
          </a:p>
          <a:p xmlns:a="http://schemas.openxmlformats.org/drawingml/2006/main">
            <a:r>
              <a:t>An observable individual response and another attempt, such as a more aligned beat 4. A reasoned decision to keep a secure method is valid if checked.</a:t>
            </a:r>
          </a:p>
          <a:p xmlns:a="http://schemas.openxmlformats.org/drawingml/2006/main">
            <a:r>
              <a:t/>
            </a:r>
          </a:p>
          <a:p xmlns:a="http://schemas.openxmlformats.org/drawingml/2006/main">
            <a:r>
              <a:t>Keep an individual note for each pupil even when the sound is shared. Observe a chosen part, common count-in, maintained full rests, any recovery and one response-led retry. The score and real comment can support taking part within the award. A group recording alone does not identify each learner’s understanding; use a brief individual explanation or checked choice.</a:t>
            </a:r>
          </a:p>
          <a:p xmlns:a="http://schemas.openxmlformats.org/drawingml/2006/main">
            <a:r>
              <a:t/>
            </a:r>
          </a:p>
          <a:p xmlns:a="http://schemas.openxmlformats.org/drawingml/2006/main">
            <a:r>
              <a:t>GROW uses Independent as the starting route. Offer Supported and optional Aspire without changing the weekly outcome. Use a pair and a trio for five learners; rotate player, pulse keeper and listener so every pupil learns a part and has a personal record. Agree a quiet stop cue. Model following one instruction at a time: look, wait, play, stop. Quiet finger taps, silent pointing or signs are valid access modes; offer a quiet space and a pause. Do not require solos or a public audience. Scribe exact words or confirmed choices, read them back and allow corrections. Plan in any language before sharing in the chosen mode. Give one precise success and one NS next step. The pupil responds in the same colour, on the same page or usual mode, then tries the part again. Record R only when Voice and Audience are present, one NS has been set and the pupil has responded. Use VF / WS / I / NS / // / ? / E / R accurately.</a:t>
            </a:r>
          </a:p>
          <a:p xmlns:a="http://schemas.openxmlformats.org/drawingml/2006/main">
            <a:r>
              <a:t/>
            </a:r>
          </a:p>
          <a:p xmlns:a="http://schemas.openxmlformats.org/drawingml/2006/main">
            <a:r>
              <a:t>Evidence: A_Take_Part.pdf · Week 2 group practice and response</a:t>
            </a:r>
          </a:p>
          <a:p xmlns:a="http://schemas.openxmlformats.org/drawingml/2006/main">
            <a:r>
              <a:t/>
            </a:r>
          </a:p>
          <a:p xmlns:a="http://schemas.openxmlformats.org/drawingml/2006/main">
            <a:r>
              <a:t>Scheme outcome: Learn a part for a group performance.</a:t>
            </a:r>
          </a:p>
          <a:p xmlns:a="http://schemas.openxmlformats.org/drawingml/2006/main">
            <a:r>
              <a:t/>
            </a:r>
          </a:p>
          <a:p xmlns:a="http://schemas.openxmlformats.org/drawingml/2006/main">
            <a:r>
              <a:t>Feedback: Give one success and one next step. The pupil responds in the same colour, on the same page or usual mode. Record R after Voice, Audience, next step and pupil response.</a:t>
            </a:r>
          </a:p>
          <a:p xmlns:a="http://schemas.openxmlformats.org/drawingml/2006/main">
            <a:r>
              <a:t/>
            </a:r>
          </a:p>
          <a:p xmlns:a="http://schemas.openxmlformats.org/drawingml/2006/main">
            <a:r>
              <a:t>Teacher support: {"cognition":"Teach one four-beat chunk. Model, practise together, then fade voice and pointing while keeping the score visible.","communication":"Pair words with TAP, REST, WAIT and STOP symbols. Allow processing time, signs, pointing and checked scribing.","semh":"Agree turns and a quiet stop cue. Offer a trusted partner, silent role, pause and return. No forced solo.","sensory":"Use soft taps or silent directing from a stable position. Avoid painful actions or loud objects. Offer a quiet space.","eal":"Model terms with actions. Plan in any language. Check meaning through a demonstration or confirmed choice.","Five-a-day":"Explicit model; count-check-retry strategy; numbered-box scaffold; flexible pair/trio; static visual teaching aid."}</a:t>
            </a:r>
          </a:p>
          <a:p xmlns:a="http://schemas.openxmlformats.org/drawingml/2006/main">
            <a:r>
              <a:t/>
            </a:r>
          </a:p>
          <a:p xmlns:a="http://schemas.openxmlformats.org/drawingml/2006/main">
            <a:r>
              <a:t>TA focus: {"I do":"Align the two scores and track the same beat column. Check chosen access modes.","We do":"Listen for copying, compressed rests or rushing. Fade voice before fading the score.","Independent":"Keep one individual observation per pupil. Prompt specific listener detail, then let the pupil choose and try the next 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xml version='1.0' encoding='UTF-8'?>
<Relationships xmlns="http://schemas.openxmlformats.org/package/2006/relationships"><Relationship Type="http://schemas.openxmlformats.org/officeDocument/2006/relationships/slideMaster" Target="/ppt/slideMasters/slideMaster1.xml" Id="Re13cfbd681a04b57"/></Relationships>
</file>

<file path=ppt/slideLayouts/_rels/slideLayout2.xml.rels><?xml version='1.0' encoding='UTF-8'?>
<Relationships xmlns="http://schemas.openxmlformats.org/package/2006/relationships"><Relationship Type="http://schemas.openxmlformats.org/officeDocument/2006/relationships/slideMaster" Target="/ppt/slideMasters/slideMaster1.xml" Id="Rdb0715cbe945498e"/></Relationships>
</file>

<file path=ppt/slideLayouts/_rels/slideLayout3.xml.rels><?xml version='1.0' encoding='UTF-8'?>
<Relationships xmlns="http://schemas.openxmlformats.org/package/2006/relationships"><Relationship Type="http://schemas.openxmlformats.org/officeDocument/2006/relationships/slideMaster" Target="/ppt/slideMasters/slideMaster1.xml" Id="R1301c670c7014411"/></Relationships>
</file>

<file path=ppt/slideLayouts/_rels/slideLayout4.xml.rels><?xml version='1.0' encoding='UTF-8'?>
<Relationships xmlns="http://schemas.openxmlformats.org/package/2006/relationships"><Relationship Type="http://schemas.openxmlformats.org/officeDocument/2006/relationships/slideMaster" Target="/ppt/slideMasters/slideMaster1.xml" Id="Rfb5c64ce9ded445a"/></Relationships>
</file>

<file path=ppt/slideLayouts/_rels/slideLayout5.xml.rels><?xml version='1.0' encoding='UTF-8'?>
<Relationships xmlns="http://schemas.openxmlformats.org/package/2006/relationships"><Relationship Type="http://schemas.openxmlformats.org/officeDocument/2006/relationships/slideMaster" Target="/ppt/slideMasters/slideMaster1.xml" Id="R365b015a55574f27"/></Relationships>
</file>

<file path=ppt/slideLayouts/_rels/slideLayout6.xml.rels><?xml version='1.0' encoding='UTF-8'?>
<Relationships xmlns="http://schemas.openxmlformats.org/package/2006/relationships"><Relationship Type="http://schemas.openxmlformats.org/officeDocument/2006/relationships/slideMaster" Target="/ppt/slideMasters/slideMaster1.xml" Id="R1814e8ea3dfc4c8d"/></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2D55007A-ABC0-4AC4-91BF-81D25A8DD0B1}"/>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C0106060-7E23-4C7D-9EBC-D693CAF560AA}"/>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0646A974-3192-47DB-95EF-D1FAEDC49988}"/>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FF05F150-787C-4790-8E9E-460E3417A307}"/>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5F835EE1-0158-4142-B105-94E199A1F1F5}"/>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41AAFC43-5C68-45A3-AD81-D5E599455080}"/>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A437DF77-5226-4AAD-80B0-46EF5B6D2991}"/>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420A0D11-F3C4-4F31-B140-48527F6242A9}"/>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31C0967F-7890-4AB2-BB31-FB1B7951E506}"/>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D86BD9B8-82D0-4B84-9E4F-529C5F32FE88}"/>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xml version='1.0' encoding='UTF-8'?>
<Relationships xmlns="http://schemas.openxmlformats.org/package/2006/relationships"><Relationship Type="http://schemas.openxmlformats.org/officeDocument/2006/relationships/theme" Target="/ppt/slideMasters/theme/theme2.xml" Id="R73a87693b8334f4a"/><Relationship Type="http://schemas.openxmlformats.org/officeDocument/2006/relationships/slideLayout" Target="/ppt/slideLayouts/slideLayout1.xml" Id="R3239d38c74184b7f"/><Relationship Type="http://schemas.openxmlformats.org/officeDocument/2006/relationships/slideLayout" Target="/ppt/slideLayouts/slideLayout2.xml" Id="R8abdd584ebc842e5"/><Relationship Type="http://schemas.openxmlformats.org/officeDocument/2006/relationships/slideLayout" Target="/ppt/slideLayouts/slideLayout3.xml" Id="R0518e70086cc4e8d"/><Relationship Type="http://schemas.openxmlformats.org/officeDocument/2006/relationships/slideLayout" Target="/ppt/slideLayouts/slideLayout4.xml" Id="R0d60e2f4e4294b5f"/><Relationship Type="http://schemas.openxmlformats.org/officeDocument/2006/relationships/slideLayout" Target="/ppt/slideLayouts/slideLayout5.xml" Id="R78734f14dc694d13"/><Relationship Type="http://schemas.openxmlformats.org/officeDocument/2006/relationships/slideLayout" Target="/ppt/slideLayouts/slideLayout6.xml" Id="R5dc004fc38184342"/></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3239d38c74184b7f"/>
    <p:sldLayoutId xmlns:r="http://schemas.openxmlformats.org/officeDocument/2006/relationships" id="2147483650" r:id="R8abdd584ebc842e5"/>
    <p:sldLayoutId xmlns:r="http://schemas.openxmlformats.org/officeDocument/2006/relationships" id="2147483651" r:id="R0518e70086cc4e8d"/>
    <p:sldLayoutId xmlns:r="http://schemas.openxmlformats.org/officeDocument/2006/relationships" id="2147483652" r:id="R0d60e2f4e4294b5f"/>
    <p:sldLayoutId xmlns:r="http://schemas.openxmlformats.org/officeDocument/2006/relationships" id="2147483653" r:id="R78734f14dc694d13"/>
    <p:sldLayoutId xmlns:r="http://schemas.openxmlformats.org/officeDocument/2006/relationships" id="2147483654" r:id="R5dc004fc38184342"/>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xml version='1.0' encoding='UTF-8'?>
<Relationships xmlns="http://schemas.openxmlformats.org/package/2006/relationships"><Relationship Type="http://schemas.openxmlformats.org/officeDocument/2006/relationships/slideLayout" Target="/ppt/slideLayouts/slideLayout6.xml" Id="Re02c2c918d60465a"/><Relationship Type="http://schemas.openxmlformats.org/officeDocument/2006/relationships/image" Target="/ppt/media/image.jpeg" Id="R5a6d22ba71c24088"/><Relationship Type="http://schemas.openxmlformats.org/officeDocument/2006/relationships/image" Target="/ppt/media/image.png" Id="Rf18eedc420124d8f"/><Relationship Type="http://schemas.openxmlformats.org/officeDocument/2006/relationships/notesSlide" Target="/ppt/notesSlides/notesSlide1.xml" Id="Rf0e0188440f14bd8"/></Relationships>
</file>

<file path=ppt/slides/_rels/slide2.xml.rels><?xml version='1.0' encoding='UTF-8'?>
<Relationships xmlns="http://schemas.openxmlformats.org/package/2006/relationships"><Relationship Type="http://schemas.openxmlformats.org/officeDocument/2006/relationships/slideLayout" Target="/ppt/slideLayouts/slideLayout6.xml" Id="Red69fa620fee434f"/><Relationship Type="http://schemas.openxmlformats.org/officeDocument/2006/relationships/image" Target="/ppt/media/image.jpeg" Id="R22519f9c652d418f"/><Relationship Type="http://schemas.openxmlformats.org/officeDocument/2006/relationships/image" Target="../media/image.png" Id="R12f669860a7f4cd5"/><Relationship Type="http://schemas.openxmlformats.org/officeDocument/2006/relationships/notesSlide" Target="/ppt/notesSlides/notesSlide2.xml" Id="R975c4f316ff94ee1"/></Relationships>
</file>

<file path=ppt/slides/_rels/slide3.xml.rels><?xml version='1.0' encoding='UTF-8'?>
<Relationships xmlns="http://schemas.openxmlformats.org/package/2006/relationships"><Relationship Type="http://schemas.openxmlformats.org/officeDocument/2006/relationships/slideLayout" Target="/ppt/slideLayouts/slideLayout6.xml" Id="R6c9314c498a440ea"/><Relationship Type="http://schemas.openxmlformats.org/officeDocument/2006/relationships/image" Target="/ppt/media/image.jpeg" Id="Rdd6a3e0a6278463f"/><Relationship Type="http://schemas.openxmlformats.org/officeDocument/2006/relationships/image" Target="../media/image.png" Id="Ra8af3a24b3db4c6a"/><Relationship Type="http://schemas.openxmlformats.org/officeDocument/2006/relationships/notesSlide" Target="/ppt/notesSlides/notesSlide3.xml" Id="R2278de190e8e4e3c"/></Relationships>
</file>

<file path=ppt/slides/_rels/slide4.xml.rels><?xml version='1.0' encoding='UTF-8'?>
<Relationships xmlns="http://schemas.openxmlformats.org/package/2006/relationships"><Relationship Type="http://schemas.openxmlformats.org/officeDocument/2006/relationships/slideLayout" Target="/ppt/slideLayouts/slideLayout6.xml" Id="R85517c898ed34c1b"/><Relationship Type="http://schemas.openxmlformats.org/officeDocument/2006/relationships/image" Target="/ppt/media/image.jpeg" Id="R07b09d5e75fc44db"/><Relationship Type="http://schemas.openxmlformats.org/officeDocument/2006/relationships/image" Target="/ppt/media/image4.png" Id="Rf222fccbd7484336"/><Relationship Type="http://schemas.openxmlformats.org/officeDocument/2006/relationships/notesSlide" Target="/ppt/notesSlides/notesSlide4.xml" Id="Rfb3bc8ef91914c8d"/></Relationships>
</file>

<file path=ppt/slides/_rels/slide5.xml.rels><?xml version='1.0' encoding='UTF-8'?>
<Relationships xmlns="http://schemas.openxmlformats.org/package/2006/relationships"><Relationship Type="http://schemas.openxmlformats.org/officeDocument/2006/relationships/slideLayout" Target="/ppt/slideLayouts/slideLayout6.xml" Id="R7a18b4f5806346a8"/><Relationship Type="http://schemas.openxmlformats.org/officeDocument/2006/relationships/image" Target="/ppt/media/image.jpeg" Id="R4909c884af934edb"/><Relationship Type="http://schemas.openxmlformats.org/officeDocument/2006/relationships/image" Target="../media/image.png" Id="Rab6c3c6d301844c3"/><Relationship Type="http://schemas.openxmlformats.org/officeDocument/2006/relationships/notesSlide" Target="/ppt/notesSlides/notesSlide5.xml" Id="R300738056aad4685"/></Relationships>
</file>

<file path=ppt/slides/_rels/slide6.xml.rels><?xml version='1.0' encoding='UTF-8'?>
<Relationships xmlns="http://schemas.openxmlformats.org/package/2006/relationships"><Relationship Type="http://schemas.openxmlformats.org/officeDocument/2006/relationships/slideLayout" Target="/ppt/slideLayouts/slideLayout6.xml" Id="R681b97978e7b4bbc"/><Relationship Type="http://schemas.openxmlformats.org/officeDocument/2006/relationships/image" Target="/ppt/media/image.jpeg" Id="Rc5b26690076b456c"/><Relationship Type="http://schemas.openxmlformats.org/officeDocument/2006/relationships/image" Target="../media/image.png" Id="Re2491e295b5145e7"/><Relationship Type="http://schemas.openxmlformats.org/officeDocument/2006/relationships/notesSlide" Target="/ppt/notesSlides/notesSlide6.xml" Id="R76a10dd4b6e24b5a"/></Relationships>
</file>

<file path=ppt/slides/_rels/slide7.xml.rels><?xml version='1.0' encoding='UTF-8'?>
<Relationships xmlns="http://schemas.openxmlformats.org/package/2006/relationships"><Relationship Type="http://schemas.openxmlformats.org/officeDocument/2006/relationships/slideLayout" Target="/ppt/slideLayouts/slideLayout6.xml" Id="R6e0a10afd1aa413a"/><Relationship Type="http://schemas.openxmlformats.org/officeDocument/2006/relationships/image" Target="/ppt/media/image.jpeg" Id="R635d20b6ef864b30"/><Relationship Type="http://schemas.openxmlformats.org/officeDocument/2006/relationships/image" Target="../media/image.png" Id="R048580964eac4085"/><Relationship Type="http://schemas.openxmlformats.org/officeDocument/2006/relationships/notesSlide" Target="/ppt/notesSlides/notesSlide7.xml" Id="R071fe1d5b64a4ae8"/></Relationships>
</file>

<file path=ppt/slides/_rels/slide8.xml.rels><?xml version='1.0' encoding='UTF-8'?>
<Relationships xmlns="http://schemas.openxmlformats.org/package/2006/relationships"><Relationship Type="http://schemas.openxmlformats.org/officeDocument/2006/relationships/slideLayout" Target="/ppt/slideLayouts/slideLayout6.xml" Id="R1bf20d458bb84757"/><Relationship Type="http://schemas.openxmlformats.org/officeDocument/2006/relationships/image" Target="/ppt/media/image.jpeg" Id="R1c4267b532da4fc9"/><Relationship Type="http://schemas.openxmlformats.org/officeDocument/2006/relationships/image" Target="../media/image.png" Id="R9367d2bf6113475a"/><Relationship Type="http://schemas.openxmlformats.org/officeDocument/2006/relationships/notesSlide" Target="/ppt/notesSlides/notesSlide8.xml" Id="R58871a48c40d4eda"/></Relationships>
</file>

<file path=ppt/slides/_rels/slide9.xml.rels><?xml version='1.0' encoding='UTF-8'?>
<Relationships xmlns="http://schemas.openxmlformats.org/package/2006/relationships"><Relationship Type="http://schemas.openxmlformats.org/officeDocument/2006/relationships/slideLayout" Target="/ppt/slideLayouts/slideLayout6.xml" Id="Ra1e92fd5d9c046b9"/><Relationship Type="http://schemas.openxmlformats.org/officeDocument/2006/relationships/image" Target="/ppt/media/image.jpeg" Id="Re44133acb6394855"/><Relationship Type="http://schemas.openxmlformats.org/officeDocument/2006/relationships/image" Target="../media/image.png" Id="Re06c53642fcf4532"/><Relationship Type="http://schemas.openxmlformats.org/officeDocument/2006/relationships/notesSlide" Target="/ppt/notesSlides/notesSlide9.xml" Id="R13d8268aa23847c0"/></Relationships>
</file>

<file path=ppt/slides/_rels/slide10.xml.rels><?xml version='1.0' encoding='UTF-8'?>
<Relationships xmlns="http://schemas.openxmlformats.org/package/2006/relationships"><Relationship Type="http://schemas.openxmlformats.org/officeDocument/2006/relationships/slideLayout" Target="/ppt/slideLayouts/slideLayout6.xml" Id="R0f401093565544f2"/><Relationship Type="http://schemas.openxmlformats.org/officeDocument/2006/relationships/image" Target="/ppt/media/image.jpeg" Id="Ra530112ffe294f68"/><Relationship Type="http://schemas.openxmlformats.org/officeDocument/2006/relationships/image" Target="../media/image.png" Id="Rbc0fba974c084651"/><Relationship Type="http://schemas.openxmlformats.org/officeDocument/2006/relationships/notesSlide" Target="/ppt/notesSlides/notesSlide10.xml" Id="Rabc601ab2db14123"/></Relationships>
</file>

<file path=ppt/slides/_rels/slide11.xml.rels><?xml version='1.0' encoding='UTF-8'?>
<Relationships xmlns="http://schemas.openxmlformats.org/package/2006/relationships"><Relationship Type="http://schemas.openxmlformats.org/officeDocument/2006/relationships/slideLayout" Target="/ppt/slideLayouts/slideLayout6.xml" Id="Rf78133a313994df0"/><Relationship Type="http://schemas.openxmlformats.org/officeDocument/2006/relationships/image" Target="/ppt/media/image.jpeg" Id="R225ebd1e639b48e2"/><Relationship Type="http://schemas.openxmlformats.org/officeDocument/2006/relationships/image" Target="../media/image.png" Id="Rd15e9c375786467f"/><Relationship Type="http://schemas.openxmlformats.org/officeDocument/2006/relationships/notesSlide" Target="/ppt/notesSlides/notesSlide11.xml" Id="Rf18fb3f5607241ce"/></Relationships>
</file>

<file path=ppt/slides/_rels/slide12.xml.rels><?xml version='1.0' encoding='UTF-8'?>
<Relationships xmlns="http://schemas.openxmlformats.org/package/2006/relationships"><Relationship Type="http://schemas.openxmlformats.org/officeDocument/2006/relationships/slideLayout" Target="/ppt/slideLayouts/slideLayout6.xml" Id="R46a03532dd544df7"/><Relationship Type="http://schemas.openxmlformats.org/officeDocument/2006/relationships/image" Target="/ppt/media/image.jpeg" Id="R32611f65f8ce49dd"/><Relationship Type="http://schemas.openxmlformats.org/officeDocument/2006/relationships/image" Target="../media/image.png" Id="R687600926f9a46cf"/><Relationship Type="http://schemas.openxmlformats.org/officeDocument/2006/relationships/notesSlide" Target="/ppt/notesSlides/notesSlide12.xml" Id="R694bc72b0a174598"/></Relationships>
</file>

<file path=ppt/slides/_rels/slide13.xml.rels><?xml version='1.0' encoding='UTF-8'?>
<Relationships xmlns="http://schemas.openxmlformats.org/package/2006/relationships"><Relationship Type="http://schemas.openxmlformats.org/officeDocument/2006/relationships/slideLayout" Target="/ppt/slideLayouts/slideLayout6.xml" Id="Rf1a7033d08a9473e"/><Relationship Type="http://schemas.openxmlformats.org/officeDocument/2006/relationships/image" Target="/ppt/media/image.jpeg" Id="R964455656e4e4b47"/><Relationship Type="http://schemas.openxmlformats.org/officeDocument/2006/relationships/image" Target="/ppt/media/image13.png" Id="R7d86ae39ba654c43"/><Relationship Type="http://schemas.openxmlformats.org/officeDocument/2006/relationships/notesSlide" Target="/ppt/notesSlides/notesSlide13.xml" Id="R4c92734ba042424b"/></Relationships>
</file>

<file path=ppt/slides/_rels/slide14.xml.rels><?xml version='1.0' encoding='UTF-8'?>
<Relationships xmlns="http://schemas.openxmlformats.org/package/2006/relationships"><Relationship Type="http://schemas.openxmlformats.org/officeDocument/2006/relationships/slideLayout" Target="/ppt/slideLayouts/slideLayout6.xml" Id="R67f27788a7da4de9"/><Relationship Type="http://schemas.openxmlformats.org/officeDocument/2006/relationships/image" Target="/ppt/media/image.jpeg" Id="R6310b69554094250"/><Relationship Type="http://schemas.openxmlformats.org/officeDocument/2006/relationships/image" Target="../media/image.png" Id="Rf9509dae36d74eab"/><Relationship Type="http://schemas.openxmlformats.org/officeDocument/2006/relationships/notesSlide" Target="/ppt/notesSlides/notesSlide14.xml" Id="R1cc8d57ad73c4a40"/></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6378BB7C-650F-48B9-AE15-B83DF3B6B628}"/>
              </a:ext>
            </a:extLst>
          </p:cNvPr>
          <p:cNvSpPr>
            <a:spLocks xmlns:a="http://schemas.openxmlformats.org/drawingml/2006/main" noGrp="1"/>
          </p:cNvSpPr>
          <p:nvPr/>
        </p:nvSpPr>
        <p:spPr>
          <a:xfrm xmlns:a="http://schemas.openxmlformats.org/drawingml/2006/main">
            <a:off x="0" y="0"/>
            <a:ext cx="12192000" cy="685800"/>
          </a:xfrm>
          <a:prstGeom xmlns:a="http://schemas.openxmlformats.org/drawingml/2006/main" prst="rect">
            <a:avLst/>
          </a:prstGeom>
          <a:solidFill xmlns:a="http://schemas.openxmlformats.org/drawingml/2006/main">
            <a:srgbClr val="4E7A9B"/>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B1448B98-73E2-4745-8BD3-5E951A8B5FF2}"/>
              </a:ext>
            </a:extLst>
          </p:cNvPr>
          <p:cNvSpPr>
            <a:spLocks xmlns:a="http://schemas.openxmlformats.org/drawingml/2006/main" noGrp="1"/>
          </p:cNvSpPr>
          <p:nvPr/>
        </p:nvSpPr>
        <p:spPr>
          <a:xfrm xmlns:a="http://schemas.openxmlformats.org/drawingml/2006/main">
            <a:off x="342900" y="219075"/>
            <a:ext cx="10382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1">
                <a:solidFill>
                  <a:srgbClr val="FFFFFF"/>
                </a:solidFill>
                <a:latin typeface="Liberation Sans"/>
                <a:ea typeface="Liberation Sans"/>
                <a:cs typeface="Liberation Sans"/>
              </a:defRPr>
            </a:defPPr>
            <a:lvl1pPr>
              <a:buNone/>
              <a:defRPr sz="1800" b="1">
                <a:solidFill>
                  <a:srgbClr val="FFFFFF"/>
                </a:solidFill>
                <a:latin typeface="Liberation Sans"/>
                <a:ea typeface="Liberation Sans"/>
                <a:cs typeface="Liberation Sans"/>
              </a:defRPr>
            </a:lvl1pPr>
            <a:lvl2pPr>
              <a:buNone/>
              <a:defRPr sz="1800" b="1">
                <a:solidFill>
                  <a:srgbClr val="FFFFFF"/>
                </a:solidFill>
                <a:latin typeface="Liberation Sans"/>
                <a:ea typeface="Liberation Sans"/>
                <a:cs typeface="Liberation Sans"/>
              </a:defRPr>
            </a:lvl2pPr>
            <a:lvl3pPr>
              <a:buNone/>
              <a:defRPr sz="1800" b="1">
                <a:solidFill>
                  <a:srgbClr val="FFFFFF"/>
                </a:solidFill>
                <a:latin typeface="Liberation Sans"/>
                <a:ea typeface="Liberation Sans"/>
                <a:cs typeface="Liberation Sans"/>
              </a:defRPr>
            </a:lvl3pPr>
            <a:lvl4pPr>
              <a:buNone/>
              <a:defRPr sz="1800" b="1">
                <a:solidFill>
                  <a:srgbClr val="FFFFFF"/>
                </a:solidFill>
                <a:latin typeface="Liberation Sans"/>
                <a:ea typeface="Liberation Sans"/>
                <a:cs typeface="Liberation Sans"/>
              </a:defRPr>
            </a:lvl4pPr>
            <a:lvl5pPr>
              <a:buNone/>
              <a:defRPr sz="1800" b="1">
                <a:solidFill>
                  <a:srgbClr val="FFFFFF"/>
                </a:solidFill>
                <a:latin typeface="Liberation Sans"/>
                <a:ea typeface="Liberation Sans"/>
                <a:cs typeface="Liberation Sans"/>
              </a:defRPr>
            </a:lvl5pPr>
            <a:lvl6pPr>
              <a:buNone/>
              <a:defRPr sz="1800" b="1">
                <a:solidFill>
                  <a:srgbClr val="FFFFFF"/>
                </a:solidFill>
                <a:latin typeface="Liberation Sans"/>
                <a:ea typeface="Liberation Sans"/>
                <a:cs typeface="Liberation Sans"/>
              </a:defRPr>
            </a:lvl6pPr>
            <a:lvl7pPr>
              <a:buNone/>
              <a:defRPr sz="1800" b="1">
                <a:solidFill>
                  <a:srgbClr val="FFFFFF"/>
                </a:solidFill>
                <a:latin typeface="Liberation Sans"/>
                <a:ea typeface="Liberation Sans"/>
                <a:cs typeface="Liberation Sans"/>
              </a:defRPr>
            </a:lvl7pPr>
            <a:lvl8pPr>
              <a:buNone/>
              <a:defRPr sz="1800" b="1">
                <a:solidFill>
                  <a:srgbClr val="FFFFFF"/>
                </a:solidFill>
                <a:latin typeface="Liberation Sans"/>
                <a:ea typeface="Liberation Sans"/>
                <a:cs typeface="Liberation Sans"/>
              </a:defRPr>
            </a:lvl8pPr>
            <a:lvl9pPr>
              <a:buNone/>
              <a:defRPr sz="1800" b="1">
                <a:solidFill>
                  <a:srgbClr val="FFFFFF"/>
                </a:solidFill>
                <a:latin typeface="Liberation Sans"/>
                <a:ea typeface="Liberation Sans"/>
                <a:cs typeface="Liberation Sans"/>
              </a:defRPr>
            </a:lvl9pPr>
          </a:lstStyle>
          <a:p xmlns:a="http://schemas.openxmlformats.org/drawingml/2006/main">
            <a:pPr>
              <a:buNone/>
              <a:defRPr sz="1800" b="1">
                <a:solidFill>
                  <a:srgbClr val="FFFFFF"/>
                </a:solidFill>
                <a:latin typeface="Liberation Sans"/>
                <a:ea typeface="Liberation Sans"/>
                <a:cs typeface="Liberation Sans"/>
              </a:defRPr>
            </a:pPr>
            <a:r>
              <a:rPr sz="1725" b="1">
                <a:solidFill>
                  <a:srgbClr val="FFFFFF"/>
                </a:solidFill>
                <a:latin typeface="Liberation Sans"/>
                <a:ea typeface="Liberation Sans"/>
                <a:cs typeface="Liberation Sans"/>
              </a:rPr>
              <a:t>CREATIVE ARTS   ·   GROW   ·   Autumn 2 · Week 2   ·   Lesson 2</a:t>
            </a:r>
          </a:p>
        </p:txBody>
      </p:sp>
      <p:pic>
        <p:nvPicPr>
          <p:cNvPr id="3" name="">
            <a:extLst xmlns:a="http://schemas.openxmlformats.org/drawingml/2006/main">
              <a:ext uri="{FF2B5EF4-FFF2-40B4-BE49-F238E27FC236}">
                <a16:creationId xmlns:a16="http://schemas.microsoft.com/office/drawing/2014/main" id="{7258DF69-C937-4260-878D-DFCE99E7550B}"/>
              </a:ext>
            </a:extLst>
          </p:cNvPr>
          <p:cNvPicPr>
            <a:picLocks xmlns:a="http://schemas.openxmlformats.org/drawingml/2006/main" noChangeAspect="1"/>
          </p:cNvPicPr>
          <p:nvPr/>
        </p:nvPicPr>
        <p:blipFill>
          <a:blip xmlns:r="http://schemas.openxmlformats.org/officeDocument/2006/relationships" xmlns:a="http://schemas.openxmlformats.org/drawingml/2006/main" r:embed="R5a6d22ba71c24088"/>
          <a:stretch xmlns:a="http://schemas.openxmlformats.org/drawingml/2006/main"/>
        </p:blipFill>
        <p:spPr>
          <a:xfrm xmlns:a="http://schemas.openxmlformats.org/drawingml/2006/main">
            <a:off x="11430000" y="104775"/>
            <a:ext cx="476250" cy="4762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28FDE92-EF96-4DF9-8512-6D2F8BA76B7D}"/>
              </a:ext>
            </a:extLst>
          </p:cNvPr>
          <p:cNvSpPr>
            <a:spLocks xmlns:a="http://schemas.openxmlformats.org/drawingml/2006/main" noGrp="1"/>
          </p:cNvSpPr>
          <p:nvPr/>
        </p:nvSpPr>
        <p:spPr>
          <a:xfrm xmlns:a="http://schemas.openxmlformats.org/drawingml/2006/main">
            <a:off x="419100" y="885825"/>
            <a:ext cx="11334750" cy="295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350" b="1">
                <a:solidFill>
                  <a:srgbClr val="4E7A9B"/>
                </a:solidFill>
                <a:latin typeface="Liberation Sans"/>
                <a:ea typeface="Liberation Sans"/>
                <a:cs typeface="Liberation Sans"/>
              </a:defRPr>
            </a:defPPr>
            <a:lvl1pPr>
              <a:buNone/>
              <a:defRPr sz="1500" b="1">
                <a:solidFill>
                  <a:srgbClr val="4E7A9B"/>
                </a:solidFill>
                <a:latin typeface="Liberation Sans"/>
                <a:ea typeface="Liberation Sans"/>
                <a:cs typeface="Liberation Sans"/>
              </a:defRPr>
            </a:lvl1pPr>
            <a:lvl2pPr>
              <a:buNone/>
              <a:defRPr sz="1500" b="1">
                <a:solidFill>
                  <a:srgbClr val="4E7A9B"/>
                </a:solidFill>
                <a:latin typeface="Liberation Sans"/>
                <a:ea typeface="Liberation Sans"/>
                <a:cs typeface="Liberation Sans"/>
              </a:defRPr>
            </a:lvl2pPr>
            <a:lvl3pPr>
              <a:buNone/>
              <a:defRPr sz="1500" b="1">
                <a:solidFill>
                  <a:srgbClr val="4E7A9B"/>
                </a:solidFill>
                <a:latin typeface="Liberation Sans"/>
                <a:ea typeface="Liberation Sans"/>
                <a:cs typeface="Liberation Sans"/>
              </a:defRPr>
            </a:lvl3pPr>
            <a:lvl4pPr>
              <a:buNone/>
              <a:defRPr sz="1500" b="1">
                <a:solidFill>
                  <a:srgbClr val="4E7A9B"/>
                </a:solidFill>
                <a:latin typeface="Liberation Sans"/>
                <a:ea typeface="Liberation Sans"/>
                <a:cs typeface="Liberation Sans"/>
              </a:defRPr>
            </a:lvl4pPr>
            <a:lvl5pPr>
              <a:buNone/>
              <a:defRPr sz="1500" b="1">
                <a:solidFill>
                  <a:srgbClr val="4E7A9B"/>
                </a:solidFill>
                <a:latin typeface="Liberation Sans"/>
                <a:ea typeface="Liberation Sans"/>
                <a:cs typeface="Liberation Sans"/>
              </a:defRPr>
            </a:lvl5pPr>
            <a:lvl6pPr>
              <a:buNone/>
              <a:defRPr sz="1500" b="1">
                <a:solidFill>
                  <a:srgbClr val="4E7A9B"/>
                </a:solidFill>
                <a:latin typeface="Liberation Sans"/>
                <a:ea typeface="Liberation Sans"/>
                <a:cs typeface="Liberation Sans"/>
              </a:defRPr>
            </a:lvl6pPr>
            <a:lvl7pPr>
              <a:buNone/>
              <a:defRPr sz="1500" b="1">
                <a:solidFill>
                  <a:srgbClr val="4E7A9B"/>
                </a:solidFill>
                <a:latin typeface="Liberation Sans"/>
                <a:ea typeface="Liberation Sans"/>
                <a:cs typeface="Liberation Sans"/>
              </a:defRPr>
            </a:lvl7pPr>
            <a:lvl8pPr>
              <a:buNone/>
              <a:defRPr sz="1500" b="1">
                <a:solidFill>
                  <a:srgbClr val="4E7A9B"/>
                </a:solidFill>
                <a:latin typeface="Liberation Sans"/>
                <a:ea typeface="Liberation Sans"/>
                <a:cs typeface="Liberation Sans"/>
              </a:defRPr>
            </a:lvl8pPr>
            <a:lvl9pPr>
              <a:buNone/>
              <a:defRPr sz="1500" b="1">
                <a:solidFill>
                  <a:srgbClr val="4E7A9B"/>
                </a:solidFill>
                <a:latin typeface="Liberation Sans"/>
                <a:ea typeface="Liberation Sans"/>
                <a:cs typeface="Liberation Sans"/>
              </a:defRPr>
            </a:lvl9pPr>
          </a:lstStyle>
          <a:p xmlns:a="http://schemas.openxmlformats.org/drawingml/2006/main">
            <a:pPr>
              <a:buNone/>
              <a:defRPr sz="1500" b="1">
                <a:solidFill>
                  <a:srgbClr val="4E7A9B"/>
                </a:solidFill>
                <a:latin typeface="Liberation Sans"/>
                <a:ea typeface="Liberation Sans"/>
                <a:cs typeface="Liberation Sans"/>
              </a:defRPr>
            </a:pPr>
            <a:r>
              <a:rPr sz="1350" b="1">
                <a:solidFill>
                  <a:srgbClr val="4E7A9B"/>
                </a:solidFill>
                <a:latin typeface="Liberation Sans"/>
                <a:ea typeface="Liberation Sans"/>
                <a:cs typeface="Liberation Sans"/>
              </a:rPr>
              <a:t>OPENING   ·   Wednesday 11 November 2026</a:t>
            </a:r>
          </a:p>
        </p:txBody>
      </p:sp>
      <p:sp>
        <p:nvSpPr>
          <p:cNvPr id="5" name="">
            <a:extLst xmlns:a="http://schemas.openxmlformats.org/drawingml/2006/main">
              <a:ext uri="{FF2B5EF4-FFF2-40B4-BE49-F238E27FC236}">
                <a16:creationId xmlns:a16="http://schemas.microsoft.com/office/drawing/2014/main" id="{FC8E5916-DCCE-4CE9-A517-72F6C5000630}"/>
              </a:ext>
            </a:extLst>
          </p:cNvPr>
          <p:cNvSpPr>
            <a:spLocks xmlns:a="http://schemas.openxmlformats.org/drawingml/2006/main" noGrp="1"/>
          </p:cNvSpPr>
          <p:nvPr/>
        </p:nvSpPr>
        <p:spPr>
          <a:xfrm xmlns:a="http://schemas.openxmlformats.org/drawingml/2006/main">
            <a:off x="419100" y="1333500"/>
            <a:ext cx="11239500" cy="933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450" b="1">
                <a:solidFill>
                  <a:srgbClr val="152238"/>
                </a:solidFill>
                <a:latin typeface="Liberation Sans"/>
                <a:ea typeface="Liberation Sans"/>
                <a:cs typeface="Liberation Sans"/>
              </a:defRPr>
            </a:defPPr>
            <a:lvl1pPr>
              <a:buNone/>
              <a:defRPr sz="3450" b="1">
                <a:solidFill>
                  <a:srgbClr val="152238"/>
                </a:solidFill>
                <a:latin typeface="Liberation Sans"/>
                <a:ea typeface="Liberation Sans"/>
                <a:cs typeface="Liberation Sans"/>
              </a:defRPr>
            </a:lvl1pPr>
            <a:lvl2pPr>
              <a:buNone/>
              <a:defRPr sz="3450" b="1">
                <a:solidFill>
                  <a:srgbClr val="152238"/>
                </a:solidFill>
                <a:latin typeface="Liberation Sans"/>
                <a:ea typeface="Liberation Sans"/>
                <a:cs typeface="Liberation Sans"/>
              </a:defRPr>
            </a:lvl2pPr>
            <a:lvl3pPr>
              <a:buNone/>
              <a:defRPr sz="3450" b="1">
                <a:solidFill>
                  <a:srgbClr val="152238"/>
                </a:solidFill>
                <a:latin typeface="Liberation Sans"/>
                <a:ea typeface="Liberation Sans"/>
                <a:cs typeface="Liberation Sans"/>
              </a:defRPr>
            </a:lvl3pPr>
            <a:lvl4pPr>
              <a:buNone/>
              <a:defRPr sz="3450" b="1">
                <a:solidFill>
                  <a:srgbClr val="152238"/>
                </a:solidFill>
                <a:latin typeface="Liberation Sans"/>
                <a:ea typeface="Liberation Sans"/>
                <a:cs typeface="Liberation Sans"/>
              </a:defRPr>
            </a:lvl4pPr>
            <a:lvl5pPr>
              <a:buNone/>
              <a:defRPr sz="3450" b="1">
                <a:solidFill>
                  <a:srgbClr val="152238"/>
                </a:solidFill>
                <a:latin typeface="Liberation Sans"/>
                <a:ea typeface="Liberation Sans"/>
                <a:cs typeface="Liberation Sans"/>
              </a:defRPr>
            </a:lvl5pPr>
            <a:lvl6pPr>
              <a:buNone/>
              <a:defRPr sz="3450" b="1">
                <a:solidFill>
                  <a:srgbClr val="152238"/>
                </a:solidFill>
                <a:latin typeface="Liberation Sans"/>
                <a:ea typeface="Liberation Sans"/>
                <a:cs typeface="Liberation Sans"/>
              </a:defRPr>
            </a:lvl6pPr>
            <a:lvl7pPr>
              <a:buNone/>
              <a:defRPr sz="3450" b="1">
                <a:solidFill>
                  <a:srgbClr val="152238"/>
                </a:solidFill>
                <a:latin typeface="Liberation Sans"/>
                <a:ea typeface="Liberation Sans"/>
                <a:cs typeface="Liberation Sans"/>
              </a:defRPr>
            </a:lvl7pPr>
            <a:lvl8pPr>
              <a:buNone/>
              <a:defRPr sz="3450" b="1">
                <a:solidFill>
                  <a:srgbClr val="152238"/>
                </a:solidFill>
                <a:latin typeface="Liberation Sans"/>
                <a:ea typeface="Liberation Sans"/>
                <a:cs typeface="Liberation Sans"/>
              </a:defRPr>
            </a:lvl8pPr>
            <a:lvl9pPr>
              <a:buNone/>
              <a:defRPr sz="3450" b="1">
                <a:solidFill>
                  <a:srgbClr val="152238"/>
                </a:solidFill>
                <a:latin typeface="Liberation Sans"/>
                <a:ea typeface="Liberation Sans"/>
                <a:cs typeface="Liberation Sans"/>
              </a:defRPr>
            </a:lvl9pPr>
          </a:lstStyle>
          <a:p xmlns:a="http://schemas.openxmlformats.org/drawingml/2006/main">
            <a:pPr>
              <a:buNone/>
              <a:defRPr sz="3450" b="1">
                <a:solidFill>
                  <a:srgbClr val="152238"/>
                </a:solidFill>
                <a:latin typeface="Liberation Sans"/>
                <a:ea typeface="Liberation Sans"/>
                <a:cs typeface="Liberation Sans"/>
              </a:defRPr>
            </a:pPr>
            <a:r>
              <a:rPr sz="3450" b="1">
                <a:solidFill>
                  <a:srgbClr val="152238"/>
                </a:solidFill>
                <a:latin typeface="Liberation Sans"/>
                <a:ea typeface="Liberation Sans"/>
                <a:cs typeface="Liberation Sans"/>
              </a:rPr>
              <a:t>Join parts and improve together</a:t>
            </a:r>
          </a:p>
        </p:txBody>
      </p:sp>
      <p:sp>
        <p:nvSpPr>
          <p:cNvPr id="6" name="">
            <a:extLst xmlns:a="http://schemas.openxmlformats.org/drawingml/2006/main">
              <a:ext uri="{FF2B5EF4-FFF2-40B4-BE49-F238E27FC236}">
                <a16:creationId xmlns:a16="http://schemas.microsoft.com/office/drawing/2014/main" id="{4CE3DB94-0626-4A44-8C00-47CB21A3E5E5}"/>
              </a:ext>
            </a:extLst>
          </p:cNvPr>
          <p:cNvSpPr>
            <a:spLocks xmlns:a="http://schemas.openxmlformats.org/drawingml/2006/main" noGrp="1"/>
          </p:cNvSpPr>
          <p:nvPr/>
        </p:nvSpPr>
        <p:spPr>
          <a:xfrm xmlns:a="http://schemas.openxmlformats.org/drawingml/2006/main">
            <a:off x="438150" y="24003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I can keep my part with another part and use feedback to improve.</a:t>
            </a:r>
          </a:p>
        </p:txBody>
      </p:sp>
      <p:sp>
        <p:nvSpPr>
          <p:cNvPr id="7" name="">
            <a:extLst xmlns:a="http://schemas.openxmlformats.org/drawingml/2006/main">
              <a:ext uri="{FF2B5EF4-FFF2-40B4-BE49-F238E27FC236}">
                <a16:creationId xmlns:a16="http://schemas.microsoft.com/office/drawing/2014/main" id="{AE914F7A-F8FD-4640-A17F-ABCA409DF1CB}"/>
              </a:ext>
            </a:extLst>
          </p:cNvPr>
          <p:cNvSpPr>
            <a:spLocks xmlns:a="http://schemas.openxmlformats.org/drawingml/2006/main" noGrp="1"/>
          </p:cNvSpPr>
          <p:nvPr/>
        </p:nvSpPr>
        <p:spPr>
          <a:xfrm xmlns:a="http://schemas.openxmlformats.org/drawingml/2006/main">
            <a:off x="438150" y="306705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I can enter after the shared count-in.</a:t>
            </a:r>
          </a:p>
        </p:txBody>
      </p:sp>
      <p:sp>
        <p:nvSpPr>
          <p:cNvPr id="8" name="">
            <a:extLst xmlns:a="http://schemas.openxmlformats.org/drawingml/2006/main">
              <a:ext uri="{FF2B5EF4-FFF2-40B4-BE49-F238E27FC236}">
                <a16:creationId xmlns:a16="http://schemas.microsoft.com/office/drawing/2014/main" id="{11E35255-F4FB-40A8-B14F-96CEC10B4806}"/>
              </a:ext>
            </a:extLst>
          </p:cNvPr>
          <p:cNvSpPr>
            <a:spLocks xmlns:a="http://schemas.openxmlformats.org/drawingml/2006/main" noGrp="1"/>
          </p:cNvSpPr>
          <p:nvPr/>
        </p:nvSpPr>
        <p:spPr>
          <a:xfrm xmlns:a="http://schemas.openxmlformats.org/drawingml/2006/main">
            <a:off x="438150" y="37338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I can keep my part while a different part plays.</a:t>
            </a:r>
          </a:p>
        </p:txBody>
      </p:sp>
      <p:sp>
        <p:nvSpPr>
          <p:cNvPr id="9" name="">
            <a:extLst xmlns:a="http://schemas.openxmlformats.org/drawingml/2006/main">
              <a:ext uri="{FF2B5EF4-FFF2-40B4-BE49-F238E27FC236}">
                <a16:creationId xmlns:a16="http://schemas.microsoft.com/office/drawing/2014/main" id="{7BAC6505-928E-4DF9-A7C0-DE142D13B476}"/>
              </a:ext>
            </a:extLst>
          </p:cNvPr>
          <p:cNvSpPr>
            <a:spLocks xmlns:a="http://schemas.openxmlformats.org/drawingml/2006/main" noGrp="1"/>
          </p:cNvSpPr>
          <p:nvPr/>
        </p:nvSpPr>
        <p:spPr>
          <a:xfrm xmlns:a="http://schemas.openxmlformats.org/drawingml/2006/main">
            <a:off x="438150" y="440055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I can use one comment and show the effect on another try.</a:t>
            </a:r>
          </a:p>
        </p:txBody>
      </p:sp>
      <p:pic>
        <p:nvPicPr>
          <p:cNvPr id="10" name="">
            <a:extLst xmlns:a="http://schemas.openxmlformats.org/drawingml/2006/main">
              <a:ext uri="{FF2B5EF4-FFF2-40B4-BE49-F238E27FC236}">
                <a16:creationId xmlns:a16="http://schemas.microsoft.com/office/drawing/2014/main" id="{84B9E5D2-ABEB-4B4C-88D6-E2EB6FF49D8A}"/>
              </a:ext>
            </a:extLst>
          </p:cNvPr>
          <p:cNvPicPr>
            <a:picLocks xmlns:a="http://schemas.openxmlformats.org/drawingml/2006/main" noChangeAspect="1"/>
          </p:cNvPicPr>
          <p:nvPr/>
        </p:nvPicPr>
        <p:blipFill>
          <a:blip xmlns:r="http://schemas.openxmlformats.org/officeDocument/2006/relationships" xmlns:a="http://schemas.openxmlformats.org/drawingml/2006/main" r:embed="Rf18eedc420124d8f"/>
          <a:stretch xmlns:a="http://schemas.openxmlformats.org/drawingml/2006/main"/>
        </p:blipFill>
        <p:spPr>
          <a:xfrm xmlns:a="http://schemas.openxmlformats.org/drawingml/2006/main">
            <a:off x="6572250" y="2448443"/>
            <a:ext cx="5191125" cy="3046965"/>
          </a:xfrm>
          <a:prstGeom xmlns:a="http://schemas.openxmlformats.org/drawingml/2006/main" prst="rect">
            <a:avLst/>
          </a:prstGeom>
        </p:spPr>
      </p:pic>
      <p:sp>
        <p:nvSpPr>
          <p:cNvPr id="11" name="">
            <a:extLst xmlns:a="http://schemas.openxmlformats.org/drawingml/2006/main">
              <a:ext uri="{FF2B5EF4-FFF2-40B4-BE49-F238E27FC236}">
                <a16:creationId xmlns:a16="http://schemas.microsoft.com/office/drawing/2014/main" id="{A9E7CCDA-BA3C-4887-BD81-8B9BB7A881CB}"/>
              </a:ext>
            </a:extLst>
          </p:cNvPr>
          <p:cNvSpPr>
            <a:spLocks xmlns:a="http://schemas.openxmlformats.org/drawingml/2006/main" noGrp="1"/>
          </p:cNvSpPr>
          <p:nvPr/>
        </p:nvSpPr>
        <p:spPr>
          <a:xfrm xmlns:a="http://schemas.openxmlformats.org/drawingml/2006/main">
            <a:off x="6610350" y="5686425"/>
            <a:ext cx="5143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425" b="0">
                <a:solidFill>
                  <a:srgbClr val="41586A"/>
                </a:solidFill>
                <a:latin typeface="Liberation Sans"/>
                <a:ea typeface="Liberation Sans"/>
                <a:cs typeface="Liberation Sans"/>
              </a:defRPr>
            </a:defPPr>
            <a:lvl1pPr>
              <a:buNone/>
              <a:defRPr sz="1575" b="0">
                <a:solidFill>
                  <a:srgbClr val="41586A"/>
                </a:solidFill>
                <a:latin typeface="Liberation Sans"/>
                <a:ea typeface="Liberation Sans"/>
                <a:cs typeface="Liberation Sans"/>
              </a:defRPr>
            </a:lvl1pPr>
            <a:lvl2pPr>
              <a:buNone/>
              <a:defRPr sz="1575" b="0">
                <a:solidFill>
                  <a:srgbClr val="41586A"/>
                </a:solidFill>
                <a:latin typeface="Liberation Sans"/>
                <a:ea typeface="Liberation Sans"/>
                <a:cs typeface="Liberation Sans"/>
              </a:defRPr>
            </a:lvl2pPr>
            <a:lvl3pPr>
              <a:buNone/>
              <a:defRPr sz="1575" b="0">
                <a:solidFill>
                  <a:srgbClr val="41586A"/>
                </a:solidFill>
                <a:latin typeface="Liberation Sans"/>
                <a:ea typeface="Liberation Sans"/>
                <a:cs typeface="Liberation Sans"/>
              </a:defRPr>
            </a:lvl3pPr>
            <a:lvl4pPr>
              <a:buNone/>
              <a:defRPr sz="1575" b="0">
                <a:solidFill>
                  <a:srgbClr val="41586A"/>
                </a:solidFill>
                <a:latin typeface="Liberation Sans"/>
                <a:ea typeface="Liberation Sans"/>
                <a:cs typeface="Liberation Sans"/>
              </a:defRPr>
            </a:lvl4pPr>
            <a:lvl5pPr>
              <a:buNone/>
              <a:defRPr sz="1575" b="0">
                <a:solidFill>
                  <a:srgbClr val="41586A"/>
                </a:solidFill>
                <a:latin typeface="Liberation Sans"/>
                <a:ea typeface="Liberation Sans"/>
                <a:cs typeface="Liberation Sans"/>
              </a:defRPr>
            </a:lvl5pPr>
            <a:lvl6pPr>
              <a:buNone/>
              <a:defRPr sz="1575" b="0">
                <a:solidFill>
                  <a:srgbClr val="41586A"/>
                </a:solidFill>
                <a:latin typeface="Liberation Sans"/>
                <a:ea typeface="Liberation Sans"/>
                <a:cs typeface="Liberation Sans"/>
              </a:defRPr>
            </a:lvl6pPr>
            <a:lvl7pPr>
              <a:buNone/>
              <a:defRPr sz="1575" b="0">
                <a:solidFill>
                  <a:srgbClr val="41586A"/>
                </a:solidFill>
                <a:latin typeface="Liberation Sans"/>
                <a:ea typeface="Liberation Sans"/>
                <a:cs typeface="Liberation Sans"/>
              </a:defRPr>
            </a:lvl7pPr>
            <a:lvl8pPr>
              <a:buNone/>
              <a:defRPr sz="1575" b="0">
                <a:solidFill>
                  <a:srgbClr val="41586A"/>
                </a:solidFill>
                <a:latin typeface="Liberation Sans"/>
                <a:ea typeface="Liberation Sans"/>
                <a:cs typeface="Liberation Sans"/>
              </a:defRPr>
            </a:lvl8pPr>
            <a:lvl9pPr>
              <a:buNone/>
              <a:defRPr sz="1575" b="0">
                <a:solidFill>
                  <a:srgbClr val="41586A"/>
                </a:solidFill>
                <a:latin typeface="Liberation Sans"/>
                <a:ea typeface="Liberation Sans"/>
                <a:cs typeface="Liberation Sans"/>
              </a:defRPr>
            </a:lvl9pPr>
          </a:lstStyle>
          <a:p xmlns:a="http://schemas.openxmlformats.org/drawingml/2006/main">
            <a:pPr>
              <a:buNone/>
              <a:defRPr sz="1575" b="0">
                <a:solidFill>
                  <a:srgbClr val="41586A"/>
                </a:solidFill>
                <a:latin typeface="Liberation Sans"/>
                <a:ea typeface="Liberation Sans"/>
                <a:cs typeface="Liberation Sans"/>
              </a:defRPr>
            </a:pPr>
            <a:r>
              <a:rPr sz="1425" b="0">
                <a:solidFill>
                  <a:srgbClr val="41586A"/>
                </a:solidFill>
                <a:latin typeface="Liberation Sans"/>
                <a:ea typeface="Liberation Sans"/>
                <a:cs typeface="Liberation Sans"/>
              </a:rPr>
              <a:t>Different parts keep the same pulse. Listen, respond and retry.</a:t>
            </a:r>
          </a:p>
        </p:txBody>
      </p:sp>
      <p:sp>
        <p:nvSpPr>
          <p:cNvPr id="12" name="">
            <a:extLst xmlns:a="http://schemas.openxmlformats.org/drawingml/2006/main">
              <a:ext uri="{FF2B5EF4-FFF2-40B4-BE49-F238E27FC236}">
                <a16:creationId xmlns:a16="http://schemas.microsoft.com/office/drawing/2014/main" id="{69A190FD-8806-4F3A-B577-D43A1073844C}"/>
              </a:ext>
            </a:extLst>
          </p:cNvPr>
          <p:cNvSpPr>
            <a:spLocks xmlns:a="http://schemas.openxmlformats.org/drawingml/2006/main" noGrp="1"/>
          </p:cNvSpPr>
          <p:nvPr/>
        </p:nvSpPr>
        <p:spPr>
          <a:xfrm xmlns:a="http://schemas.openxmlformats.org/drawingml/2006/main">
            <a:off x="419100" y="6305550"/>
            <a:ext cx="7620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050" b="0">
                <a:solidFill>
                  <a:srgbClr val="41586A"/>
                </a:solidFill>
                <a:latin typeface="Liberation Sans"/>
                <a:ea typeface="Liberation Sans"/>
                <a:cs typeface="Liberation Sans"/>
              </a:defRPr>
            </a:defPPr>
            <a:lvl1pPr>
              <a:buNone/>
              <a:defRPr sz="1050" b="0">
                <a:solidFill>
                  <a:srgbClr val="41586A"/>
                </a:solidFill>
                <a:latin typeface="Liberation Sans"/>
                <a:ea typeface="Liberation Sans"/>
                <a:cs typeface="Liberation Sans"/>
              </a:defRPr>
            </a:lvl1pPr>
            <a:lvl2pPr>
              <a:buNone/>
              <a:defRPr sz="1050" b="0">
                <a:solidFill>
                  <a:srgbClr val="41586A"/>
                </a:solidFill>
                <a:latin typeface="Liberation Sans"/>
                <a:ea typeface="Liberation Sans"/>
                <a:cs typeface="Liberation Sans"/>
              </a:defRPr>
            </a:lvl2pPr>
            <a:lvl3pPr>
              <a:buNone/>
              <a:defRPr sz="1050" b="0">
                <a:solidFill>
                  <a:srgbClr val="41586A"/>
                </a:solidFill>
                <a:latin typeface="Liberation Sans"/>
                <a:ea typeface="Liberation Sans"/>
                <a:cs typeface="Liberation Sans"/>
              </a:defRPr>
            </a:lvl3pPr>
            <a:lvl4pPr>
              <a:buNone/>
              <a:defRPr sz="1050" b="0">
                <a:solidFill>
                  <a:srgbClr val="41586A"/>
                </a:solidFill>
                <a:latin typeface="Liberation Sans"/>
                <a:ea typeface="Liberation Sans"/>
                <a:cs typeface="Liberation Sans"/>
              </a:defRPr>
            </a:lvl4pPr>
            <a:lvl5pPr>
              <a:buNone/>
              <a:defRPr sz="1050" b="0">
                <a:solidFill>
                  <a:srgbClr val="41586A"/>
                </a:solidFill>
                <a:latin typeface="Liberation Sans"/>
                <a:ea typeface="Liberation Sans"/>
                <a:cs typeface="Liberation Sans"/>
              </a:defRPr>
            </a:lvl5pPr>
            <a:lvl6pPr>
              <a:buNone/>
              <a:defRPr sz="1050" b="0">
                <a:solidFill>
                  <a:srgbClr val="41586A"/>
                </a:solidFill>
                <a:latin typeface="Liberation Sans"/>
                <a:ea typeface="Liberation Sans"/>
                <a:cs typeface="Liberation Sans"/>
              </a:defRPr>
            </a:lvl6pPr>
            <a:lvl7pPr>
              <a:buNone/>
              <a:defRPr sz="1050" b="0">
                <a:solidFill>
                  <a:srgbClr val="41586A"/>
                </a:solidFill>
                <a:latin typeface="Liberation Sans"/>
                <a:ea typeface="Liberation Sans"/>
                <a:cs typeface="Liberation Sans"/>
              </a:defRPr>
            </a:lvl7pPr>
            <a:lvl8pPr>
              <a:buNone/>
              <a:defRPr sz="1050" b="0">
                <a:solidFill>
                  <a:srgbClr val="41586A"/>
                </a:solidFill>
                <a:latin typeface="Liberation Sans"/>
                <a:ea typeface="Liberation Sans"/>
                <a:cs typeface="Liberation Sans"/>
              </a:defRPr>
            </a:lvl8pPr>
            <a:lvl9pPr>
              <a:buNone/>
              <a:defRPr sz="1050" b="0">
                <a:solidFill>
                  <a:srgbClr val="41586A"/>
                </a:solidFill>
                <a:latin typeface="Liberation Sans"/>
                <a:ea typeface="Liberation Sans"/>
                <a:cs typeface="Liberation Sans"/>
              </a:defRPr>
            </a:lvl9pPr>
          </a:lstStyle>
          <a:p xmlns:a="http://schemas.openxmlformats.org/drawingml/2006/main">
            <a:pPr>
              <a:buNone/>
              <a:defRPr sz="1050" b="0">
                <a:solidFill>
                  <a:srgbClr val="41586A"/>
                </a:solidFill>
                <a:latin typeface="Liberation Sans"/>
                <a:ea typeface="Liberation Sans"/>
                <a:cs typeface="Liberation Sans"/>
              </a:defRPr>
            </a:pPr>
            <a:r>
              <a:rPr sz="1050" b="0">
                <a:solidFill>
                  <a:srgbClr val="41586A"/>
                </a:solidFill>
                <a:latin typeface="Liberation Sans"/>
                <a:ea typeface="Liberation Sans"/>
                <a:cs typeface="Liberation Sans"/>
              </a:rPr>
              <a:t>ART-GROW-A2-W02-P2   ·   Public   ·   1/14</a:t>
            </a:r>
          </a:p>
        </p:txBody>
      </p:sp>
      <p:sp>
        <p:nvSpPr>
          <p:cNvPr id="13" name="">
            <a:extLst xmlns:a="http://schemas.openxmlformats.org/drawingml/2006/main">
              <a:ext uri="{FF2B5EF4-FFF2-40B4-BE49-F238E27FC236}">
                <a16:creationId xmlns:a16="http://schemas.microsoft.com/office/drawing/2014/main" id="{5F0CBD30-A9C5-45D4-A290-A5CB1B219EDC}"/>
              </a:ext>
            </a:extLst>
          </p:cNvPr>
          <p:cNvSpPr>
            <a:spLocks xmlns:a="http://schemas.openxmlformats.org/drawingml/2006/main" noGrp="1"/>
          </p:cNvSpPr>
          <p:nvPr/>
        </p:nvSpPr>
        <p:spPr>
          <a:xfrm xmlns:a="http://schemas.openxmlformats.org/drawingml/2006/main">
            <a:off x="419100" y="6572250"/>
            <a:ext cx="952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00" b="0">
                <a:solidFill>
                  <a:srgbClr val="41586A"/>
                </a:solidFill>
                <a:latin typeface="Liberation Sans"/>
                <a:ea typeface="Liberation Sans"/>
                <a:cs typeface="Liberation Sans"/>
              </a:defRPr>
            </a:defPPr>
            <a:lvl1pPr>
              <a:buNone/>
              <a:defRPr sz="900" b="0">
                <a:solidFill>
                  <a:srgbClr val="41586A"/>
                </a:solidFill>
                <a:latin typeface="Liberation Sans"/>
                <a:ea typeface="Liberation Sans"/>
                <a:cs typeface="Liberation Sans"/>
              </a:defRPr>
            </a:lvl1pPr>
            <a:lvl2pPr>
              <a:buNone/>
              <a:defRPr sz="900" b="0">
                <a:solidFill>
                  <a:srgbClr val="41586A"/>
                </a:solidFill>
                <a:latin typeface="Liberation Sans"/>
                <a:ea typeface="Liberation Sans"/>
                <a:cs typeface="Liberation Sans"/>
              </a:defRPr>
            </a:lvl2pPr>
            <a:lvl3pPr>
              <a:buNone/>
              <a:defRPr sz="900" b="0">
                <a:solidFill>
                  <a:srgbClr val="41586A"/>
                </a:solidFill>
                <a:latin typeface="Liberation Sans"/>
                <a:ea typeface="Liberation Sans"/>
                <a:cs typeface="Liberation Sans"/>
              </a:defRPr>
            </a:lvl3pPr>
            <a:lvl4pPr>
              <a:buNone/>
              <a:defRPr sz="900" b="0">
                <a:solidFill>
                  <a:srgbClr val="41586A"/>
                </a:solidFill>
                <a:latin typeface="Liberation Sans"/>
                <a:ea typeface="Liberation Sans"/>
                <a:cs typeface="Liberation Sans"/>
              </a:defRPr>
            </a:lvl4pPr>
            <a:lvl5pPr>
              <a:buNone/>
              <a:defRPr sz="900" b="0">
                <a:solidFill>
                  <a:srgbClr val="41586A"/>
                </a:solidFill>
                <a:latin typeface="Liberation Sans"/>
                <a:ea typeface="Liberation Sans"/>
                <a:cs typeface="Liberation Sans"/>
              </a:defRPr>
            </a:lvl5pPr>
            <a:lvl6pPr>
              <a:buNone/>
              <a:defRPr sz="900" b="0">
                <a:solidFill>
                  <a:srgbClr val="41586A"/>
                </a:solidFill>
                <a:latin typeface="Liberation Sans"/>
                <a:ea typeface="Liberation Sans"/>
                <a:cs typeface="Liberation Sans"/>
              </a:defRPr>
            </a:lvl6pPr>
            <a:lvl7pPr>
              <a:buNone/>
              <a:defRPr sz="900" b="0">
                <a:solidFill>
                  <a:srgbClr val="41586A"/>
                </a:solidFill>
                <a:latin typeface="Liberation Sans"/>
                <a:ea typeface="Liberation Sans"/>
                <a:cs typeface="Liberation Sans"/>
              </a:defRPr>
            </a:lvl7pPr>
            <a:lvl8pPr>
              <a:buNone/>
              <a:defRPr sz="900" b="0">
                <a:solidFill>
                  <a:srgbClr val="41586A"/>
                </a:solidFill>
                <a:latin typeface="Liberation Sans"/>
                <a:ea typeface="Liberation Sans"/>
                <a:cs typeface="Liberation Sans"/>
              </a:defRPr>
            </a:lvl8pPr>
            <a:lvl9pPr>
              <a:buNone/>
              <a:defRPr sz="900" b="0">
                <a:solidFill>
                  <a:srgbClr val="41586A"/>
                </a:solidFill>
                <a:latin typeface="Liberation Sans"/>
                <a:ea typeface="Liberation Sans"/>
                <a:cs typeface="Liberation Sans"/>
              </a:defRPr>
            </a:lvl9pPr>
          </a:lstStyle>
          <a:p xmlns:a="http://schemas.openxmlformats.org/drawingml/2006/main">
            <a:pPr>
              <a:buNone/>
              <a:defRPr sz="900" b="0">
                <a:solidFill>
                  <a:srgbClr val="41586A"/>
                </a:solidFill>
                <a:latin typeface="Liberation Sans"/>
                <a:ea typeface="Liberation Sans"/>
                <a:cs typeface="Liberation Sans"/>
              </a:defRPr>
            </a:pPr>
            <a:r>
              <a:rPr sz="900" b="0">
                <a:solidFill>
                  <a:srgbClr val="41586A"/>
                </a:solidFill>
                <a:latin typeface="Liberation Sans"/>
                <a:ea typeface="Liberation Sans"/>
                <a:cs typeface="Liberation Sans"/>
              </a:rPr>
              <a:t>Made by Matt</a:t>
            </a:r>
          </a:p>
        </p:txBody>
      </p:sp>
    </p:spTree>
    <p:extLst>
      <p:ext uri="{BB962C8B-B14F-4D97-AF65-F5344CB8AC3E}">
        <p14:creationId xmlns:p14="http://schemas.microsoft.com/office/powerpoint/2010/main" val="2016705931"/>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0F46EF6D-BC14-48A0-82E8-FFA7F79E6B5A}"/>
              </a:ext>
            </a:extLst>
          </p:cNvPr>
          <p:cNvSpPr>
            <a:spLocks xmlns:a="http://schemas.openxmlformats.org/drawingml/2006/main" noGrp="1"/>
          </p:cNvSpPr>
          <p:nvPr/>
        </p:nvSpPr>
        <p:spPr>
          <a:xfrm xmlns:a="http://schemas.openxmlformats.org/drawingml/2006/main">
            <a:off x="0" y="0"/>
            <a:ext cx="12192000" cy="685800"/>
          </a:xfrm>
          <a:prstGeom xmlns:a="http://schemas.openxmlformats.org/drawingml/2006/main" prst="rect">
            <a:avLst/>
          </a:prstGeom>
          <a:solidFill xmlns:a="http://schemas.openxmlformats.org/drawingml/2006/main">
            <a:srgbClr val="4E7A9B"/>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E730CB54-70DB-4777-866D-BB097B80B30F}"/>
              </a:ext>
            </a:extLst>
          </p:cNvPr>
          <p:cNvSpPr>
            <a:spLocks xmlns:a="http://schemas.openxmlformats.org/drawingml/2006/main" noGrp="1"/>
          </p:cNvSpPr>
          <p:nvPr/>
        </p:nvSpPr>
        <p:spPr>
          <a:xfrm xmlns:a="http://schemas.openxmlformats.org/drawingml/2006/main">
            <a:off x="342900" y="219075"/>
            <a:ext cx="10382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1">
                <a:solidFill>
                  <a:srgbClr val="FFFFFF"/>
                </a:solidFill>
                <a:latin typeface="Liberation Sans"/>
                <a:ea typeface="Liberation Sans"/>
                <a:cs typeface="Liberation Sans"/>
              </a:defRPr>
            </a:defPPr>
            <a:lvl1pPr>
              <a:buNone/>
              <a:defRPr sz="1800" b="1">
                <a:solidFill>
                  <a:srgbClr val="FFFFFF"/>
                </a:solidFill>
                <a:latin typeface="Liberation Sans"/>
                <a:ea typeface="Liberation Sans"/>
                <a:cs typeface="Liberation Sans"/>
              </a:defRPr>
            </a:lvl1pPr>
            <a:lvl2pPr>
              <a:buNone/>
              <a:defRPr sz="1800" b="1">
                <a:solidFill>
                  <a:srgbClr val="FFFFFF"/>
                </a:solidFill>
                <a:latin typeface="Liberation Sans"/>
                <a:ea typeface="Liberation Sans"/>
                <a:cs typeface="Liberation Sans"/>
              </a:defRPr>
            </a:lvl2pPr>
            <a:lvl3pPr>
              <a:buNone/>
              <a:defRPr sz="1800" b="1">
                <a:solidFill>
                  <a:srgbClr val="FFFFFF"/>
                </a:solidFill>
                <a:latin typeface="Liberation Sans"/>
                <a:ea typeface="Liberation Sans"/>
                <a:cs typeface="Liberation Sans"/>
              </a:defRPr>
            </a:lvl3pPr>
            <a:lvl4pPr>
              <a:buNone/>
              <a:defRPr sz="1800" b="1">
                <a:solidFill>
                  <a:srgbClr val="FFFFFF"/>
                </a:solidFill>
                <a:latin typeface="Liberation Sans"/>
                <a:ea typeface="Liberation Sans"/>
                <a:cs typeface="Liberation Sans"/>
              </a:defRPr>
            </a:lvl4pPr>
            <a:lvl5pPr>
              <a:buNone/>
              <a:defRPr sz="1800" b="1">
                <a:solidFill>
                  <a:srgbClr val="FFFFFF"/>
                </a:solidFill>
                <a:latin typeface="Liberation Sans"/>
                <a:ea typeface="Liberation Sans"/>
                <a:cs typeface="Liberation Sans"/>
              </a:defRPr>
            </a:lvl5pPr>
            <a:lvl6pPr>
              <a:buNone/>
              <a:defRPr sz="1800" b="1">
                <a:solidFill>
                  <a:srgbClr val="FFFFFF"/>
                </a:solidFill>
                <a:latin typeface="Liberation Sans"/>
                <a:ea typeface="Liberation Sans"/>
                <a:cs typeface="Liberation Sans"/>
              </a:defRPr>
            </a:lvl6pPr>
            <a:lvl7pPr>
              <a:buNone/>
              <a:defRPr sz="1800" b="1">
                <a:solidFill>
                  <a:srgbClr val="FFFFFF"/>
                </a:solidFill>
                <a:latin typeface="Liberation Sans"/>
                <a:ea typeface="Liberation Sans"/>
                <a:cs typeface="Liberation Sans"/>
              </a:defRPr>
            </a:lvl7pPr>
            <a:lvl8pPr>
              <a:buNone/>
              <a:defRPr sz="1800" b="1">
                <a:solidFill>
                  <a:srgbClr val="FFFFFF"/>
                </a:solidFill>
                <a:latin typeface="Liberation Sans"/>
                <a:ea typeface="Liberation Sans"/>
                <a:cs typeface="Liberation Sans"/>
              </a:defRPr>
            </a:lvl8pPr>
            <a:lvl9pPr>
              <a:buNone/>
              <a:defRPr sz="1800" b="1">
                <a:solidFill>
                  <a:srgbClr val="FFFFFF"/>
                </a:solidFill>
                <a:latin typeface="Liberation Sans"/>
                <a:ea typeface="Liberation Sans"/>
                <a:cs typeface="Liberation Sans"/>
              </a:defRPr>
            </a:lvl9pPr>
          </a:lstStyle>
          <a:p xmlns:a="http://schemas.openxmlformats.org/drawingml/2006/main">
            <a:pPr>
              <a:buNone/>
              <a:defRPr sz="1800" b="1">
                <a:solidFill>
                  <a:srgbClr val="FFFFFF"/>
                </a:solidFill>
                <a:latin typeface="Liberation Sans"/>
                <a:ea typeface="Liberation Sans"/>
                <a:cs typeface="Liberation Sans"/>
              </a:defRPr>
            </a:pPr>
            <a:r>
              <a:rPr sz="1725" b="1">
                <a:solidFill>
                  <a:srgbClr val="FFFFFF"/>
                </a:solidFill>
                <a:latin typeface="Liberation Sans"/>
                <a:ea typeface="Liberation Sans"/>
                <a:cs typeface="Liberation Sans"/>
              </a:rPr>
              <a:t>CREATIVE ARTS   ·   GROW   ·   Autumn 2 · Week 2   ·   Lesson 2</a:t>
            </a:r>
          </a:p>
        </p:txBody>
      </p:sp>
      <p:pic>
        <p:nvPicPr>
          <p:cNvPr id="3" name="">
            <a:extLst xmlns:a="http://schemas.openxmlformats.org/drawingml/2006/main">
              <a:ext uri="{FF2B5EF4-FFF2-40B4-BE49-F238E27FC236}">
                <a16:creationId xmlns:a16="http://schemas.microsoft.com/office/drawing/2014/main" id="{28880D85-92D9-4405-9503-8D6E6DBC2792}"/>
              </a:ext>
            </a:extLst>
          </p:cNvPr>
          <p:cNvPicPr>
            <a:picLocks xmlns:a="http://schemas.openxmlformats.org/drawingml/2006/main" noChangeAspect="1"/>
          </p:cNvPicPr>
          <p:nvPr/>
        </p:nvPicPr>
        <p:blipFill>
          <a:blip xmlns:r="http://schemas.openxmlformats.org/officeDocument/2006/relationships" xmlns:a="http://schemas.openxmlformats.org/drawingml/2006/main" r:embed="R22519f9c652d418f"/>
          <a:stretch xmlns:a="http://schemas.openxmlformats.org/drawingml/2006/main"/>
        </p:blipFill>
        <p:spPr>
          <a:xfrm xmlns:a="http://schemas.openxmlformats.org/drawingml/2006/main">
            <a:off x="11430000" y="104775"/>
            <a:ext cx="476250" cy="4762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9DCE9B8-1CFE-48B2-AA9E-1DCA15D9CE3A}"/>
              </a:ext>
            </a:extLst>
          </p:cNvPr>
          <p:cNvSpPr>
            <a:spLocks xmlns:a="http://schemas.openxmlformats.org/drawingml/2006/main" noGrp="1"/>
          </p:cNvSpPr>
          <p:nvPr/>
        </p:nvSpPr>
        <p:spPr>
          <a:xfrm xmlns:a="http://schemas.openxmlformats.org/drawingml/2006/main">
            <a:off x="419100" y="885825"/>
            <a:ext cx="11334750" cy="295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350" b="1">
                <a:solidFill>
                  <a:srgbClr val="4E7A9B"/>
                </a:solidFill>
                <a:latin typeface="Liberation Sans"/>
                <a:ea typeface="Liberation Sans"/>
                <a:cs typeface="Liberation Sans"/>
              </a:defRPr>
            </a:defPPr>
            <a:lvl1pPr>
              <a:buNone/>
              <a:defRPr sz="1500" b="1">
                <a:solidFill>
                  <a:srgbClr val="4E7A9B"/>
                </a:solidFill>
                <a:latin typeface="Liberation Sans"/>
                <a:ea typeface="Liberation Sans"/>
                <a:cs typeface="Liberation Sans"/>
              </a:defRPr>
            </a:lvl1pPr>
            <a:lvl2pPr>
              <a:buNone/>
              <a:defRPr sz="1500" b="1">
                <a:solidFill>
                  <a:srgbClr val="4E7A9B"/>
                </a:solidFill>
                <a:latin typeface="Liberation Sans"/>
                <a:ea typeface="Liberation Sans"/>
                <a:cs typeface="Liberation Sans"/>
              </a:defRPr>
            </a:lvl2pPr>
            <a:lvl3pPr>
              <a:buNone/>
              <a:defRPr sz="1500" b="1">
                <a:solidFill>
                  <a:srgbClr val="4E7A9B"/>
                </a:solidFill>
                <a:latin typeface="Liberation Sans"/>
                <a:ea typeface="Liberation Sans"/>
                <a:cs typeface="Liberation Sans"/>
              </a:defRPr>
            </a:lvl3pPr>
            <a:lvl4pPr>
              <a:buNone/>
              <a:defRPr sz="1500" b="1">
                <a:solidFill>
                  <a:srgbClr val="4E7A9B"/>
                </a:solidFill>
                <a:latin typeface="Liberation Sans"/>
                <a:ea typeface="Liberation Sans"/>
                <a:cs typeface="Liberation Sans"/>
              </a:defRPr>
            </a:lvl4pPr>
            <a:lvl5pPr>
              <a:buNone/>
              <a:defRPr sz="1500" b="1">
                <a:solidFill>
                  <a:srgbClr val="4E7A9B"/>
                </a:solidFill>
                <a:latin typeface="Liberation Sans"/>
                <a:ea typeface="Liberation Sans"/>
                <a:cs typeface="Liberation Sans"/>
              </a:defRPr>
            </a:lvl5pPr>
            <a:lvl6pPr>
              <a:buNone/>
              <a:defRPr sz="1500" b="1">
                <a:solidFill>
                  <a:srgbClr val="4E7A9B"/>
                </a:solidFill>
                <a:latin typeface="Liberation Sans"/>
                <a:ea typeface="Liberation Sans"/>
                <a:cs typeface="Liberation Sans"/>
              </a:defRPr>
            </a:lvl6pPr>
            <a:lvl7pPr>
              <a:buNone/>
              <a:defRPr sz="1500" b="1">
                <a:solidFill>
                  <a:srgbClr val="4E7A9B"/>
                </a:solidFill>
                <a:latin typeface="Liberation Sans"/>
                <a:ea typeface="Liberation Sans"/>
                <a:cs typeface="Liberation Sans"/>
              </a:defRPr>
            </a:lvl7pPr>
            <a:lvl8pPr>
              <a:buNone/>
              <a:defRPr sz="1500" b="1">
                <a:solidFill>
                  <a:srgbClr val="4E7A9B"/>
                </a:solidFill>
                <a:latin typeface="Liberation Sans"/>
                <a:ea typeface="Liberation Sans"/>
                <a:cs typeface="Liberation Sans"/>
              </a:defRPr>
            </a:lvl8pPr>
            <a:lvl9pPr>
              <a:buNone/>
              <a:defRPr sz="1500" b="1">
                <a:solidFill>
                  <a:srgbClr val="4E7A9B"/>
                </a:solidFill>
                <a:latin typeface="Liberation Sans"/>
                <a:ea typeface="Liberation Sans"/>
                <a:cs typeface="Liberation Sans"/>
              </a:defRPr>
            </a:lvl9pPr>
          </a:lstStyle>
          <a:p xmlns:a="http://schemas.openxmlformats.org/drawingml/2006/main">
            <a:pPr>
              <a:buNone/>
              <a:defRPr sz="1500" b="1">
                <a:solidFill>
                  <a:srgbClr val="4E7A9B"/>
                </a:solidFill>
                <a:latin typeface="Liberation Sans"/>
                <a:ea typeface="Liberation Sans"/>
                <a:cs typeface="Liberation Sans"/>
              </a:defRPr>
            </a:pPr>
            <a:r>
              <a:rPr sz="1350" b="1">
                <a:solidFill>
                  <a:srgbClr val="4E7A9B"/>
                </a:solidFill>
                <a:latin typeface="Liberation Sans"/>
                <a:ea typeface="Liberation Sans"/>
                <a:cs typeface="Liberation Sans"/>
              </a:rPr>
              <a:t>ARRIVAL   ·   5 MIN   ·   Wednesday 11 November 2026</a:t>
            </a:r>
          </a:p>
        </p:txBody>
      </p:sp>
      <p:sp>
        <p:nvSpPr>
          <p:cNvPr id="5" name="">
            <a:extLst xmlns:a="http://schemas.openxmlformats.org/drawingml/2006/main">
              <a:ext uri="{FF2B5EF4-FFF2-40B4-BE49-F238E27FC236}">
                <a16:creationId xmlns:a16="http://schemas.microsoft.com/office/drawing/2014/main" id="{06093229-59D5-4C3D-BDFF-20C611C499FE}"/>
              </a:ext>
            </a:extLst>
          </p:cNvPr>
          <p:cNvSpPr>
            <a:spLocks xmlns:a="http://schemas.openxmlformats.org/drawingml/2006/main" noGrp="1"/>
          </p:cNvSpPr>
          <p:nvPr/>
        </p:nvSpPr>
        <p:spPr>
          <a:xfrm xmlns:a="http://schemas.openxmlformats.org/drawingml/2006/main">
            <a:off x="419100" y="1333500"/>
            <a:ext cx="11239500" cy="933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450" b="1">
                <a:solidFill>
                  <a:srgbClr val="152238"/>
                </a:solidFill>
                <a:latin typeface="Liberation Sans"/>
                <a:ea typeface="Liberation Sans"/>
                <a:cs typeface="Liberation Sans"/>
              </a:defRPr>
            </a:defPPr>
            <a:lvl1pPr>
              <a:buNone/>
              <a:defRPr sz="3450" b="1">
                <a:solidFill>
                  <a:srgbClr val="152238"/>
                </a:solidFill>
                <a:latin typeface="Liberation Sans"/>
                <a:ea typeface="Liberation Sans"/>
                <a:cs typeface="Liberation Sans"/>
              </a:defRPr>
            </a:lvl1pPr>
            <a:lvl2pPr>
              <a:buNone/>
              <a:defRPr sz="3450" b="1">
                <a:solidFill>
                  <a:srgbClr val="152238"/>
                </a:solidFill>
                <a:latin typeface="Liberation Sans"/>
                <a:ea typeface="Liberation Sans"/>
                <a:cs typeface="Liberation Sans"/>
              </a:defRPr>
            </a:lvl2pPr>
            <a:lvl3pPr>
              <a:buNone/>
              <a:defRPr sz="3450" b="1">
                <a:solidFill>
                  <a:srgbClr val="152238"/>
                </a:solidFill>
                <a:latin typeface="Liberation Sans"/>
                <a:ea typeface="Liberation Sans"/>
                <a:cs typeface="Liberation Sans"/>
              </a:defRPr>
            </a:lvl3pPr>
            <a:lvl4pPr>
              <a:buNone/>
              <a:defRPr sz="3450" b="1">
                <a:solidFill>
                  <a:srgbClr val="152238"/>
                </a:solidFill>
                <a:latin typeface="Liberation Sans"/>
                <a:ea typeface="Liberation Sans"/>
                <a:cs typeface="Liberation Sans"/>
              </a:defRPr>
            </a:lvl4pPr>
            <a:lvl5pPr>
              <a:buNone/>
              <a:defRPr sz="3450" b="1">
                <a:solidFill>
                  <a:srgbClr val="152238"/>
                </a:solidFill>
                <a:latin typeface="Liberation Sans"/>
                <a:ea typeface="Liberation Sans"/>
                <a:cs typeface="Liberation Sans"/>
              </a:defRPr>
            </a:lvl5pPr>
            <a:lvl6pPr>
              <a:buNone/>
              <a:defRPr sz="3450" b="1">
                <a:solidFill>
                  <a:srgbClr val="152238"/>
                </a:solidFill>
                <a:latin typeface="Liberation Sans"/>
                <a:ea typeface="Liberation Sans"/>
                <a:cs typeface="Liberation Sans"/>
              </a:defRPr>
            </a:lvl6pPr>
            <a:lvl7pPr>
              <a:buNone/>
              <a:defRPr sz="3450" b="1">
                <a:solidFill>
                  <a:srgbClr val="152238"/>
                </a:solidFill>
                <a:latin typeface="Liberation Sans"/>
                <a:ea typeface="Liberation Sans"/>
                <a:cs typeface="Liberation Sans"/>
              </a:defRPr>
            </a:lvl7pPr>
            <a:lvl8pPr>
              <a:buNone/>
              <a:defRPr sz="3450" b="1">
                <a:solidFill>
                  <a:srgbClr val="152238"/>
                </a:solidFill>
                <a:latin typeface="Liberation Sans"/>
                <a:ea typeface="Liberation Sans"/>
                <a:cs typeface="Liberation Sans"/>
              </a:defRPr>
            </a:lvl8pPr>
            <a:lvl9pPr>
              <a:buNone/>
              <a:defRPr sz="3450" b="1">
                <a:solidFill>
                  <a:srgbClr val="152238"/>
                </a:solidFill>
                <a:latin typeface="Liberation Sans"/>
                <a:ea typeface="Liberation Sans"/>
                <a:cs typeface="Liberation Sans"/>
              </a:defRPr>
            </a:lvl9pPr>
          </a:lstStyle>
          <a:p xmlns:a="http://schemas.openxmlformats.org/drawingml/2006/main">
            <a:pPr>
              <a:buNone/>
              <a:defRPr sz="3450" b="1">
                <a:solidFill>
                  <a:srgbClr val="152238"/>
                </a:solidFill>
                <a:latin typeface="Liberation Sans"/>
                <a:ea typeface="Liberation Sans"/>
                <a:cs typeface="Liberation Sans"/>
              </a:defRPr>
            </a:pPr>
            <a:r>
              <a:rPr sz="3450" b="1">
                <a:solidFill>
                  <a:srgbClr val="152238"/>
                </a:solidFill>
                <a:latin typeface="Liberation Sans"/>
                <a:ea typeface="Liberation Sans"/>
                <a:cs typeface="Liberation Sans"/>
              </a:rPr>
              <a:t>Recall and get ready</a:t>
            </a:r>
          </a:p>
        </p:txBody>
      </p:sp>
      <p:sp>
        <p:nvSpPr>
          <p:cNvPr id="6" name="">
            <a:extLst xmlns:a="http://schemas.openxmlformats.org/drawingml/2006/main">
              <a:ext uri="{FF2B5EF4-FFF2-40B4-BE49-F238E27FC236}">
                <a16:creationId xmlns:a16="http://schemas.microsoft.com/office/drawing/2014/main" id="{731BC903-6636-4839-A8F4-D81A5B08C732}"/>
              </a:ext>
            </a:extLst>
          </p:cNvPr>
          <p:cNvSpPr>
            <a:spLocks xmlns:a="http://schemas.openxmlformats.org/drawingml/2006/main" noGrp="1"/>
          </p:cNvSpPr>
          <p:nvPr/>
        </p:nvSpPr>
        <p:spPr>
          <a:xfrm xmlns:a="http://schemas.openxmlformats.org/drawingml/2006/main">
            <a:off x="438150" y="24003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Show part A softly or silently from last time.</a:t>
            </a:r>
          </a:p>
        </p:txBody>
      </p:sp>
      <p:sp>
        <p:nvSpPr>
          <p:cNvPr id="7" name="">
            <a:extLst xmlns:a="http://schemas.openxmlformats.org/drawingml/2006/main">
              <a:ext uri="{FF2B5EF4-FFF2-40B4-BE49-F238E27FC236}">
                <a16:creationId xmlns:a16="http://schemas.microsoft.com/office/drawing/2014/main" id="{EE01E8EA-8986-4A8E-935A-BEDC8DB2F5C8}"/>
              </a:ext>
            </a:extLst>
          </p:cNvPr>
          <p:cNvSpPr>
            <a:spLocks xmlns:a="http://schemas.openxmlformats.org/drawingml/2006/main" noGrp="1"/>
          </p:cNvSpPr>
          <p:nvPr/>
        </p:nvSpPr>
        <p:spPr>
          <a:xfrm xmlns:a="http://schemas.openxmlformats.org/drawingml/2006/main">
            <a:off x="438150" y="306705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Where is its rest, and how long does it last?</a:t>
            </a:r>
          </a:p>
        </p:txBody>
      </p:sp>
      <p:sp>
        <p:nvSpPr>
          <p:cNvPr id="8" name="">
            <a:extLst xmlns:a="http://schemas.openxmlformats.org/drawingml/2006/main">
              <a:ext uri="{FF2B5EF4-FFF2-40B4-BE49-F238E27FC236}">
                <a16:creationId xmlns:a16="http://schemas.microsoft.com/office/drawing/2014/main" id="{9815E20D-DD71-44A1-9681-A1A4F02531A2}"/>
              </a:ext>
            </a:extLst>
          </p:cNvPr>
          <p:cNvSpPr>
            <a:spLocks xmlns:a="http://schemas.openxmlformats.org/drawingml/2006/main" noGrp="1"/>
          </p:cNvSpPr>
          <p:nvPr/>
        </p:nvSpPr>
        <p:spPr>
          <a:xfrm xmlns:a="http://schemas.openxmlformats.org/drawingml/2006/main">
            <a:off x="438150" y="37338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What next step did you really choose?</a:t>
            </a:r>
          </a:p>
        </p:txBody>
      </p:sp>
      <p:sp>
        <p:nvSpPr>
          <p:cNvPr id="9" name="">
            <a:extLst xmlns:a="http://schemas.openxmlformats.org/drawingml/2006/main">
              <a:ext uri="{FF2B5EF4-FFF2-40B4-BE49-F238E27FC236}">
                <a16:creationId xmlns:a16="http://schemas.microsoft.com/office/drawing/2014/main" id="{F63EA68F-F406-41D1-B501-F5AB7832B0A7}"/>
              </a:ext>
            </a:extLst>
          </p:cNvPr>
          <p:cNvSpPr>
            <a:spLocks xmlns:a="http://schemas.openxmlformats.org/drawingml/2006/main" noGrp="1"/>
          </p:cNvSpPr>
          <p:nvPr/>
        </p:nvSpPr>
        <p:spPr>
          <a:xfrm xmlns:a="http://schemas.openxmlformats.org/drawingml/2006/main">
            <a:off x="438150" y="440055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Show the stop cue before the group starts.</a:t>
            </a:r>
          </a:p>
        </p:txBody>
      </p:sp>
      <p:pic>
        <p:nvPicPr>
          <p:cNvPr id="10" name="">
            <a:extLst xmlns:a="http://schemas.openxmlformats.org/drawingml/2006/main">
              <a:ext uri="{FF2B5EF4-FFF2-40B4-BE49-F238E27FC236}">
                <a16:creationId xmlns:a16="http://schemas.microsoft.com/office/drawing/2014/main" id="{8E57BE42-7380-44BB-88DE-4B277F285DA3}"/>
              </a:ext>
            </a:extLst>
          </p:cNvPr>
          <p:cNvPicPr>
            <a:picLocks xmlns:a="http://schemas.openxmlformats.org/drawingml/2006/main" noChangeAspect="1"/>
          </p:cNvPicPr>
          <p:nvPr/>
        </p:nvPicPr>
        <p:blipFill>
          <a:blip xmlns:r="http://schemas.openxmlformats.org/officeDocument/2006/relationships" xmlns:a="http://schemas.openxmlformats.org/drawingml/2006/main" r:embed="R12f669860a7f4cd5"/>
          <a:stretch xmlns:a="http://schemas.openxmlformats.org/drawingml/2006/main"/>
        </p:blipFill>
        <p:spPr>
          <a:xfrm xmlns:a="http://schemas.openxmlformats.org/drawingml/2006/main">
            <a:off x="6572250" y="2448443"/>
            <a:ext cx="5191125" cy="3046965"/>
          </a:xfrm>
          <a:prstGeom xmlns:a="http://schemas.openxmlformats.org/drawingml/2006/main" prst="rect">
            <a:avLst/>
          </a:prstGeom>
        </p:spPr>
      </p:pic>
      <p:sp>
        <p:nvSpPr>
          <p:cNvPr id="11" name="">
            <a:extLst xmlns:a="http://schemas.openxmlformats.org/drawingml/2006/main">
              <a:ext uri="{FF2B5EF4-FFF2-40B4-BE49-F238E27FC236}">
                <a16:creationId xmlns:a16="http://schemas.microsoft.com/office/drawing/2014/main" id="{08886151-D768-4BBB-9ED3-8EDB25AE874A}"/>
              </a:ext>
            </a:extLst>
          </p:cNvPr>
          <p:cNvSpPr>
            <a:spLocks xmlns:a="http://schemas.openxmlformats.org/drawingml/2006/main" noGrp="1"/>
          </p:cNvSpPr>
          <p:nvPr/>
        </p:nvSpPr>
        <p:spPr>
          <a:xfrm xmlns:a="http://schemas.openxmlformats.org/drawingml/2006/main">
            <a:off x="6610350" y="5686425"/>
            <a:ext cx="5143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425" b="0">
                <a:solidFill>
                  <a:srgbClr val="41586A"/>
                </a:solidFill>
                <a:latin typeface="Liberation Sans"/>
                <a:ea typeface="Liberation Sans"/>
                <a:cs typeface="Liberation Sans"/>
              </a:defRPr>
            </a:defPPr>
            <a:lvl1pPr>
              <a:buNone/>
              <a:defRPr sz="1575" b="0">
                <a:solidFill>
                  <a:srgbClr val="41586A"/>
                </a:solidFill>
                <a:latin typeface="Liberation Sans"/>
                <a:ea typeface="Liberation Sans"/>
                <a:cs typeface="Liberation Sans"/>
              </a:defRPr>
            </a:lvl1pPr>
            <a:lvl2pPr>
              <a:buNone/>
              <a:defRPr sz="1575" b="0">
                <a:solidFill>
                  <a:srgbClr val="41586A"/>
                </a:solidFill>
                <a:latin typeface="Liberation Sans"/>
                <a:ea typeface="Liberation Sans"/>
                <a:cs typeface="Liberation Sans"/>
              </a:defRPr>
            </a:lvl2pPr>
            <a:lvl3pPr>
              <a:buNone/>
              <a:defRPr sz="1575" b="0">
                <a:solidFill>
                  <a:srgbClr val="41586A"/>
                </a:solidFill>
                <a:latin typeface="Liberation Sans"/>
                <a:ea typeface="Liberation Sans"/>
                <a:cs typeface="Liberation Sans"/>
              </a:defRPr>
            </a:lvl3pPr>
            <a:lvl4pPr>
              <a:buNone/>
              <a:defRPr sz="1575" b="0">
                <a:solidFill>
                  <a:srgbClr val="41586A"/>
                </a:solidFill>
                <a:latin typeface="Liberation Sans"/>
                <a:ea typeface="Liberation Sans"/>
                <a:cs typeface="Liberation Sans"/>
              </a:defRPr>
            </a:lvl4pPr>
            <a:lvl5pPr>
              <a:buNone/>
              <a:defRPr sz="1575" b="0">
                <a:solidFill>
                  <a:srgbClr val="41586A"/>
                </a:solidFill>
                <a:latin typeface="Liberation Sans"/>
                <a:ea typeface="Liberation Sans"/>
                <a:cs typeface="Liberation Sans"/>
              </a:defRPr>
            </a:lvl5pPr>
            <a:lvl6pPr>
              <a:buNone/>
              <a:defRPr sz="1575" b="0">
                <a:solidFill>
                  <a:srgbClr val="41586A"/>
                </a:solidFill>
                <a:latin typeface="Liberation Sans"/>
                <a:ea typeface="Liberation Sans"/>
                <a:cs typeface="Liberation Sans"/>
              </a:defRPr>
            </a:lvl6pPr>
            <a:lvl7pPr>
              <a:buNone/>
              <a:defRPr sz="1575" b="0">
                <a:solidFill>
                  <a:srgbClr val="41586A"/>
                </a:solidFill>
                <a:latin typeface="Liberation Sans"/>
                <a:ea typeface="Liberation Sans"/>
                <a:cs typeface="Liberation Sans"/>
              </a:defRPr>
            </a:lvl7pPr>
            <a:lvl8pPr>
              <a:buNone/>
              <a:defRPr sz="1575" b="0">
                <a:solidFill>
                  <a:srgbClr val="41586A"/>
                </a:solidFill>
                <a:latin typeface="Liberation Sans"/>
                <a:ea typeface="Liberation Sans"/>
                <a:cs typeface="Liberation Sans"/>
              </a:defRPr>
            </a:lvl8pPr>
            <a:lvl9pPr>
              <a:buNone/>
              <a:defRPr sz="1575" b="0">
                <a:solidFill>
                  <a:srgbClr val="41586A"/>
                </a:solidFill>
                <a:latin typeface="Liberation Sans"/>
                <a:ea typeface="Liberation Sans"/>
                <a:cs typeface="Liberation Sans"/>
              </a:defRPr>
            </a:lvl9pPr>
          </a:lstStyle>
          <a:p xmlns:a="http://schemas.openxmlformats.org/drawingml/2006/main">
            <a:pPr>
              <a:buNone/>
              <a:defRPr sz="1575" b="0">
                <a:solidFill>
                  <a:srgbClr val="41586A"/>
                </a:solidFill>
                <a:latin typeface="Liberation Sans"/>
                <a:ea typeface="Liberation Sans"/>
                <a:cs typeface="Liberation Sans"/>
              </a:defRPr>
            </a:pPr>
            <a:r>
              <a:rPr sz="1425" b="0">
                <a:solidFill>
                  <a:srgbClr val="41586A"/>
                </a:solidFill>
                <a:latin typeface="Liberation Sans"/>
                <a:ea typeface="Liberation Sans"/>
                <a:cs typeface="Liberation Sans"/>
              </a:rPr>
              <a:t>Different parts keep the same pulse. Listen, respond and retry.</a:t>
            </a:r>
          </a:p>
        </p:txBody>
      </p:sp>
      <p:sp>
        <p:nvSpPr>
          <p:cNvPr id="12" name="">
            <a:extLst xmlns:a="http://schemas.openxmlformats.org/drawingml/2006/main">
              <a:ext uri="{FF2B5EF4-FFF2-40B4-BE49-F238E27FC236}">
                <a16:creationId xmlns:a16="http://schemas.microsoft.com/office/drawing/2014/main" id="{846CE22D-BCD1-483F-B392-19ABF573EE67}"/>
              </a:ext>
            </a:extLst>
          </p:cNvPr>
          <p:cNvSpPr>
            <a:spLocks xmlns:a="http://schemas.openxmlformats.org/drawingml/2006/main" noGrp="1"/>
          </p:cNvSpPr>
          <p:nvPr/>
        </p:nvSpPr>
        <p:spPr>
          <a:xfrm xmlns:a="http://schemas.openxmlformats.org/drawingml/2006/main">
            <a:off x="419100" y="5991225"/>
            <a:ext cx="112871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00" b="0">
                <a:solidFill>
                  <a:srgbClr val="41586A"/>
                </a:solidFill>
                <a:latin typeface="Liberation Sans"/>
                <a:ea typeface="Liberation Sans"/>
                <a:cs typeface="Liberation Sans"/>
              </a:defRPr>
            </a:defPPr>
            <a:lvl1pPr>
              <a:buNone/>
              <a:defRPr sz="1350" b="0">
                <a:solidFill>
                  <a:srgbClr val="41586A"/>
                </a:solidFill>
                <a:latin typeface="Liberation Sans"/>
                <a:ea typeface="Liberation Sans"/>
                <a:cs typeface="Liberation Sans"/>
              </a:defRPr>
            </a:lvl1pPr>
            <a:lvl2pPr>
              <a:buNone/>
              <a:defRPr sz="1350" b="0">
                <a:solidFill>
                  <a:srgbClr val="41586A"/>
                </a:solidFill>
                <a:latin typeface="Liberation Sans"/>
                <a:ea typeface="Liberation Sans"/>
                <a:cs typeface="Liberation Sans"/>
              </a:defRPr>
            </a:lvl2pPr>
            <a:lvl3pPr>
              <a:buNone/>
              <a:defRPr sz="1350" b="0">
                <a:solidFill>
                  <a:srgbClr val="41586A"/>
                </a:solidFill>
                <a:latin typeface="Liberation Sans"/>
                <a:ea typeface="Liberation Sans"/>
                <a:cs typeface="Liberation Sans"/>
              </a:defRPr>
            </a:lvl3pPr>
            <a:lvl4pPr>
              <a:buNone/>
              <a:defRPr sz="1350" b="0">
                <a:solidFill>
                  <a:srgbClr val="41586A"/>
                </a:solidFill>
                <a:latin typeface="Liberation Sans"/>
                <a:ea typeface="Liberation Sans"/>
                <a:cs typeface="Liberation Sans"/>
              </a:defRPr>
            </a:lvl4pPr>
            <a:lvl5pPr>
              <a:buNone/>
              <a:defRPr sz="1350" b="0">
                <a:solidFill>
                  <a:srgbClr val="41586A"/>
                </a:solidFill>
                <a:latin typeface="Liberation Sans"/>
                <a:ea typeface="Liberation Sans"/>
                <a:cs typeface="Liberation Sans"/>
              </a:defRPr>
            </a:lvl5pPr>
            <a:lvl6pPr>
              <a:buNone/>
              <a:defRPr sz="1350" b="0">
                <a:solidFill>
                  <a:srgbClr val="41586A"/>
                </a:solidFill>
                <a:latin typeface="Liberation Sans"/>
                <a:ea typeface="Liberation Sans"/>
                <a:cs typeface="Liberation Sans"/>
              </a:defRPr>
            </a:lvl6pPr>
            <a:lvl7pPr>
              <a:buNone/>
              <a:defRPr sz="1350" b="0">
                <a:solidFill>
                  <a:srgbClr val="41586A"/>
                </a:solidFill>
                <a:latin typeface="Liberation Sans"/>
                <a:ea typeface="Liberation Sans"/>
                <a:cs typeface="Liberation Sans"/>
              </a:defRPr>
            </a:lvl7pPr>
            <a:lvl8pPr>
              <a:buNone/>
              <a:defRPr sz="1350" b="0">
                <a:solidFill>
                  <a:srgbClr val="41586A"/>
                </a:solidFill>
                <a:latin typeface="Liberation Sans"/>
                <a:ea typeface="Liberation Sans"/>
                <a:cs typeface="Liberation Sans"/>
              </a:defRPr>
            </a:lvl8pPr>
            <a:lvl9pPr>
              <a:buNone/>
              <a:defRPr sz="1350" b="0">
                <a:solidFill>
                  <a:srgbClr val="41586A"/>
                </a:solidFill>
                <a:latin typeface="Liberation Sans"/>
                <a:ea typeface="Liberation Sans"/>
                <a:cs typeface="Liberation Sans"/>
              </a:defRPr>
            </a:lvl9pPr>
          </a:lstStyle>
          <a:p xmlns:a="http://schemas.openxmlformats.org/drawingml/2006/main">
            <a:pPr>
              <a:buNone/>
              <a:defRPr sz="1350" b="0">
                <a:solidFill>
                  <a:srgbClr val="41586A"/>
                </a:solidFill>
                <a:latin typeface="Liberation Sans"/>
                <a:ea typeface="Liberation Sans"/>
                <a:cs typeface="Liberation Sans"/>
              </a:defRPr>
            </a:pPr>
            <a:r>
              <a:rPr sz="1200" b="0">
                <a:solidFill>
                  <a:srgbClr val="41586A"/>
                </a:solidFill>
                <a:latin typeface="Liberation Sans"/>
                <a:ea typeface="Liberation Sans"/>
                <a:cs typeface="Liberation Sans"/>
              </a:rPr>
              <a:t>In your book: Recall part A and a real practice aim.</a:t>
            </a:r>
          </a:p>
        </p:txBody>
      </p:sp>
      <p:sp>
        <p:nvSpPr>
          <p:cNvPr id="13" name="">
            <a:extLst xmlns:a="http://schemas.openxmlformats.org/drawingml/2006/main">
              <a:ext uri="{FF2B5EF4-FFF2-40B4-BE49-F238E27FC236}">
                <a16:creationId xmlns:a16="http://schemas.microsoft.com/office/drawing/2014/main" id="{9FC43E49-8978-4225-8092-74E759E6AB3E}"/>
              </a:ext>
            </a:extLst>
          </p:cNvPr>
          <p:cNvSpPr>
            <a:spLocks xmlns:a="http://schemas.openxmlformats.org/drawingml/2006/main" noGrp="1"/>
          </p:cNvSpPr>
          <p:nvPr/>
        </p:nvSpPr>
        <p:spPr>
          <a:xfrm xmlns:a="http://schemas.openxmlformats.org/drawingml/2006/main">
            <a:off x="419100" y="6305550"/>
            <a:ext cx="7620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050" b="0">
                <a:solidFill>
                  <a:srgbClr val="41586A"/>
                </a:solidFill>
                <a:latin typeface="Liberation Sans"/>
                <a:ea typeface="Liberation Sans"/>
                <a:cs typeface="Liberation Sans"/>
              </a:defRPr>
            </a:defPPr>
            <a:lvl1pPr>
              <a:buNone/>
              <a:defRPr sz="1050" b="0">
                <a:solidFill>
                  <a:srgbClr val="41586A"/>
                </a:solidFill>
                <a:latin typeface="Liberation Sans"/>
                <a:ea typeface="Liberation Sans"/>
                <a:cs typeface="Liberation Sans"/>
              </a:defRPr>
            </a:lvl1pPr>
            <a:lvl2pPr>
              <a:buNone/>
              <a:defRPr sz="1050" b="0">
                <a:solidFill>
                  <a:srgbClr val="41586A"/>
                </a:solidFill>
                <a:latin typeface="Liberation Sans"/>
                <a:ea typeface="Liberation Sans"/>
                <a:cs typeface="Liberation Sans"/>
              </a:defRPr>
            </a:lvl2pPr>
            <a:lvl3pPr>
              <a:buNone/>
              <a:defRPr sz="1050" b="0">
                <a:solidFill>
                  <a:srgbClr val="41586A"/>
                </a:solidFill>
                <a:latin typeface="Liberation Sans"/>
                <a:ea typeface="Liberation Sans"/>
                <a:cs typeface="Liberation Sans"/>
              </a:defRPr>
            </a:lvl3pPr>
            <a:lvl4pPr>
              <a:buNone/>
              <a:defRPr sz="1050" b="0">
                <a:solidFill>
                  <a:srgbClr val="41586A"/>
                </a:solidFill>
                <a:latin typeface="Liberation Sans"/>
                <a:ea typeface="Liberation Sans"/>
                <a:cs typeface="Liberation Sans"/>
              </a:defRPr>
            </a:lvl4pPr>
            <a:lvl5pPr>
              <a:buNone/>
              <a:defRPr sz="1050" b="0">
                <a:solidFill>
                  <a:srgbClr val="41586A"/>
                </a:solidFill>
                <a:latin typeface="Liberation Sans"/>
                <a:ea typeface="Liberation Sans"/>
                <a:cs typeface="Liberation Sans"/>
              </a:defRPr>
            </a:lvl5pPr>
            <a:lvl6pPr>
              <a:buNone/>
              <a:defRPr sz="1050" b="0">
                <a:solidFill>
                  <a:srgbClr val="41586A"/>
                </a:solidFill>
                <a:latin typeface="Liberation Sans"/>
                <a:ea typeface="Liberation Sans"/>
                <a:cs typeface="Liberation Sans"/>
              </a:defRPr>
            </a:lvl6pPr>
            <a:lvl7pPr>
              <a:buNone/>
              <a:defRPr sz="1050" b="0">
                <a:solidFill>
                  <a:srgbClr val="41586A"/>
                </a:solidFill>
                <a:latin typeface="Liberation Sans"/>
                <a:ea typeface="Liberation Sans"/>
                <a:cs typeface="Liberation Sans"/>
              </a:defRPr>
            </a:lvl7pPr>
            <a:lvl8pPr>
              <a:buNone/>
              <a:defRPr sz="1050" b="0">
                <a:solidFill>
                  <a:srgbClr val="41586A"/>
                </a:solidFill>
                <a:latin typeface="Liberation Sans"/>
                <a:ea typeface="Liberation Sans"/>
                <a:cs typeface="Liberation Sans"/>
              </a:defRPr>
            </a:lvl8pPr>
            <a:lvl9pPr>
              <a:buNone/>
              <a:defRPr sz="1050" b="0">
                <a:solidFill>
                  <a:srgbClr val="41586A"/>
                </a:solidFill>
                <a:latin typeface="Liberation Sans"/>
                <a:ea typeface="Liberation Sans"/>
                <a:cs typeface="Liberation Sans"/>
              </a:defRPr>
            </a:lvl9pPr>
          </a:lstStyle>
          <a:p xmlns:a="http://schemas.openxmlformats.org/drawingml/2006/main">
            <a:pPr>
              <a:buNone/>
              <a:defRPr sz="1050" b="0">
                <a:solidFill>
                  <a:srgbClr val="41586A"/>
                </a:solidFill>
                <a:latin typeface="Liberation Sans"/>
                <a:ea typeface="Liberation Sans"/>
                <a:cs typeface="Liberation Sans"/>
              </a:defRPr>
            </a:pPr>
            <a:r>
              <a:rPr sz="1050" b="0">
                <a:solidFill>
                  <a:srgbClr val="41586A"/>
                </a:solidFill>
                <a:latin typeface="Liberation Sans"/>
                <a:ea typeface="Liberation Sans"/>
                <a:cs typeface="Liberation Sans"/>
              </a:rPr>
              <a:t>ART-GROW-A2-W02-P2   ·   Public   ·   2/14</a:t>
            </a:r>
          </a:p>
        </p:txBody>
      </p:sp>
      <p:sp>
        <p:nvSpPr>
          <p:cNvPr id="14" name="">
            <a:extLst xmlns:a="http://schemas.openxmlformats.org/drawingml/2006/main">
              <a:ext uri="{FF2B5EF4-FFF2-40B4-BE49-F238E27FC236}">
                <a16:creationId xmlns:a16="http://schemas.microsoft.com/office/drawing/2014/main" id="{0B32E318-9877-4AC7-9031-D00DFEC74D2B}"/>
              </a:ext>
            </a:extLst>
          </p:cNvPr>
          <p:cNvSpPr>
            <a:spLocks xmlns:a="http://schemas.openxmlformats.org/drawingml/2006/main" noGrp="1"/>
          </p:cNvSpPr>
          <p:nvPr/>
        </p:nvSpPr>
        <p:spPr>
          <a:xfrm xmlns:a="http://schemas.openxmlformats.org/drawingml/2006/main">
            <a:off x="419100" y="6572250"/>
            <a:ext cx="952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00" b="0">
                <a:solidFill>
                  <a:srgbClr val="41586A"/>
                </a:solidFill>
                <a:latin typeface="Liberation Sans"/>
                <a:ea typeface="Liberation Sans"/>
                <a:cs typeface="Liberation Sans"/>
              </a:defRPr>
            </a:defPPr>
            <a:lvl1pPr>
              <a:buNone/>
              <a:defRPr sz="900" b="0">
                <a:solidFill>
                  <a:srgbClr val="41586A"/>
                </a:solidFill>
                <a:latin typeface="Liberation Sans"/>
                <a:ea typeface="Liberation Sans"/>
                <a:cs typeface="Liberation Sans"/>
              </a:defRPr>
            </a:lvl1pPr>
            <a:lvl2pPr>
              <a:buNone/>
              <a:defRPr sz="900" b="0">
                <a:solidFill>
                  <a:srgbClr val="41586A"/>
                </a:solidFill>
                <a:latin typeface="Liberation Sans"/>
                <a:ea typeface="Liberation Sans"/>
                <a:cs typeface="Liberation Sans"/>
              </a:defRPr>
            </a:lvl2pPr>
            <a:lvl3pPr>
              <a:buNone/>
              <a:defRPr sz="900" b="0">
                <a:solidFill>
                  <a:srgbClr val="41586A"/>
                </a:solidFill>
                <a:latin typeface="Liberation Sans"/>
                <a:ea typeface="Liberation Sans"/>
                <a:cs typeface="Liberation Sans"/>
              </a:defRPr>
            </a:lvl3pPr>
            <a:lvl4pPr>
              <a:buNone/>
              <a:defRPr sz="900" b="0">
                <a:solidFill>
                  <a:srgbClr val="41586A"/>
                </a:solidFill>
                <a:latin typeface="Liberation Sans"/>
                <a:ea typeface="Liberation Sans"/>
                <a:cs typeface="Liberation Sans"/>
              </a:defRPr>
            </a:lvl4pPr>
            <a:lvl5pPr>
              <a:buNone/>
              <a:defRPr sz="900" b="0">
                <a:solidFill>
                  <a:srgbClr val="41586A"/>
                </a:solidFill>
                <a:latin typeface="Liberation Sans"/>
                <a:ea typeface="Liberation Sans"/>
                <a:cs typeface="Liberation Sans"/>
              </a:defRPr>
            </a:lvl5pPr>
            <a:lvl6pPr>
              <a:buNone/>
              <a:defRPr sz="900" b="0">
                <a:solidFill>
                  <a:srgbClr val="41586A"/>
                </a:solidFill>
                <a:latin typeface="Liberation Sans"/>
                <a:ea typeface="Liberation Sans"/>
                <a:cs typeface="Liberation Sans"/>
              </a:defRPr>
            </a:lvl6pPr>
            <a:lvl7pPr>
              <a:buNone/>
              <a:defRPr sz="900" b="0">
                <a:solidFill>
                  <a:srgbClr val="41586A"/>
                </a:solidFill>
                <a:latin typeface="Liberation Sans"/>
                <a:ea typeface="Liberation Sans"/>
                <a:cs typeface="Liberation Sans"/>
              </a:defRPr>
            </a:lvl7pPr>
            <a:lvl8pPr>
              <a:buNone/>
              <a:defRPr sz="900" b="0">
                <a:solidFill>
                  <a:srgbClr val="41586A"/>
                </a:solidFill>
                <a:latin typeface="Liberation Sans"/>
                <a:ea typeface="Liberation Sans"/>
                <a:cs typeface="Liberation Sans"/>
              </a:defRPr>
            </a:lvl8pPr>
            <a:lvl9pPr>
              <a:buNone/>
              <a:defRPr sz="900" b="0">
                <a:solidFill>
                  <a:srgbClr val="41586A"/>
                </a:solidFill>
                <a:latin typeface="Liberation Sans"/>
                <a:ea typeface="Liberation Sans"/>
                <a:cs typeface="Liberation Sans"/>
              </a:defRPr>
            </a:lvl9pPr>
          </a:lstStyle>
          <a:p xmlns:a="http://schemas.openxmlformats.org/drawingml/2006/main">
            <a:pPr>
              <a:buNone/>
              <a:defRPr sz="900" b="0">
                <a:solidFill>
                  <a:srgbClr val="41586A"/>
                </a:solidFill>
                <a:latin typeface="Liberation Sans"/>
                <a:ea typeface="Liberation Sans"/>
                <a:cs typeface="Liberation Sans"/>
              </a:defRPr>
            </a:pPr>
            <a:r>
              <a:rPr sz="900" b="0">
                <a:solidFill>
                  <a:srgbClr val="41586A"/>
                </a:solidFill>
                <a:latin typeface="Liberation Sans"/>
                <a:ea typeface="Liberation Sans"/>
                <a:cs typeface="Liberation Sans"/>
              </a:rPr>
              <a:t>Made by Matt</a:t>
            </a:r>
          </a:p>
        </p:txBody>
      </p:sp>
    </p:spTree>
    <p:extLst>
      <p:ext uri="{BB962C8B-B14F-4D97-AF65-F5344CB8AC3E}">
        <p14:creationId xmlns:p14="http://schemas.microsoft.com/office/powerpoint/2010/main" val="1789886734"/>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AE4BE453-3886-480D-91E5-DC856A9E3CE9}"/>
              </a:ext>
            </a:extLst>
          </p:cNvPr>
          <p:cNvSpPr>
            <a:spLocks xmlns:a="http://schemas.openxmlformats.org/drawingml/2006/main" noGrp="1"/>
          </p:cNvSpPr>
          <p:nvPr/>
        </p:nvSpPr>
        <p:spPr>
          <a:xfrm xmlns:a="http://schemas.openxmlformats.org/drawingml/2006/main">
            <a:off x="0" y="0"/>
            <a:ext cx="12192000" cy="685800"/>
          </a:xfrm>
          <a:prstGeom xmlns:a="http://schemas.openxmlformats.org/drawingml/2006/main" prst="rect">
            <a:avLst/>
          </a:prstGeom>
          <a:solidFill xmlns:a="http://schemas.openxmlformats.org/drawingml/2006/main">
            <a:srgbClr val="4E7A9B"/>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656D7E6C-B7DC-474E-821F-88F3582CAFCA}"/>
              </a:ext>
            </a:extLst>
          </p:cNvPr>
          <p:cNvSpPr>
            <a:spLocks xmlns:a="http://schemas.openxmlformats.org/drawingml/2006/main" noGrp="1"/>
          </p:cNvSpPr>
          <p:nvPr/>
        </p:nvSpPr>
        <p:spPr>
          <a:xfrm xmlns:a="http://schemas.openxmlformats.org/drawingml/2006/main">
            <a:off x="342900" y="219075"/>
            <a:ext cx="10382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1">
                <a:solidFill>
                  <a:srgbClr val="FFFFFF"/>
                </a:solidFill>
                <a:latin typeface="Liberation Sans"/>
                <a:ea typeface="Liberation Sans"/>
                <a:cs typeface="Liberation Sans"/>
              </a:defRPr>
            </a:defPPr>
            <a:lvl1pPr>
              <a:buNone/>
              <a:defRPr sz="1800" b="1">
                <a:solidFill>
                  <a:srgbClr val="FFFFFF"/>
                </a:solidFill>
                <a:latin typeface="Liberation Sans"/>
                <a:ea typeface="Liberation Sans"/>
                <a:cs typeface="Liberation Sans"/>
              </a:defRPr>
            </a:lvl1pPr>
            <a:lvl2pPr>
              <a:buNone/>
              <a:defRPr sz="1800" b="1">
                <a:solidFill>
                  <a:srgbClr val="FFFFFF"/>
                </a:solidFill>
                <a:latin typeface="Liberation Sans"/>
                <a:ea typeface="Liberation Sans"/>
                <a:cs typeface="Liberation Sans"/>
              </a:defRPr>
            </a:lvl2pPr>
            <a:lvl3pPr>
              <a:buNone/>
              <a:defRPr sz="1800" b="1">
                <a:solidFill>
                  <a:srgbClr val="FFFFFF"/>
                </a:solidFill>
                <a:latin typeface="Liberation Sans"/>
                <a:ea typeface="Liberation Sans"/>
                <a:cs typeface="Liberation Sans"/>
              </a:defRPr>
            </a:lvl3pPr>
            <a:lvl4pPr>
              <a:buNone/>
              <a:defRPr sz="1800" b="1">
                <a:solidFill>
                  <a:srgbClr val="FFFFFF"/>
                </a:solidFill>
                <a:latin typeface="Liberation Sans"/>
                <a:ea typeface="Liberation Sans"/>
                <a:cs typeface="Liberation Sans"/>
              </a:defRPr>
            </a:lvl4pPr>
            <a:lvl5pPr>
              <a:buNone/>
              <a:defRPr sz="1800" b="1">
                <a:solidFill>
                  <a:srgbClr val="FFFFFF"/>
                </a:solidFill>
                <a:latin typeface="Liberation Sans"/>
                <a:ea typeface="Liberation Sans"/>
                <a:cs typeface="Liberation Sans"/>
              </a:defRPr>
            </a:lvl5pPr>
            <a:lvl6pPr>
              <a:buNone/>
              <a:defRPr sz="1800" b="1">
                <a:solidFill>
                  <a:srgbClr val="FFFFFF"/>
                </a:solidFill>
                <a:latin typeface="Liberation Sans"/>
                <a:ea typeface="Liberation Sans"/>
                <a:cs typeface="Liberation Sans"/>
              </a:defRPr>
            </a:lvl6pPr>
            <a:lvl7pPr>
              <a:buNone/>
              <a:defRPr sz="1800" b="1">
                <a:solidFill>
                  <a:srgbClr val="FFFFFF"/>
                </a:solidFill>
                <a:latin typeface="Liberation Sans"/>
                <a:ea typeface="Liberation Sans"/>
                <a:cs typeface="Liberation Sans"/>
              </a:defRPr>
            </a:lvl7pPr>
            <a:lvl8pPr>
              <a:buNone/>
              <a:defRPr sz="1800" b="1">
                <a:solidFill>
                  <a:srgbClr val="FFFFFF"/>
                </a:solidFill>
                <a:latin typeface="Liberation Sans"/>
                <a:ea typeface="Liberation Sans"/>
                <a:cs typeface="Liberation Sans"/>
              </a:defRPr>
            </a:lvl8pPr>
            <a:lvl9pPr>
              <a:buNone/>
              <a:defRPr sz="1800" b="1">
                <a:solidFill>
                  <a:srgbClr val="FFFFFF"/>
                </a:solidFill>
                <a:latin typeface="Liberation Sans"/>
                <a:ea typeface="Liberation Sans"/>
                <a:cs typeface="Liberation Sans"/>
              </a:defRPr>
            </a:lvl9pPr>
          </a:lstStyle>
          <a:p xmlns:a="http://schemas.openxmlformats.org/drawingml/2006/main">
            <a:pPr>
              <a:buNone/>
              <a:defRPr sz="1800" b="1">
                <a:solidFill>
                  <a:srgbClr val="FFFFFF"/>
                </a:solidFill>
                <a:latin typeface="Liberation Sans"/>
                <a:ea typeface="Liberation Sans"/>
                <a:cs typeface="Liberation Sans"/>
              </a:defRPr>
            </a:pPr>
            <a:r>
              <a:rPr sz="1725" b="1">
                <a:solidFill>
                  <a:srgbClr val="FFFFFF"/>
                </a:solidFill>
                <a:latin typeface="Liberation Sans"/>
                <a:ea typeface="Liberation Sans"/>
                <a:cs typeface="Liberation Sans"/>
              </a:rPr>
              <a:t>CREATIVE ARTS   ·   GROW   ·   Autumn 2 · Week 2   ·   Lesson 2</a:t>
            </a:r>
          </a:p>
        </p:txBody>
      </p:sp>
      <p:pic>
        <p:nvPicPr>
          <p:cNvPr id="3" name="">
            <a:extLst xmlns:a="http://schemas.openxmlformats.org/drawingml/2006/main">
              <a:ext uri="{FF2B5EF4-FFF2-40B4-BE49-F238E27FC236}">
                <a16:creationId xmlns:a16="http://schemas.microsoft.com/office/drawing/2014/main" id="{40152B3D-D56D-49D6-BB8A-2EF1865CFAFA}"/>
              </a:ext>
            </a:extLst>
          </p:cNvPr>
          <p:cNvPicPr>
            <a:picLocks xmlns:a="http://schemas.openxmlformats.org/drawingml/2006/main" noChangeAspect="1"/>
          </p:cNvPicPr>
          <p:nvPr/>
        </p:nvPicPr>
        <p:blipFill>
          <a:blip xmlns:r="http://schemas.openxmlformats.org/officeDocument/2006/relationships" xmlns:a="http://schemas.openxmlformats.org/drawingml/2006/main" r:embed="Rdd6a3e0a6278463f"/>
          <a:stretch xmlns:a="http://schemas.openxmlformats.org/drawingml/2006/main"/>
        </p:blipFill>
        <p:spPr>
          <a:xfrm xmlns:a="http://schemas.openxmlformats.org/drawingml/2006/main">
            <a:off x="11430000" y="104775"/>
            <a:ext cx="476250" cy="4762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1EDD4C2-E119-46F7-862A-F51906D3724A}"/>
              </a:ext>
            </a:extLst>
          </p:cNvPr>
          <p:cNvSpPr>
            <a:spLocks xmlns:a="http://schemas.openxmlformats.org/drawingml/2006/main" noGrp="1"/>
          </p:cNvSpPr>
          <p:nvPr/>
        </p:nvSpPr>
        <p:spPr>
          <a:xfrm xmlns:a="http://schemas.openxmlformats.org/drawingml/2006/main">
            <a:off x="419100" y="885825"/>
            <a:ext cx="11334750" cy="295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350" b="1">
                <a:solidFill>
                  <a:srgbClr val="4E7A9B"/>
                </a:solidFill>
                <a:latin typeface="Liberation Sans"/>
                <a:ea typeface="Liberation Sans"/>
                <a:cs typeface="Liberation Sans"/>
              </a:defRPr>
            </a:defPPr>
            <a:lvl1pPr>
              <a:buNone/>
              <a:defRPr sz="1500" b="1">
                <a:solidFill>
                  <a:srgbClr val="4E7A9B"/>
                </a:solidFill>
                <a:latin typeface="Liberation Sans"/>
                <a:ea typeface="Liberation Sans"/>
                <a:cs typeface="Liberation Sans"/>
              </a:defRPr>
            </a:lvl1pPr>
            <a:lvl2pPr>
              <a:buNone/>
              <a:defRPr sz="1500" b="1">
                <a:solidFill>
                  <a:srgbClr val="4E7A9B"/>
                </a:solidFill>
                <a:latin typeface="Liberation Sans"/>
                <a:ea typeface="Liberation Sans"/>
                <a:cs typeface="Liberation Sans"/>
              </a:defRPr>
            </a:lvl2pPr>
            <a:lvl3pPr>
              <a:buNone/>
              <a:defRPr sz="1500" b="1">
                <a:solidFill>
                  <a:srgbClr val="4E7A9B"/>
                </a:solidFill>
                <a:latin typeface="Liberation Sans"/>
                <a:ea typeface="Liberation Sans"/>
                <a:cs typeface="Liberation Sans"/>
              </a:defRPr>
            </a:lvl3pPr>
            <a:lvl4pPr>
              <a:buNone/>
              <a:defRPr sz="1500" b="1">
                <a:solidFill>
                  <a:srgbClr val="4E7A9B"/>
                </a:solidFill>
                <a:latin typeface="Liberation Sans"/>
                <a:ea typeface="Liberation Sans"/>
                <a:cs typeface="Liberation Sans"/>
              </a:defRPr>
            </a:lvl4pPr>
            <a:lvl5pPr>
              <a:buNone/>
              <a:defRPr sz="1500" b="1">
                <a:solidFill>
                  <a:srgbClr val="4E7A9B"/>
                </a:solidFill>
                <a:latin typeface="Liberation Sans"/>
                <a:ea typeface="Liberation Sans"/>
                <a:cs typeface="Liberation Sans"/>
              </a:defRPr>
            </a:lvl5pPr>
            <a:lvl6pPr>
              <a:buNone/>
              <a:defRPr sz="1500" b="1">
                <a:solidFill>
                  <a:srgbClr val="4E7A9B"/>
                </a:solidFill>
                <a:latin typeface="Liberation Sans"/>
                <a:ea typeface="Liberation Sans"/>
                <a:cs typeface="Liberation Sans"/>
              </a:defRPr>
            </a:lvl6pPr>
            <a:lvl7pPr>
              <a:buNone/>
              <a:defRPr sz="1500" b="1">
                <a:solidFill>
                  <a:srgbClr val="4E7A9B"/>
                </a:solidFill>
                <a:latin typeface="Liberation Sans"/>
                <a:ea typeface="Liberation Sans"/>
                <a:cs typeface="Liberation Sans"/>
              </a:defRPr>
            </a:lvl7pPr>
            <a:lvl8pPr>
              <a:buNone/>
              <a:defRPr sz="1500" b="1">
                <a:solidFill>
                  <a:srgbClr val="4E7A9B"/>
                </a:solidFill>
                <a:latin typeface="Liberation Sans"/>
                <a:ea typeface="Liberation Sans"/>
                <a:cs typeface="Liberation Sans"/>
              </a:defRPr>
            </a:lvl8pPr>
            <a:lvl9pPr>
              <a:buNone/>
              <a:defRPr sz="1500" b="1">
                <a:solidFill>
                  <a:srgbClr val="4E7A9B"/>
                </a:solidFill>
                <a:latin typeface="Liberation Sans"/>
                <a:ea typeface="Liberation Sans"/>
                <a:cs typeface="Liberation Sans"/>
              </a:defRPr>
            </a:lvl9pPr>
          </a:lstStyle>
          <a:p xmlns:a="http://schemas.openxmlformats.org/drawingml/2006/main">
            <a:pPr>
              <a:buNone/>
              <a:defRPr sz="1500" b="1">
                <a:solidFill>
                  <a:srgbClr val="4E7A9B"/>
                </a:solidFill>
                <a:latin typeface="Liberation Sans"/>
                <a:ea typeface="Liberation Sans"/>
                <a:cs typeface="Liberation Sans"/>
              </a:defRPr>
            </a:pPr>
            <a:r>
              <a:rPr sz="1350" b="1">
                <a:solidFill>
                  <a:srgbClr val="4E7A9B"/>
                </a:solidFill>
                <a:latin typeface="Liberation Sans"/>
                <a:ea typeface="Liberation Sans"/>
                <a:cs typeface="Liberation Sans"/>
              </a:rPr>
              <a:t>STARTER   ·   3 MIN   ·   Wednesday 11 November 2026</a:t>
            </a:r>
          </a:p>
        </p:txBody>
      </p:sp>
      <p:sp>
        <p:nvSpPr>
          <p:cNvPr id="5" name="">
            <a:extLst xmlns:a="http://schemas.openxmlformats.org/drawingml/2006/main">
              <a:ext uri="{FF2B5EF4-FFF2-40B4-BE49-F238E27FC236}">
                <a16:creationId xmlns:a16="http://schemas.microsoft.com/office/drawing/2014/main" id="{EF4C70BD-CAD9-444E-9CA9-D71066C34234}"/>
              </a:ext>
            </a:extLst>
          </p:cNvPr>
          <p:cNvSpPr>
            <a:spLocks xmlns:a="http://schemas.openxmlformats.org/drawingml/2006/main" noGrp="1"/>
          </p:cNvSpPr>
          <p:nvPr/>
        </p:nvSpPr>
        <p:spPr>
          <a:xfrm xmlns:a="http://schemas.openxmlformats.org/drawingml/2006/main">
            <a:off x="419100" y="1333500"/>
            <a:ext cx="11239500" cy="933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450" b="1">
                <a:solidFill>
                  <a:srgbClr val="152238"/>
                </a:solidFill>
                <a:latin typeface="Liberation Sans"/>
                <a:ea typeface="Liberation Sans"/>
                <a:cs typeface="Liberation Sans"/>
              </a:defRPr>
            </a:defPPr>
            <a:lvl1pPr>
              <a:buNone/>
              <a:defRPr sz="3450" b="1">
                <a:solidFill>
                  <a:srgbClr val="152238"/>
                </a:solidFill>
                <a:latin typeface="Liberation Sans"/>
                <a:ea typeface="Liberation Sans"/>
                <a:cs typeface="Liberation Sans"/>
              </a:defRPr>
            </a:lvl1pPr>
            <a:lvl2pPr>
              <a:buNone/>
              <a:defRPr sz="3450" b="1">
                <a:solidFill>
                  <a:srgbClr val="152238"/>
                </a:solidFill>
                <a:latin typeface="Liberation Sans"/>
                <a:ea typeface="Liberation Sans"/>
                <a:cs typeface="Liberation Sans"/>
              </a:defRPr>
            </a:lvl2pPr>
            <a:lvl3pPr>
              <a:buNone/>
              <a:defRPr sz="3450" b="1">
                <a:solidFill>
                  <a:srgbClr val="152238"/>
                </a:solidFill>
                <a:latin typeface="Liberation Sans"/>
                <a:ea typeface="Liberation Sans"/>
                <a:cs typeface="Liberation Sans"/>
              </a:defRPr>
            </a:lvl3pPr>
            <a:lvl4pPr>
              <a:buNone/>
              <a:defRPr sz="3450" b="1">
                <a:solidFill>
                  <a:srgbClr val="152238"/>
                </a:solidFill>
                <a:latin typeface="Liberation Sans"/>
                <a:ea typeface="Liberation Sans"/>
                <a:cs typeface="Liberation Sans"/>
              </a:defRPr>
            </a:lvl4pPr>
            <a:lvl5pPr>
              <a:buNone/>
              <a:defRPr sz="3450" b="1">
                <a:solidFill>
                  <a:srgbClr val="152238"/>
                </a:solidFill>
                <a:latin typeface="Liberation Sans"/>
                <a:ea typeface="Liberation Sans"/>
                <a:cs typeface="Liberation Sans"/>
              </a:defRPr>
            </a:lvl5pPr>
            <a:lvl6pPr>
              <a:buNone/>
              <a:defRPr sz="3450" b="1">
                <a:solidFill>
                  <a:srgbClr val="152238"/>
                </a:solidFill>
                <a:latin typeface="Liberation Sans"/>
                <a:ea typeface="Liberation Sans"/>
                <a:cs typeface="Liberation Sans"/>
              </a:defRPr>
            </a:lvl6pPr>
            <a:lvl7pPr>
              <a:buNone/>
              <a:defRPr sz="3450" b="1">
                <a:solidFill>
                  <a:srgbClr val="152238"/>
                </a:solidFill>
                <a:latin typeface="Liberation Sans"/>
                <a:ea typeface="Liberation Sans"/>
                <a:cs typeface="Liberation Sans"/>
              </a:defRPr>
            </a:lvl7pPr>
            <a:lvl8pPr>
              <a:buNone/>
              <a:defRPr sz="3450" b="1">
                <a:solidFill>
                  <a:srgbClr val="152238"/>
                </a:solidFill>
                <a:latin typeface="Liberation Sans"/>
                <a:ea typeface="Liberation Sans"/>
                <a:cs typeface="Liberation Sans"/>
              </a:defRPr>
            </a:lvl8pPr>
            <a:lvl9pPr>
              <a:buNone/>
              <a:defRPr sz="3450" b="1">
                <a:solidFill>
                  <a:srgbClr val="152238"/>
                </a:solidFill>
                <a:latin typeface="Liberation Sans"/>
                <a:ea typeface="Liberation Sans"/>
                <a:cs typeface="Liberation Sans"/>
              </a:defRPr>
            </a:lvl9pPr>
          </a:lstStyle>
          <a:p xmlns:a="http://schemas.openxmlformats.org/drawingml/2006/main">
            <a:pPr>
              <a:buNone/>
              <a:defRPr sz="3450" b="1">
                <a:solidFill>
                  <a:srgbClr val="152238"/>
                </a:solidFill>
                <a:latin typeface="Liberation Sans"/>
                <a:ea typeface="Liberation Sans"/>
                <a:cs typeface="Liberation Sans"/>
              </a:defRPr>
            </a:pPr>
            <a:r>
              <a:rPr sz="3450" b="1">
                <a:solidFill>
                  <a:srgbClr val="152238"/>
                </a:solidFill>
                <a:latin typeface="Liberation Sans"/>
                <a:ea typeface="Liberation Sans"/>
                <a:cs typeface="Liberation Sans"/>
              </a:rPr>
              <a:t>Look, hear and choose</a:t>
            </a:r>
          </a:p>
        </p:txBody>
      </p:sp>
      <p:sp>
        <p:nvSpPr>
          <p:cNvPr id="6" name="">
            <a:extLst xmlns:a="http://schemas.openxmlformats.org/drawingml/2006/main">
              <a:ext uri="{FF2B5EF4-FFF2-40B4-BE49-F238E27FC236}">
                <a16:creationId xmlns:a16="http://schemas.microsoft.com/office/drawing/2014/main" id="{8251DE15-42F1-4BA9-ACFF-E5B6DEE2ACC1}"/>
              </a:ext>
            </a:extLst>
          </p:cNvPr>
          <p:cNvSpPr>
            <a:spLocks xmlns:a="http://schemas.openxmlformats.org/drawingml/2006/main" noGrp="1"/>
          </p:cNvSpPr>
          <p:nvPr/>
        </p:nvSpPr>
        <p:spPr>
          <a:xfrm xmlns:a="http://schemas.openxmlformats.org/drawingml/2006/main">
            <a:off x="438150" y="2400300"/>
            <a:ext cx="5667375" cy="2667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On which beat do both parts tap: 2 or 4?</a:t>
            </a:r>
          </a:p>
        </p:txBody>
      </p:sp>
      <p:pic>
        <p:nvPicPr>
          <p:cNvPr id="7" name="">
            <a:extLst xmlns:a="http://schemas.openxmlformats.org/drawingml/2006/main">
              <a:ext uri="{FF2B5EF4-FFF2-40B4-BE49-F238E27FC236}">
                <a16:creationId xmlns:a16="http://schemas.microsoft.com/office/drawing/2014/main" id="{934961A5-4769-43EC-8940-3AA4FA8D8923}"/>
              </a:ext>
            </a:extLst>
          </p:cNvPr>
          <p:cNvPicPr>
            <a:picLocks xmlns:a="http://schemas.openxmlformats.org/drawingml/2006/main" noChangeAspect="1"/>
          </p:cNvPicPr>
          <p:nvPr/>
        </p:nvPicPr>
        <p:blipFill>
          <a:blip xmlns:r="http://schemas.openxmlformats.org/officeDocument/2006/relationships" xmlns:a="http://schemas.openxmlformats.org/drawingml/2006/main" r:embed="Ra8af3a24b3db4c6a"/>
          <a:stretch xmlns:a="http://schemas.openxmlformats.org/drawingml/2006/main"/>
        </p:blipFill>
        <p:spPr>
          <a:xfrm xmlns:a="http://schemas.openxmlformats.org/drawingml/2006/main">
            <a:off x="6572250" y="2448443"/>
            <a:ext cx="5191125" cy="3046965"/>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A00027B7-6C16-4723-A067-2E0FBB35F16B}"/>
              </a:ext>
            </a:extLst>
          </p:cNvPr>
          <p:cNvSpPr>
            <a:spLocks xmlns:a="http://schemas.openxmlformats.org/drawingml/2006/main" noGrp="1"/>
          </p:cNvSpPr>
          <p:nvPr/>
        </p:nvSpPr>
        <p:spPr>
          <a:xfrm xmlns:a="http://schemas.openxmlformats.org/drawingml/2006/main">
            <a:off x="6610350" y="5686425"/>
            <a:ext cx="5143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425" b="0">
                <a:solidFill>
                  <a:srgbClr val="41586A"/>
                </a:solidFill>
                <a:latin typeface="Liberation Sans"/>
                <a:ea typeface="Liberation Sans"/>
                <a:cs typeface="Liberation Sans"/>
              </a:defRPr>
            </a:defPPr>
            <a:lvl1pPr>
              <a:buNone/>
              <a:defRPr sz="1575" b="0">
                <a:solidFill>
                  <a:srgbClr val="41586A"/>
                </a:solidFill>
                <a:latin typeface="Liberation Sans"/>
                <a:ea typeface="Liberation Sans"/>
                <a:cs typeface="Liberation Sans"/>
              </a:defRPr>
            </a:lvl1pPr>
            <a:lvl2pPr>
              <a:buNone/>
              <a:defRPr sz="1575" b="0">
                <a:solidFill>
                  <a:srgbClr val="41586A"/>
                </a:solidFill>
                <a:latin typeface="Liberation Sans"/>
                <a:ea typeface="Liberation Sans"/>
                <a:cs typeface="Liberation Sans"/>
              </a:defRPr>
            </a:lvl2pPr>
            <a:lvl3pPr>
              <a:buNone/>
              <a:defRPr sz="1575" b="0">
                <a:solidFill>
                  <a:srgbClr val="41586A"/>
                </a:solidFill>
                <a:latin typeface="Liberation Sans"/>
                <a:ea typeface="Liberation Sans"/>
                <a:cs typeface="Liberation Sans"/>
              </a:defRPr>
            </a:lvl3pPr>
            <a:lvl4pPr>
              <a:buNone/>
              <a:defRPr sz="1575" b="0">
                <a:solidFill>
                  <a:srgbClr val="41586A"/>
                </a:solidFill>
                <a:latin typeface="Liberation Sans"/>
                <a:ea typeface="Liberation Sans"/>
                <a:cs typeface="Liberation Sans"/>
              </a:defRPr>
            </a:lvl4pPr>
            <a:lvl5pPr>
              <a:buNone/>
              <a:defRPr sz="1575" b="0">
                <a:solidFill>
                  <a:srgbClr val="41586A"/>
                </a:solidFill>
                <a:latin typeface="Liberation Sans"/>
                <a:ea typeface="Liberation Sans"/>
                <a:cs typeface="Liberation Sans"/>
              </a:defRPr>
            </a:lvl5pPr>
            <a:lvl6pPr>
              <a:buNone/>
              <a:defRPr sz="1575" b="0">
                <a:solidFill>
                  <a:srgbClr val="41586A"/>
                </a:solidFill>
                <a:latin typeface="Liberation Sans"/>
                <a:ea typeface="Liberation Sans"/>
                <a:cs typeface="Liberation Sans"/>
              </a:defRPr>
            </a:lvl6pPr>
            <a:lvl7pPr>
              <a:buNone/>
              <a:defRPr sz="1575" b="0">
                <a:solidFill>
                  <a:srgbClr val="41586A"/>
                </a:solidFill>
                <a:latin typeface="Liberation Sans"/>
                <a:ea typeface="Liberation Sans"/>
                <a:cs typeface="Liberation Sans"/>
              </a:defRPr>
            </a:lvl7pPr>
            <a:lvl8pPr>
              <a:buNone/>
              <a:defRPr sz="1575" b="0">
                <a:solidFill>
                  <a:srgbClr val="41586A"/>
                </a:solidFill>
                <a:latin typeface="Liberation Sans"/>
                <a:ea typeface="Liberation Sans"/>
                <a:cs typeface="Liberation Sans"/>
              </a:defRPr>
            </a:lvl8pPr>
            <a:lvl9pPr>
              <a:buNone/>
              <a:defRPr sz="1575" b="0">
                <a:solidFill>
                  <a:srgbClr val="41586A"/>
                </a:solidFill>
                <a:latin typeface="Liberation Sans"/>
                <a:ea typeface="Liberation Sans"/>
                <a:cs typeface="Liberation Sans"/>
              </a:defRPr>
            </a:lvl9pPr>
          </a:lstStyle>
          <a:p xmlns:a="http://schemas.openxmlformats.org/drawingml/2006/main">
            <a:pPr>
              <a:buNone/>
              <a:defRPr sz="1575" b="0">
                <a:solidFill>
                  <a:srgbClr val="41586A"/>
                </a:solidFill>
                <a:latin typeface="Liberation Sans"/>
                <a:ea typeface="Liberation Sans"/>
                <a:cs typeface="Liberation Sans"/>
              </a:defRPr>
            </a:pPr>
            <a:r>
              <a:rPr sz="1425" b="0">
                <a:solidFill>
                  <a:srgbClr val="41586A"/>
                </a:solidFill>
                <a:latin typeface="Liberation Sans"/>
                <a:ea typeface="Liberation Sans"/>
                <a:cs typeface="Liberation Sans"/>
              </a:rPr>
              <a:t>Different parts keep the same pulse. Listen, respond and retry.</a:t>
            </a:r>
          </a:p>
        </p:txBody>
      </p:sp>
      <p:sp>
        <p:nvSpPr>
          <p:cNvPr id="9" name="">
            <a:extLst xmlns:a="http://schemas.openxmlformats.org/drawingml/2006/main">
              <a:ext uri="{FF2B5EF4-FFF2-40B4-BE49-F238E27FC236}">
                <a16:creationId xmlns:a16="http://schemas.microsoft.com/office/drawing/2014/main" id="{3066241D-3D2A-41CE-8C8D-8C360AC3A3F5}"/>
              </a:ext>
            </a:extLst>
          </p:cNvPr>
          <p:cNvSpPr>
            <a:spLocks xmlns:a="http://schemas.openxmlformats.org/drawingml/2006/main" noGrp="1"/>
          </p:cNvSpPr>
          <p:nvPr/>
        </p:nvSpPr>
        <p:spPr>
          <a:xfrm xmlns:a="http://schemas.openxmlformats.org/drawingml/2006/main">
            <a:off x="419100" y="5991225"/>
            <a:ext cx="112871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00" b="0">
                <a:solidFill>
                  <a:srgbClr val="41586A"/>
                </a:solidFill>
                <a:latin typeface="Liberation Sans"/>
                <a:ea typeface="Liberation Sans"/>
                <a:cs typeface="Liberation Sans"/>
              </a:defRPr>
            </a:defPPr>
            <a:lvl1pPr>
              <a:buNone/>
              <a:defRPr sz="1350" b="0">
                <a:solidFill>
                  <a:srgbClr val="41586A"/>
                </a:solidFill>
                <a:latin typeface="Liberation Sans"/>
                <a:ea typeface="Liberation Sans"/>
                <a:cs typeface="Liberation Sans"/>
              </a:defRPr>
            </a:lvl1pPr>
            <a:lvl2pPr>
              <a:buNone/>
              <a:defRPr sz="1350" b="0">
                <a:solidFill>
                  <a:srgbClr val="41586A"/>
                </a:solidFill>
                <a:latin typeface="Liberation Sans"/>
                <a:ea typeface="Liberation Sans"/>
                <a:cs typeface="Liberation Sans"/>
              </a:defRPr>
            </a:lvl2pPr>
            <a:lvl3pPr>
              <a:buNone/>
              <a:defRPr sz="1350" b="0">
                <a:solidFill>
                  <a:srgbClr val="41586A"/>
                </a:solidFill>
                <a:latin typeface="Liberation Sans"/>
                <a:ea typeface="Liberation Sans"/>
                <a:cs typeface="Liberation Sans"/>
              </a:defRPr>
            </a:lvl3pPr>
            <a:lvl4pPr>
              <a:buNone/>
              <a:defRPr sz="1350" b="0">
                <a:solidFill>
                  <a:srgbClr val="41586A"/>
                </a:solidFill>
                <a:latin typeface="Liberation Sans"/>
                <a:ea typeface="Liberation Sans"/>
                <a:cs typeface="Liberation Sans"/>
              </a:defRPr>
            </a:lvl4pPr>
            <a:lvl5pPr>
              <a:buNone/>
              <a:defRPr sz="1350" b="0">
                <a:solidFill>
                  <a:srgbClr val="41586A"/>
                </a:solidFill>
                <a:latin typeface="Liberation Sans"/>
                <a:ea typeface="Liberation Sans"/>
                <a:cs typeface="Liberation Sans"/>
              </a:defRPr>
            </a:lvl5pPr>
            <a:lvl6pPr>
              <a:buNone/>
              <a:defRPr sz="1350" b="0">
                <a:solidFill>
                  <a:srgbClr val="41586A"/>
                </a:solidFill>
                <a:latin typeface="Liberation Sans"/>
                <a:ea typeface="Liberation Sans"/>
                <a:cs typeface="Liberation Sans"/>
              </a:defRPr>
            </a:lvl6pPr>
            <a:lvl7pPr>
              <a:buNone/>
              <a:defRPr sz="1350" b="0">
                <a:solidFill>
                  <a:srgbClr val="41586A"/>
                </a:solidFill>
                <a:latin typeface="Liberation Sans"/>
                <a:ea typeface="Liberation Sans"/>
                <a:cs typeface="Liberation Sans"/>
              </a:defRPr>
            </a:lvl7pPr>
            <a:lvl8pPr>
              <a:buNone/>
              <a:defRPr sz="1350" b="0">
                <a:solidFill>
                  <a:srgbClr val="41586A"/>
                </a:solidFill>
                <a:latin typeface="Liberation Sans"/>
                <a:ea typeface="Liberation Sans"/>
                <a:cs typeface="Liberation Sans"/>
              </a:defRPr>
            </a:lvl8pPr>
            <a:lvl9pPr>
              <a:buNone/>
              <a:defRPr sz="1350" b="0">
                <a:solidFill>
                  <a:srgbClr val="41586A"/>
                </a:solidFill>
                <a:latin typeface="Liberation Sans"/>
                <a:ea typeface="Liberation Sans"/>
                <a:cs typeface="Liberation Sans"/>
              </a:defRPr>
            </a:lvl9pPr>
          </a:lstStyle>
          <a:p xmlns:a="http://schemas.openxmlformats.org/drawingml/2006/main">
            <a:pPr>
              <a:buNone/>
              <a:defRPr sz="1350" b="0">
                <a:solidFill>
                  <a:srgbClr val="41586A"/>
                </a:solidFill>
                <a:latin typeface="Liberation Sans"/>
                <a:ea typeface="Liberation Sans"/>
                <a:cs typeface="Liberation Sans"/>
              </a:defRPr>
            </a:pPr>
            <a:r>
              <a:rPr sz="1200" b="0">
                <a:solidFill>
                  <a:srgbClr val="41586A"/>
                </a:solidFill>
                <a:latin typeface="Liberation Sans"/>
                <a:ea typeface="Liberation Sans"/>
                <a:cs typeface="Liberation Sans"/>
              </a:rPr>
              <a:t>In your book: Beat 2 or 4, with a reason from both scores.</a:t>
            </a:r>
          </a:p>
        </p:txBody>
      </p:sp>
      <p:sp>
        <p:nvSpPr>
          <p:cNvPr id="10" name="">
            <a:extLst xmlns:a="http://schemas.openxmlformats.org/drawingml/2006/main">
              <a:ext uri="{FF2B5EF4-FFF2-40B4-BE49-F238E27FC236}">
                <a16:creationId xmlns:a16="http://schemas.microsoft.com/office/drawing/2014/main" id="{ED7ED44C-60AB-424E-AFC7-2082B018AE69}"/>
              </a:ext>
            </a:extLst>
          </p:cNvPr>
          <p:cNvSpPr>
            <a:spLocks xmlns:a="http://schemas.openxmlformats.org/drawingml/2006/main" noGrp="1"/>
          </p:cNvSpPr>
          <p:nvPr/>
        </p:nvSpPr>
        <p:spPr>
          <a:xfrm xmlns:a="http://schemas.openxmlformats.org/drawingml/2006/main">
            <a:off x="419100" y="6305550"/>
            <a:ext cx="7620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050" b="0">
                <a:solidFill>
                  <a:srgbClr val="41586A"/>
                </a:solidFill>
                <a:latin typeface="Liberation Sans"/>
                <a:ea typeface="Liberation Sans"/>
                <a:cs typeface="Liberation Sans"/>
              </a:defRPr>
            </a:defPPr>
            <a:lvl1pPr>
              <a:buNone/>
              <a:defRPr sz="1050" b="0">
                <a:solidFill>
                  <a:srgbClr val="41586A"/>
                </a:solidFill>
                <a:latin typeface="Liberation Sans"/>
                <a:ea typeface="Liberation Sans"/>
                <a:cs typeface="Liberation Sans"/>
              </a:defRPr>
            </a:lvl1pPr>
            <a:lvl2pPr>
              <a:buNone/>
              <a:defRPr sz="1050" b="0">
                <a:solidFill>
                  <a:srgbClr val="41586A"/>
                </a:solidFill>
                <a:latin typeface="Liberation Sans"/>
                <a:ea typeface="Liberation Sans"/>
                <a:cs typeface="Liberation Sans"/>
              </a:defRPr>
            </a:lvl2pPr>
            <a:lvl3pPr>
              <a:buNone/>
              <a:defRPr sz="1050" b="0">
                <a:solidFill>
                  <a:srgbClr val="41586A"/>
                </a:solidFill>
                <a:latin typeface="Liberation Sans"/>
                <a:ea typeface="Liberation Sans"/>
                <a:cs typeface="Liberation Sans"/>
              </a:defRPr>
            </a:lvl3pPr>
            <a:lvl4pPr>
              <a:buNone/>
              <a:defRPr sz="1050" b="0">
                <a:solidFill>
                  <a:srgbClr val="41586A"/>
                </a:solidFill>
                <a:latin typeface="Liberation Sans"/>
                <a:ea typeface="Liberation Sans"/>
                <a:cs typeface="Liberation Sans"/>
              </a:defRPr>
            </a:lvl4pPr>
            <a:lvl5pPr>
              <a:buNone/>
              <a:defRPr sz="1050" b="0">
                <a:solidFill>
                  <a:srgbClr val="41586A"/>
                </a:solidFill>
                <a:latin typeface="Liberation Sans"/>
                <a:ea typeface="Liberation Sans"/>
                <a:cs typeface="Liberation Sans"/>
              </a:defRPr>
            </a:lvl5pPr>
            <a:lvl6pPr>
              <a:buNone/>
              <a:defRPr sz="1050" b="0">
                <a:solidFill>
                  <a:srgbClr val="41586A"/>
                </a:solidFill>
                <a:latin typeface="Liberation Sans"/>
                <a:ea typeface="Liberation Sans"/>
                <a:cs typeface="Liberation Sans"/>
              </a:defRPr>
            </a:lvl6pPr>
            <a:lvl7pPr>
              <a:buNone/>
              <a:defRPr sz="1050" b="0">
                <a:solidFill>
                  <a:srgbClr val="41586A"/>
                </a:solidFill>
                <a:latin typeface="Liberation Sans"/>
                <a:ea typeface="Liberation Sans"/>
                <a:cs typeface="Liberation Sans"/>
              </a:defRPr>
            </a:lvl7pPr>
            <a:lvl8pPr>
              <a:buNone/>
              <a:defRPr sz="1050" b="0">
                <a:solidFill>
                  <a:srgbClr val="41586A"/>
                </a:solidFill>
                <a:latin typeface="Liberation Sans"/>
                <a:ea typeface="Liberation Sans"/>
                <a:cs typeface="Liberation Sans"/>
              </a:defRPr>
            </a:lvl8pPr>
            <a:lvl9pPr>
              <a:buNone/>
              <a:defRPr sz="1050" b="0">
                <a:solidFill>
                  <a:srgbClr val="41586A"/>
                </a:solidFill>
                <a:latin typeface="Liberation Sans"/>
                <a:ea typeface="Liberation Sans"/>
                <a:cs typeface="Liberation Sans"/>
              </a:defRPr>
            </a:lvl9pPr>
          </a:lstStyle>
          <a:p xmlns:a="http://schemas.openxmlformats.org/drawingml/2006/main">
            <a:pPr>
              <a:buNone/>
              <a:defRPr sz="1050" b="0">
                <a:solidFill>
                  <a:srgbClr val="41586A"/>
                </a:solidFill>
                <a:latin typeface="Liberation Sans"/>
                <a:ea typeface="Liberation Sans"/>
                <a:cs typeface="Liberation Sans"/>
              </a:defRPr>
            </a:pPr>
            <a:r>
              <a:rPr sz="1050" b="0">
                <a:solidFill>
                  <a:srgbClr val="41586A"/>
                </a:solidFill>
                <a:latin typeface="Liberation Sans"/>
                <a:ea typeface="Liberation Sans"/>
                <a:cs typeface="Liberation Sans"/>
              </a:rPr>
              <a:t>ART-GROW-A2-W02-P2   ·   Public   ·   3/14</a:t>
            </a:r>
          </a:p>
        </p:txBody>
      </p:sp>
      <p:sp>
        <p:nvSpPr>
          <p:cNvPr id="11" name="">
            <a:extLst xmlns:a="http://schemas.openxmlformats.org/drawingml/2006/main">
              <a:ext uri="{FF2B5EF4-FFF2-40B4-BE49-F238E27FC236}">
                <a16:creationId xmlns:a16="http://schemas.microsoft.com/office/drawing/2014/main" id="{30E1BF87-AFD1-47BC-9B12-EDD390FF0917}"/>
              </a:ext>
            </a:extLst>
          </p:cNvPr>
          <p:cNvSpPr>
            <a:spLocks xmlns:a="http://schemas.openxmlformats.org/drawingml/2006/main" noGrp="1"/>
          </p:cNvSpPr>
          <p:nvPr/>
        </p:nvSpPr>
        <p:spPr>
          <a:xfrm xmlns:a="http://schemas.openxmlformats.org/drawingml/2006/main">
            <a:off x="419100" y="6572250"/>
            <a:ext cx="952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00" b="0">
                <a:solidFill>
                  <a:srgbClr val="41586A"/>
                </a:solidFill>
                <a:latin typeface="Liberation Sans"/>
                <a:ea typeface="Liberation Sans"/>
                <a:cs typeface="Liberation Sans"/>
              </a:defRPr>
            </a:defPPr>
            <a:lvl1pPr>
              <a:buNone/>
              <a:defRPr sz="900" b="0">
                <a:solidFill>
                  <a:srgbClr val="41586A"/>
                </a:solidFill>
                <a:latin typeface="Liberation Sans"/>
                <a:ea typeface="Liberation Sans"/>
                <a:cs typeface="Liberation Sans"/>
              </a:defRPr>
            </a:lvl1pPr>
            <a:lvl2pPr>
              <a:buNone/>
              <a:defRPr sz="900" b="0">
                <a:solidFill>
                  <a:srgbClr val="41586A"/>
                </a:solidFill>
                <a:latin typeface="Liberation Sans"/>
                <a:ea typeface="Liberation Sans"/>
                <a:cs typeface="Liberation Sans"/>
              </a:defRPr>
            </a:lvl2pPr>
            <a:lvl3pPr>
              <a:buNone/>
              <a:defRPr sz="900" b="0">
                <a:solidFill>
                  <a:srgbClr val="41586A"/>
                </a:solidFill>
                <a:latin typeface="Liberation Sans"/>
                <a:ea typeface="Liberation Sans"/>
                <a:cs typeface="Liberation Sans"/>
              </a:defRPr>
            </a:lvl3pPr>
            <a:lvl4pPr>
              <a:buNone/>
              <a:defRPr sz="900" b="0">
                <a:solidFill>
                  <a:srgbClr val="41586A"/>
                </a:solidFill>
                <a:latin typeface="Liberation Sans"/>
                <a:ea typeface="Liberation Sans"/>
                <a:cs typeface="Liberation Sans"/>
              </a:defRPr>
            </a:lvl4pPr>
            <a:lvl5pPr>
              <a:buNone/>
              <a:defRPr sz="900" b="0">
                <a:solidFill>
                  <a:srgbClr val="41586A"/>
                </a:solidFill>
                <a:latin typeface="Liberation Sans"/>
                <a:ea typeface="Liberation Sans"/>
                <a:cs typeface="Liberation Sans"/>
              </a:defRPr>
            </a:lvl5pPr>
            <a:lvl6pPr>
              <a:buNone/>
              <a:defRPr sz="900" b="0">
                <a:solidFill>
                  <a:srgbClr val="41586A"/>
                </a:solidFill>
                <a:latin typeface="Liberation Sans"/>
                <a:ea typeface="Liberation Sans"/>
                <a:cs typeface="Liberation Sans"/>
              </a:defRPr>
            </a:lvl6pPr>
            <a:lvl7pPr>
              <a:buNone/>
              <a:defRPr sz="900" b="0">
                <a:solidFill>
                  <a:srgbClr val="41586A"/>
                </a:solidFill>
                <a:latin typeface="Liberation Sans"/>
                <a:ea typeface="Liberation Sans"/>
                <a:cs typeface="Liberation Sans"/>
              </a:defRPr>
            </a:lvl7pPr>
            <a:lvl8pPr>
              <a:buNone/>
              <a:defRPr sz="900" b="0">
                <a:solidFill>
                  <a:srgbClr val="41586A"/>
                </a:solidFill>
                <a:latin typeface="Liberation Sans"/>
                <a:ea typeface="Liberation Sans"/>
                <a:cs typeface="Liberation Sans"/>
              </a:defRPr>
            </a:lvl8pPr>
            <a:lvl9pPr>
              <a:buNone/>
              <a:defRPr sz="900" b="0">
                <a:solidFill>
                  <a:srgbClr val="41586A"/>
                </a:solidFill>
                <a:latin typeface="Liberation Sans"/>
                <a:ea typeface="Liberation Sans"/>
                <a:cs typeface="Liberation Sans"/>
              </a:defRPr>
            </a:lvl9pPr>
          </a:lstStyle>
          <a:p xmlns:a="http://schemas.openxmlformats.org/drawingml/2006/main">
            <a:pPr>
              <a:buNone/>
              <a:defRPr sz="900" b="0">
                <a:solidFill>
                  <a:srgbClr val="41586A"/>
                </a:solidFill>
                <a:latin typeface="Liberation Sans"/>
                <a:ea typeface="Liberation Sans"/>
                <a:cs typeface="Liberation Sans"/>
              </a:defRPr>
            </a:pPr>
            <a:r>
              <a:rPr sz="900" b="0">
                <a:solidFill>
                  <a:srgbClr val="41586A"/>
                </a:solidFill>
                <a:latin typeface="Liberation Sans"/>
                <a:ea typeface="Liberation Sans"/>
                <a:cs typeface="Liberation Sans"/>
              </a:rPr>
              <a:t>Made by Matt</a:t>
            </a:r>
          </a:p>
        </p:txBody>
      </p:sp>
    </p:spTree>
    <p:extLst>
      <p:ext uri="{BB962C8B-B14F-4D97-AF65-F5344CB8AC3E}">
        <p14:creationId xmlns:p14="http://schemas.microsoft.com/office/powerpoint/2010/main" val="400264714"/>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DF9AD35-FA58-4E8C-918F-3EFF6663493F}"/>
              </a:ext>
            </a:extLst>
          </p:cNvPr>
          <p:cNvSpPr>
            <a:spLocks xmlns:a="http://schemas.openxmlformats.org/drawingml/2006/main" noGrp="1"/>
          </p:cNvSpPr>
          <p:nvPr/>
        </p:nvSpPr>
        <p:spPr>
          <a:xfrm xmlns:a="http://schemas.openxmlformats.org/drawingml/2006/main">
            <a:off x="0" y="0"/>
            <a:ext cx="12192000" cy="685800"/>
          </a:xfrm>
          <a:prstGeom xmlns:a="http://schemas.openxmlformats.org/drawingml/2006/main" prst="rect">
            <a:avLst/>
          </a:prstGeom>
          <a:solidFill xmlns:a="http://schemas.openxmlformats.org/drawingml/2006/main">
            <a:srgbClr val="4E7A9B"/>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9F73626D-960F-4C9F-B72B-59BF09B92A83}"/>
              </a:ext>
            </a:extLst>
          </p:cNvPr>
          <p:cNvSpPr>
            <a:spLocks xmlns:a="http://schemas.openxmlformats.org/drawingml/2006/main" noGrp="1"/>
          </p:cNvSpPr>
          <p:nvPr/>
        </p:nvSpPr>
        <p:spPr>
          <a:xfrm xmlns:a="http://schemas.openxmlformats.org/drawingml/2006/main">
            <a:off x="342900" y="219075"/>
            <a:ext cx="10382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1">
                <a:solidFill>
                  <a:srgbClr val="FFFFFF"/>
                </a:solidFill>
                <a:latin typeface="Liberation Sans"/>
                <a:ea typeface="Liberation Sans"/>
                <a:cs typeface="Liberation Sans"/>
              </a:defRPr>
            </a:defPPr>
            <a:lvl1pPr>
              <a:buNone/>
              <a:defRPr sz="1800" b="1">
                <a:solidFill>
                  <a:srgbClr val="FFFFFF"/>
                </a:solidFill>
                <a:latin typeface="Liberation Sans"/>
                <a:ea typeface="Liberation Sans"/>
                <a:cs typeface="Liberation Sans"/>
              </a:defRPr>
            </a:lvl1pPr>
            <a:lvl2pPr>
              <a:buNone/>
              <a:defRPr sz="1800" b="1">
                <a:solidFill>
                  <a:srgbClr val="FFFFFF"/>
                </a:solidFill>
                <a:latin typeface="Liberation Sans"/>
                <a:ea typeface="Liberation Sans"/>
                <a:cs typeface="Liberation Sans"/>
              </a:defRPr>
            </a:lvl2pPr>
            <a:lvl3pPr>
              <a:buNone/>
              <a:defRPr sz="1800" b="1">
                <a:solidFill>
                  <a:srgbClr val="FFFFFF"/>
                </a:solidFill>
                <a:latin typeface="Liberation Sans"/>
                <a:ea typeface="Liberation Sans"/>
                <a:cs typeface="Liberation Sans"/>
              </a:defRPr>
            </a:lvl3pPr>
            <a:lvl4pPr>
              <a:buNone/>
              <a:defRPr sz="1800" b="1">
                <a:solidFill>
                  <a:srgbClr val="FFFFFF"/>
                </a:solidFill>
                <a:latin typeface="Liberation Sans"/>
                <a:ea typeface="Liberation Sans"/>
                <a:cs typeface="Liberation Sans"/>
              </a:defRPr>
            </a:lvl4pPr>
            <a:lvl5pPr>
              <a:buNone/>
              <a:defRPr sz="1800" b="1">
                <a:solidFill>
                  <a:srgbClr val="FFFFFF"/>
                </a:solidFill>
                <a:latin typeface="Liberation Sans"/>
                <a:ea typeface="Liberation Sans"/>
                <a:cs typeface="Liberation Sans"/>
              </a:defRPr>
            </a:lvl5pPr>
            <a:lvl6pPr>
              <a:buNone/>
              <a:defRPr sz="1800" b="1">
                <a:solidFill>
                  <a:srgbClr val="FFFFFF"/>
                </a:solidFill>
                <a:latin typeface="Liberation Sans"/>
                <a:ea typeface="Liberation Sans"/>
                <a:cs typeface="Liberation Sans"/>
              </a:defRPr>
            </a:lvl6pPr>
            <a:lvl7pPr>
              <a:buNone/>
              <a:defRPr sz="1800" b="1">
                <a:solidFill>
                  <a:srgbClr val="FFFFFF"/>
                </a:solidFill>
                <a:latin typeface="Liberation Sans"/>
                <a:ea typeface="Liberation Sans"/>
                <a:cs typeface="Liberation Sans"/>
              </a:defRPr>
            </a:lvl7pPr>
            <a:lvl8pPr>
              <a:buNone/>
              <a:defRPr sz="1800" b="1">
                <a:solidFill>
                  <a:srgbClr val="FFFFFF"/>
                </a:solidFill>
                <a:latin typeface="Liberation Sans"/>
                <a:ea typeface="Liberation Sans"/>
                <a:cs typeface="Liberation Sans"/>
              </a:defRPr>
            </a:lvl8pPr>
            <a:lvl9pPr>
              <a:buNone/>
              <a:defRPr sz="1800" b="1">
                <a:solidFill>
                  <a:srgbClr val="FFFFFF"/>
                </a:solidFill>
                <a:latin typeface="Liberation Sans"/>
                <a:ea typeface="Liberation Sans"/>
                <a:cs typeface="Liberation Sans"/>
              </a:defRPr>
            </a:lvl9pPr>
          </a:lstStyle>
          <a:p xmlns:a="http://schemas.openxmlformats.org/drawingml/2006/main">
            <a:pPr>
              <a:buNone/>
              <a:defRPr sz="1800" b="1">
                <a:solidFill>
                  <a:srgbClr val="FFFFFF"/>
                </a:solidFill>
                <a:latin typeface="Liberation Sans"/>
                <a:ea typeface="Liberation Sans"/>
                <a:cs typeface="Liberation Sans"/>
              </a:defRPr>
            </a:pPr>
            <a:r>
              <a:rPr sz="1725" b="1">
                <a:solidFill>
                  <a:srgbClr val="FFFFFF"/>
                </a:solidFill>
                <a:latin typeface="Liberation Sans"/>
                <a:ea typeface="Liberation Sans"/>
                <a:cs typeface="Liberation Sans"/>
              </a:rPr>
              <a:t>CREATIVE ARTS   ·   GROW   ·   Autumn 2 · Week 2   ·   Lesson 2</a:t>
            </a:r>
          </a:p>
        </p:txBody>
      </p:sp>
      <p:pic>
        <p:nvPicPr>
          <p:cNvPr id="3" name="">
            <a:extLst xmlns:a="http://schemas.openxmlformats.org/drawingml/2006/main">
              <a:ext uri="{FF2B5EF4-FFF2-40B4-BE49-F238E27FC236}">
                <a16:creationId xmlns:a16="http://schemas.microsoft.com/office/drawing/2014/main" id="{7A153267-5F23-4C8F-97B7-84B9054913A6}"/>
              </a:ext>
            </a:extLst>
          </p:cNvPr>
          <p:cNvPicPr>
            <a:picLocks xmlns:a="http://schemas.openxmlformats.org/drawingml/2006/main" noChangeAspect="1"/>
          </p:cNvPicPr>
          <p:nvPr/>
        </p:nvPicPr>
        <p:blipFill>
          <a:blip xmlns:r="http://schemas.openxmlformats.org/officeDocument/2006/relationships" xmlns:a="http://schemas.openxmlformats.org/drawingml/2006/main" r:embed="R07b09d5e75fc44db"/>
          <a:stretch xmlns:a="http://schemas.openxmlformats.org/drawingml/2006/main"/>
        </p:blipFill>
        <p:spPr>
          <a:xfrm xmlns:a="http://schemas.openxmlformats.org/drawingml/2006/main">
            <a:off x="11430000" y="104775"/>
            <a:ext cx="476250" cy="4762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C093B95-64D1-480C-99BB-9373C720CF04}"/>
              </a:ext>
            </a:extLst>
          </p:cNvPr>
          <p:cNvSpPr>
            <a:spLocks xmlns:a="http://schemas.openxmlformats.org/drawingml/2006/main" noGrp="1"/>
          </p:cNvSpPr>
          <p:nvPr/>
        </p:nvSpPr>
        <p:spPr>
          <a:xfrm xmlns:a="http://schemas.openxmlformats.org/drawingml/2006/main">
            <a:off x="419100" y="885825"/>
            <a:ext cx="11334750" cy="295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350" b="1">
                <a:solidFill>
                  <a:srgbClr val="4E7A9B"/>
                </a:solidFill>
                <a:latin typeface="Liberation Sans"/>
                <a:ea typeface="Liberation Sans"/>
                <a:cs typeface="Liberation Sans"/>
              </a:defRPr>
            </a:defPPr>
            <a:lvl1pPr>
              <a:buNone/>
              <a:defRPr sz="1500" b="1">
                <a:solidFill>
                  <a:srgbClr val="4E7A9B"/>
                </a:solidFill>
                <a:latin typeface="Liberation Sans"/>
                <a:ea typeface="Liberation Sans"/>
                <a:cs typeface="Liberation Sans"/>
              </a:defRPr>
            </a:lvl1pPr>
            <a:lvl2pPr>
              <a:buNone/>
              <a:defRPr sz="1500" b="1">
                <a:solidFill>
                  <a:srgbClr val="4E7A9B"/>
                </a:solidFill>
                <a:latin typeface="Liberation Sans"/>
                <a:ea typeface="Liberation Sans"/>
                <a:cs typeface="Liberation Sans"/>
              </a:defRPr>
            </a:lvl2pPr>
            <a:lvl3pPr>
              <a:buNone/>
              <a:defRPr sz="1500" b="1">
                <a:solidFill>
                  <a:srgbClr val="4E7A9B"/>
                </a:solidFill>
                <a:latin typeface="Liberation Sans"/>
                <a:ea typeface="Liberation Sans"/>
                <a:cs typeface="Liberation Sans"/>
              </a:defRPr>
            </a:lvl3pPr>
            <a:lvl4pPr>
              <a:buNone/>
              <a:defRPr sz="1500" b="1">
                <a:solidFill>
                  <a:srgbClr val="4E7A9B"/>
                </a:solidFill>
                <a:latin typeface="Liberation Sans"/>
                <a:ea typeface="Liberation Sans"/>
                <a:cs typeface="Liberation Sans"/>
              </a:defRPr>
            </a:lvl4pPr>
            <a:lvl5pPr>
              <a:buNone/>
              <a:defRPr sz="1500" b="1">
                <a:solidFill>
                  <a:srgbClr val="4E7A9B"/>
                </a:solidFill>
                <a:latin typeface="Liberation Sans"/>
                <a:ea typeface="Liberation Sans"/>
                <a:cs typeface="Liberation Sans"/>
              </a:defRPr>
            </a:lvl5pPr>
            <a:lvl6pPr>
              <a:buNone/>
              <a:defRPr sz="1500" b="1">
                <a:solidFill>
                  <a:srgbClr val="4E7A9B"/>
                </a:solidFill>
                <a:latin typeface="Liberation Sans"/>
                <a:ea typeface="Liberation Sans"/>
                <a:cs typeface="Liberation Sans"/>
              </a:defRPr>
            </a:lvl6pPr>
            <a:lvl7pPr>
              <a:buNone/>
              <a:defRPr sz="1500" b="1">
                <a:solidFill>
                  <a:srgbClr val="4E7A9B"/>
                </a:solidFill>
                <a:latin typeface="Liberation Sans"/>
                <a:ea typeface="Liberation Sans"/>
                <a:cs typeface="Liberation Sans"/>
              </a:defRPr>
            </a:lvl7pPr>
            <a:lvl8pPr>
              <a:buNone/>
              <a:defRPr sz="1500" b="1">
                <a:solidFill>
                  <a:srgbClr val="4E7A9B"/>
                </a:solidFill>
                <a:latin typeface="Liberation Sans"/>
                <a:ea typeface="Liberation Sans"/>
                <a:cs typeface="Liberation Sans"/>
              </a:defRPr>
            </a:lvl8pPr>
            <a:lvl9pPr>
              <a:buNone/>
              <a:defRPr sz="1500" b="1">
                <a:solidFill>
                  <a:srgbClr val="4E7A9B"/>
                </a:solidFill>
                <a:latin typeface="Liberation Sans"/>
                <a:ea typeface="Liberation Sans"/>
                <a:cs typeface="Liberation Sans"/>
              </a:defRPr>
            </a:lvl9pPr>
          </a:lstStyle>
          <a:p xmlns:a="http://schemas.openxmlformats.org/drawingml/2006/main">
            <a:pPr>
              <a:buNone/>
              <a:defRPr sz="1500" b="1">
                <a:solidFill>
                  <a:srgbClr val="4E7A9B"/>
                </a:solidFill>
                <a:latin typeface="Liberation Sans"/>
                <a:ea typeface="Liberation Sans"/>
                <a:cs typeface="Liberation Sans"/>
              </a:defRPr>
            </a:pPr>
            <a:r>
              <a:rPr sz="1350" b="1">
                <a:solidFill>
                  <a:srgbClr val="4E7A9B"/>
                </a:solidFill>
                <a:latin typeface="Liberation Sans"/>
                <a:ea typeface="Liberation Sans"/>
                <a:cs typeface="Liberation Sans"/>
              </a:rPr>
              <a:t>I DO   ·   2 MIN   ·   Wednesday 11 November 2026</a:t>
            </a:r>
          </a:p>
        </p:txBody>
      </p:sp>
      <p:sp>
        <p:nvSpPr>
          <p:cNvPr id="5" name="">
            <a:extLst xmlns:a="http://schemas.openxmlformats.org/drawingml/2006/main">
              <a:ext uri="{FF2B5EF4-FFF2-40B4-BE49-F238E27FC236}">
                <a16:creationId xmlns:a16="http://schemas.microsoft.com/office/drawing/2014/main" id="{F8C3301E-8891-4860-AA4C-20FDA4422D64}"/>
              </a:ext>
            </a:extLst>
          </p:cNvPr>
          <p:cNvSpPr>
            <a:spLocks xmlns:a="http://schemas.openxmlformats.org/drawingml/2006/main" noGrp="1"/>
          </p:cNvSpPr>
          <p:nvPr/>
        </p:nvSpPr>
        <p:spPr>
          <a:xfrm xmlns:a="http://schemas.openxmlformats.org/drawingml/2006/main">
            <a:off x="419100" y="1333500"/>
            <a:ext cx="11239500" cy="933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450" b="1">
                <a:solidFill>
                  <a:srgbClr val="152238"/>
                </a:solidFill>
                <a:latin typeface="Liberation Sans"/>
                <a:ea typeface="Liberation Sans"/>
                <a:cs typeface="Liberation Sans"/>
              </a:defRPr>
            </a:defPPr>
            <a:lvl1pPr>
              <a:buNone/>
              <a:defRPr sz="3450" b="1">
                <a:solidFill>
                  <a:srgbClr val="152238"/>
                </a:solidFill>
                <a:latin typeface="Liberation Sans"/>
                <a:ea typeface="Liberation Sans"/>
                <a:cs typeface="Liberation Sans"/>
              </a:defRPr>
            </a:lvl1pPr>
            <a:lvl2pPr>
              <a:buNone/>
              <a:defRPr sz="3450" b="1">
                <a:solidFill>
                  <a:srgbClr val="152238"/>
                </a:solidFill>
                <a:latin typeface="Liberation Sans"/>
                <a:ea typeface="Liberation Sans"/>
                <a:cs typeface="Liberation Sans"/>
              </a:defRPr>
            </a:lvl2pPr>
            <a:lvl3pPr>
              <a:buNone/>
              <a:defRPr sz="3450" b="1">
                <a:solidFill>
                  <a:srgbClr val="152238"/>
                </a:solidFill>
                <a:latin typeface="Liberation Sans"/>
                <a:ea typeface="Liberation Sans"/>
                <a:cs typeface="Liberation Sans"/>
              </a:defRPr>
            </a:lvl3pPr>
            <a:lvl4pPr>
              <a:buNone/>
              <a:defRPr sz="3450" b="1">
                <a:solidFill>
                  <a:srgbClr val="152238"/>
                </a:solidFill>
                <a:latin typeface="Liberation Sans"/>
                <a:ea typeface="Liberation Sans"/>
                <a:cs typeface="Liberation Sans"/>
              </a:defRPr>
            </a:lvl4pPr>
            <a:lvl5pPr>
              <a:buNone/>
              <a:defRPr sz="3450" b="1">
                <a:solidFill>
                  <a:srgbClr val="152238"/>
                </a:solidFill>
                <a:latin typeface="Liberation Sans"/>
                <a:ea typeface="Liberation Sans"/>
                <a:cs typeface="Liberation Sans"/>
              </a:defRPr>
            </a:lvl5pPr>
            <a:lvl6pPr>
              <a:buNone/>
              <a:defRPr sz="3450" b="1">
                <a:solidFill>
                  <a:srgbClr val="152238"/>
                </a:solidFill>
                <a:latin typeface="Liberation Sans"/>
                <a:ea typeface="Liberation Sans"/>
                <a:cs typeface="Liberation Sans"/>
              </a:defRPr>
            </a:lvl6pPr>
            <a:lvl7pPr>
              <a:buNone/>
              <a:defRPr sz="3450" b="1">
                <a:solidFill>
                  <a:srgbClr val="152238"/>
                </a:solidFill>
                <a:latin typeface="Liberation Sans"/>
                <a:ea typeface="Liberation Sans"/>
                <a:cs typeface="Liberation Sans"/>
              </a:defRPr>
            </a:lvl7pPr>
            <a:lvl8pPr>
              <a:buNone/>
              <a:defRPr sz="3450" b="1">
                <a:solidFill>
                  <a:srgbClr val="152238"/>
                </a:solidFill>
                <a:latin typeface="Liberation Sans"/>
                <a:ea typeface="Liberation Sans"/>
                <a:cs typeface="Liberation Sans"/>
              </a:defRPr>
            </a:lvl8pPr>
            <a:lvl9pPr>
              <a:buNone/>
              <a:defRPr sz="3450" b="1">
                <a:solidFill>
                  <a:srgbClr val="152238"/>
                </a:solidFill>
                <a:latin typeface="Liberation Sans"/>
                <a:ea typeface="Liberation Sans"/>
                <a:cs typeface="Liberation Sans"/>
              </a:defRPr>
            </a:lvl9pPr>
          </a:lstStyle>
          <a:p xmlns:a="http://schemas.openxmlformats.org/drawingml/2006/main">
            <a:pPr>
              <a:buNone/>
              <a:defRPr sz="3450" b="1">
                <a:solidFill>
                  <a:srgbClr val="152238"/>
                </a:solidFill>
                <a:latin typeface="Liberation Sans"/>
                <a:ea typeface="Liberation Sans"/>
                <a:cs typeface="Liberation Sans"/>
              </a:defRPr>
            </a:pPr>
            <a:r>
              <a:rPr sz="3450" b="1">
                <a:solidFill>
                  <a:srgbClr val="152238"/>
                </a:solidFill>
                <a:latin typeface="Liberation Sans"/>
                <a:ea typeface="Liberation Sans"/>
                <a:cs typeface="Liberation Sans"/>
              </a:rPr>
              <a:t>Read and count</a:t>
            </a:r>
          </a:p>
        </p:txBody>
      </p:sp>
      <p:sp>
        <p:nvSpPr>
          <p:cNvPr id="6" name="">
            <a:extLst xmlns:a="http://schemas.openxmlformats.org/drawingml/2006/main">
              <a:ext uri="{FF2B5EF4-FFF2-40B4-BE49-F238E27FC236}">
                <a16:creationId xmlns:a16="http://schemas.microsoft.com/office/drawing/2014/main" id="{8095B015-A37C-4086-A457-514BF8F73B80}"/>
              </a:ext>
            </a:extLst>
          </p:cNvPr>
          <p:cNvSpPr>
            <a:spLocks xmlns:a="http://schemas.openxmlformats.org/drawingml/2006/main" noGrp="1"/>
          </p:cNvSpPr>
          <p:nvPr/>
        </p:nvSpPr>
        <p:spPr>
          <a:xfrm xmlns:a="http://schemas.openxmlformats.org/drawingml/2006/main">
            <a:off x="438150" y="24003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Read A or B. Point to your taps and rests.</a:t>
            </a:r>
          </a:p>
        </p:txBody>
      </p:sp>
      <p:sp>
        <p:nvSpPr>
          <p:cNvPr id="7" name="">
            <a:extLst xmlns:a="http://schemas.openxmlformats.org/drawingml/2006/main">
              <a:ext uri="{FF2B5EF4-FFF2-40B4-BE49-F238E27FC236}">
                <a16:creationId xmlns:a16="http://schemas.microsoft.com/office/drawing/2014/main" id="{C27954D7-44AB-43A1-BD0B-0334670C29DE}"/>
              </a:ext>
            </a:extLst>
          </p:cNvPr>
          <p:cNvSpPr>
            <a:spLocks xmlns:a="http://schemas.openxmlformats.org/drawingml/2006/main" noGrp="1"/>
          </p:cNvSpPr>
          <p:nvPr/>
        </p:nvSpPr>
        <p:spPr>
          <a:xfrm xmlns:a="http://schemas.openxmlformats.org/drawingml/2006/main">
            <a:off x="438150" y="306705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Wait for the count-in. Play your part with the other part.</a:t>
            </a:r>
          </a:p>
        </p:txBody>
      </p:sp>
      <p:pic>
        <p:nvPicPr>
          <p:cNvPr id="8" name="">
            <a:extLst xmlns:a="http://schemas.openxmlformats.org/drawingml/2006/main">
              <a:ext uri="{FF2B5EF4-FFF2-40B4-BE49-F238E27FC236}">
                <a16:creationId xmlns:a16="http://schemas.microsoft.com/office/drawing/2014/main" id="{9CF6C1F2-83C6-402E-A405-AC4F130A4EE4}"/>
              </a:ext>
            </a:extLst>
          </p:cNvPr>
          <p:cNvPicPr>
            <a:picLocks xmlns:a="http://schemas.openxmlformats.org/drawingml/2006/main" noChangeAspect="1"/>
          </p:cNvPicPr>
          <p:nvPr/>
        </p:nvPicPr>
        <p:blipFill>
          <a:blip xmlns:r="http://schemas.openxmlformats.org/officeDocument/2006/relationships" xmlns:a="http://schemas.openxmlformats.org/drawingml/2006/main" r:embed="Rf222fccbd7484336"/>
          <a:stretch xmlns:a="http://schemas.openxmlformats.org/drawingml/2006/main"/>
        </p:blipFill>
        <p:spPr>
          <a:xfrm xmlns:a="http://schemas.openxmlformats.org/drawingml/2006/main">
            <a:off x="6572250" y="2448443"/>
            <a:ext cx="5191125" cy="3046965"/>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078C3311-1F6B-4EF3-8E44-894DCFE46F7C}"/>
              </a:ext>
            </a:extLst>
          </p:cNvPr>
          <p:cNvSpPr>
            <a:spLocks xmlns:a="http://schemas.openxmlformats.org/drawingml/2006/main" noGrp="1"/>
          </p:cNvSpPr>
          <p:nvPr/>
        </p:nvSpPr>
        <p:spPr>
          <a:xfrm xmlns:a="http://schemas.openxmlformats.org/drawingml/2006/main">
            <a:off x="6610350" y="5686425"/>
            <a:ext cx="5143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425" b="0">
                <a:solidFill>
                  <a:srgbClr val="41586A"/>
                </a:solidFill>
                <a:latin typeface="Liberation Sans"/>
                <a:ea typeface="Liberation Sans"/>
                <a:cs typeface="Liberation Sans"/>
              </a:defRPr>
            </a:defPPr>
            <a:lvl1pPr>
              <a:buNone/>
              <a:defRPr sz="1575" b="0">
                <a:solidFill>
                  <a:srgbClr val="41586A"/>
                </a:solidFill>
                <a:latin typeface="Liberation Sans"/>
                <a:ea typeface="Liberation Sans"/>
                <a:cs typeface="Liberation Sans"/>
              </a:defRPr>
            </a:lvl1pPr>
            <a:lvl2pPr>
              <a:buNone/>
              <a:defRPr sz="1575" b="0">
                <a:solidFill>
                  <a:srgbClr val="41586A"/>
                </a:solidFill>
                <a:latin typeface="Liberation Sans"/>
                <a:ea typeface="Liberation Sans"/>
                <a:cs typeface="Liberation Sans"/>
              </a:defRPr>
            </a:lvl2pPr>
            <a:lvl3pPr>
              <a:buNone/>
              <a:defRPr sz="1575" b="0">
                <a:solidFill>
                  <a:srgbClr val="41586A"/>
                </a:solidFill>
                <a:latin typeface="Liberation Sans"/>
                <a:ea typeface="Liberation Sans"/>
                <a:cs typeface="Liberation Sans"/>
              </a:defRPr>
            </a:lvl3pPr>
            <a:lvl4pPr>
              <a:buNone/>
              <a:defRPr sz="1575" b="0">
                <a:solidFill>
                  <a:srgbClr val="41586A"/>
                </a:solidFill>
                <a:latin typeface="Liberation Sans"/>
                <a:ea typeface="Liberation Sans"/>
                <a:cs typeface="Liberation Sans"/>
              </a:defRPr>
            </a:lvl4pPr>
            <a:lvl5pPr>
              <a:buNone/>
              <a:defRPr sz="1575" b="0">
                <a:solidFill>
                  <a:srgbClr val="41586A"/>
                </a:solidFill>
                <a:latin typeface="Liberation Sans"/>
                <a:ea typeface="Liberation Sans"/>
                <a:cs typeface="Liberation Sans"/>
              </a:defRPr>
            </a:lvl5pPr>
            <a:lvl6pPr>
              <a:buNone/>
              <a:defRPr sz="1575" b="0">
                <a:solidFill>
                  <a:srgbClr val="41586A"/>
                </a:solidFill>
                <a:latin typeface="Liberation Sans"/>
                <a:ea typeface="Liberation Sans"/>
                <a:cs typeface="Liberation Sans"/>
              </a:defRPr>
            </a:lvl6pPr>
            <a:lvl7pPr>
              <a:buNone/>
              <a:defRPr sz="1575" b="0">
                <a:solidFill>
                  <a:srgbClr val="41586A"/>
                </a:solidFill>
                <a:latin typeface="Liberation Sans"/>
                <a:ea typeface="Liberation Sans"/>
                <a:cs typeface="Liberation Sans"/>
              </a:defRPr>
            </a:lvl7pPr>
            <a:lvl8pPr>
              <a:buNone/>
              <a:defRPr sz="1575" b="0">
                <a:solidFill>
                  <a:srgbClr val="41586A"/>
                </a:solidFill>
                <a:latin typeface="Liberation Sans"/>
                <a:ea typeface="Liberation Sans"/>
                <a:cs typeface="Liberation Sans"/>
              </a:defRPr>
            </a:lvl8pPr>
            <a:lvl9pPr>
              <a:buNone/>
              <a:defRPr sz="1575" b="0">
                <a:solidFill>
                  <a:srgbClr val="41586A"/>
                </a:solidFill>
                <a:latin typeface="Liberation Sans"/>
                <a:ea typeface="Liberation Sans"/>
                <a:cs typeface="Liberation Sans"/>
              </a:defRPr>
            </a:lvl9pPr>
          </a:lstStyle>
          <a:p xmlns:a="http://schemas.openxmlformats.org/drawingml/2006/main">
            <a:pPr>
              <a:buNone/>
              <a:defRPr sz="1575" b="0">
                <a:solidFill>
                  <a:srgbClr val="41586A"/>
                </a:solidFill>
                <a:latin typeface="Liberation Sans"/>
                <a:ea typeface="Liberation Sans"/>
                <a:cs typeface="Liberation Sans"/>
              </a:defRPr>
            </a:pPr>
            <a:r>
              <a:rPr sz="1425" b="0">
                <a:solidFill>
                  <a:srgbClr val="41586A"/>
                </a:solidFill>
                <a:latin typeface="Liberation Sans"/>
                <a:ea typeface="Liberation Sans"/>
                <a:cs typeface="Liberation Sans"/>
              </a:rPr>
              <a:t>Different parts keep the same pulse. Listen, respond and retry.</a:t>
            </a:r>
          </a:p>
        </p:txBody>
      </p:sp>
      <p:sp>
        <p:nvSpPr>
          <p:cNvPr id="10" name="">
            <a:extLst xmlns:a="http://schemas.openxmlformats.org/drawingml/2006/main">
              <a:ext uri="{FF2B5EF4-FFF2-40B4-BE49-F238E27FC236}">
                <a16:creationId xmlns:a16="http://schemas.microsoft.com/office/drawing/2014/main" id="{A2D23F67-6250-45C4-8658-98E031B293E9}"/>
              </a:ext>
            </a:extLst>
          </p:cNvPr>
          <p:cNvSpPr>
            <a:spLocks xmlns:a="http://schemas.openxmlformats.org/drawingml/2006/main" noGrp="1"/>
          </p:cNvSpPr>
          <p:nvPr/>
        </p:nvSpPr>
        <p:spPr>
          <a:xfrm xmlns:a="http://schemas.openxmlformats.org/drawingml/2006/main">
            <a:off x="419100" y="5991225"/>
            <a:ext cx="112871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00" b="0">
                <a:solidFill>
                  <a:srgbClr val="41586A"/>
                </a:solidFill>
                <a:latin typeface="Liberation Sans"/>
                <a:ea typeface="Liberation Sans"/>
                <a:cs typeface="Liberation Sans"/>
              </a:defRPr>
            </a:defPPr>
            <a:lvl1pPr>
              <a:buNone/>
              <a:defRPr sz="1350" b="0">
                <a:solidFill>
                  <a:srgbClr val="41586A"/>
                </a:solidFill>
                <a:latin typeface="Liberation Sans"/>
                <a:ea typeface="Liberation Sans"/>
                <a:cs typeface="Liberation Sans"/>
              </a:defRPr>
            </a:lvl1pPr>
            <a:lvl2pPr>
              <a:buNone/>
              <a:defRPr sz="1350" b="0">
                <a:solidFill>
                  <a:srgbClr val="41586A"/>
                </a:solidFill>
                <a:latin typeface="Liberation Sans"/>
                <a:ea typeface="Liberation Sans"/>
                <a:cs typeface="Liberation Sans"/>
              </a:defRPr>
            </a:lvl2pPr>
            <a:lvl3pPr>
              <a:buNone/>
              <a:defRPr sz="1350" b="0">
                <a:solidFill>
                  <a:srgbClr val="41586A"/>
                </a:solidFill>
                <a:latin typeface="Liberation Sans"/>
                <a:ea typeface="Liberation Sans"/>
                <a:cs typeface="Liberation Sans"/>
              </a:defRPr>
            </a:lvl3pPr>
            <a:lvl4pPr>
              <a:buNone/>
              <a:defRPr sz="1350" b="0">
                <a:solidFill>
                  <a:srgbClr val="41586A"/>
                </a:solidFill>
                <a:latin typeface="Liberation Sans"/>
                <a:ea typeface="Liberation Sans"/>
                <a:cs typeface="Liberation Sans"/>
              </a:defRPr>
            </a:lvl4pPr>
            <a:lvl5pPr>
              <a:buNone/>
              <a:defRPr sz="1350" b="0">
                <a:solidFill>
                  <a:srgbClr val="41586A"/>
                </a:solidFill>
                <a:latin typeface="Liberation Sans"/>
                <a:ea typeface="Liberation Sans"/>
                <a:cs typeface="Liberation Sans"/>
              </a:defRPr>
            </a:lvl5pPr>
            <a:lvl6pPr>
              <a:buNone/>
              <a:defRPr sz="1350" b="0">
                <a:solidFill>
                  <a:srgbClr val="41586A"/>
                </a:solidFill>
                <a:latin typeface="Liberation Sans"/>
                <a:ea typeface="Liberation Sans"/>
                <a:cs typeface="Liberation Sans"/>
              </a:defRPr>
            </a:lvl6pPr>
            <a:lvl7pPr>
              <a:buNone/>
              <a:defRPr sz="1350" b="0">
                <a:solidFill>
                  <a:srgbClr val="41586A"/>
                </a:solidFill>
                <a:latin typeface="Liberation Sans"/>
                <a:ea typeface="Liberation Sans"/>
                <a:cs typeface="Liberation Sans"/>
              </a:defRPr>
            </a:lvl7pPr>
            <a:lvl8pPr>
              <a:buNone/>
              <a:defRPr sz="1350" b="0">
                <a:solidFill>
                  <a:srgbClr val="41586A"/>
                </a:solidFill>
                <a:latin typeface="Liberation Sans"/>
                <a:ea typeface="Liberation Sans"/>
                <a:cs typeface="Liberation Sans"/>
              </a:defRPr>
            </a:lvl8pPr>
            <a:lvl9pPr>
              <a:buNone/>
              <a:defRPr sz="1350" b="0">
                <a:solidFill>
                  <a:srgbClr val="41586A"/>
                </a:solidFill>
                <a:latin typeface="Liberation Sans"/>
                <a:ea typeface="Liberation Sans"/>
                <a:cs typeface="Liberation Sans"/>
              </a:defRPr>
            </a:lvl9pPr>
          </a:lstStyle>
          <a:p xmlns:a="http://schemas.openxmlformats.org/drawingml/2006/main">
            <a:pPr>
              <a:buNone/>
              <a:defRPr sz="1350" b="0">
                <a:solidFill>
                  <a:srgbClr val="41586A"/>
                </a:solidFill>
                <a:latin typeface="Liberation Sans"/>
                <a:ea typeface="Liberation Sans"/>
                <a:cs typeface="Liberation Sans"/>
              </a:defRPr>
            </a:pPr>
            <a:r>
              <a:rPr sz="1200" b="0">
                <a:solidFill>
                  <a:srgbClr val="41586A"/>
                </a:solidFill>
                <a:latin typeface="Liberation Sans"/>
                <a:ea typeface="Liberation Sans"/>
                <a:cs typeface="Liberation Sans"/>
              </a:rPr>
              <a:t>In your book: Copy your chosen part in four numbered boxes.</a:t>
            </a:r>
          </a:p>
        </p:txBody>
      </p:sp>
      <p:sp>
        <p:nvSpPr>
          <p:cNvPr id="11" name="">
            <a:extLst xmlns:a="http://schemas.openxmlformats.org/drawingml/2006/main">
              <a:ext uri="{FF2B5EF4-FFF2-40B4-BE49-F238E27FC236}">
                <a16:creationId xmlns:a16="http://schemas.microsoft.com/office/drawing/2014/main" id="{3EB6CADE-867D-4211-8733-3DAB3FC77A22}"/>
              </a:ext>
            </a:extLst>
          </p:cNvPr>
          <p:cNvSpPr>
            <a:spLocks xmlns:a="http://schemas.openxmlformats.org/drawingml/2006/main" noGrp="1"/>
          </p:cNvSpPr>
          <p:nvPr/>
        </p:nvSpPr>
        <p:spPr>
          <a:xfrm xmlns:a="http://schemas.openxmlformats.org/drawingml/2006/main">
            <a:off x="419100" y="6305550"/>
            <a:ext cx="7620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050" b="0">
                <a:solidFill>
                  <a:srgbClr val="41586A"/>
                </a:solidFill>
                <a:latin typeface="Liberation Sans"/>
                <a:ea typeface="Liberation Sans"/>
                <a:cs typeface="Liberation Sans"/>
              </a:defRPr>
            </a:defPPr>
            <a:lvl1pPr>
              <a:buNone/>
              <a:defRPr sz="1050" b="0">
                <a:solidFill>
                  <a:srgbClr val="41586A"/>
                </a:solidFill>
                <a:latin typeface="Liberation Sans"/>
                <a:ea typeface="Liberation Sans"/>
                <a:cs typeface="Liberation Sans"/>
              </a:defRPr>
            </a:lvl1pPr>
            <a:lvl2pPr>
              <a:buNone/>
              <a:defRPr sz="1050" b="0">
                <a:solidFill>
                  <a:srgbClr val="41586A"/>
                </a:solidFill>
                <a:latin typeface="Liberation Sans"/>
                <a:ea typeface="Liberation Sans"/>
                <a:cs typeface="Liberation Sans"/>
              </a:defRPr>
            </a:lvl2pPr>
            <a:lvl3pPr>
              <a:buNone/>
              <a:defRPr sz="1050" b="0">
                <a:solidFill>
                  <a:srgbClr val="41586A"/>
                </a:solidFill>
                <a:latin typeface="Liberation Sans"/>
                <a:ea typeface="Liberation Sans"/>
                <a:cs typeface="Liberation Sans"/>
              </a:defRPr>
            </a:lvl3pPr>
            <a:lvl4pPr>
              <a:buNone/>
              <a:defRPr sz="1050" b="0">
                <a:solidFill>
                  <a:srgbClr val="41586A"/>
                </a:solidFill>
                <a:latin typeface="Liberation Sans"/>
                <a:ea typeface="Liberation Sans"/>
                <a:cs typeface="Liberation Sans"/>
              </a:defRPr>
            </a:lvl4pPr>
            <a:lvl5pPr>
              <a:buNone/>
              <a:defRPr sz="1050" b="0">
                <a:solidFill>
                  <a:srgbClr val="41586A"/>
                </a:solidFill>
                <a:latin typeface="Liberation Sans"/>
                <a:ea typeface="Liberation Sans"/>
                <a:cs typeface="Liberation Sans"/>
              </a:defRPr>
            </a:lvl5pPr>
            <a:lvl6pPr>
              <a:buNone/>
              <a:defRPr sz="1050" b="0">
                <a:solidFill>
                  <a:srgbClr val="41586A"/>
                </a:solidFill>
                <a:latin typeface="Liberation Sans"/>
                <a:ea typeface="Liberation Sans"/>
                <a:cs typeface="Liberation Sans"/>
              </a:defRPr>
            </a:lvl6pPr>
            <a:lvl7pPr>
              <a:buNone/>
              <a:defRPr sz="1050" b="0">
                <a:solidFill>
                  <a:srgbClr val="41586A"/>
                </a:solidFill>
                <a:latin typeface="Liberation Sans"/>
                <a:ea typeface="Liberation Sans"/>
                <a:cs typeface="Liberation Sans"/>
              </a:defRPr>
            </a:lvl7pPr>
            <a:lvl8pPr>
              <a:buNone/>
              <a:defRPr sz="1050" b="0">
                <a:solidFill>
                  <a:srgbClr val="41586A"/>
                </a:solidFill>
                <a:latin typeface="Liberation Sans"/>
                <a:ea typeface="Liberation Sans"/>
                <a:cs typeface="Liberation Sans"/>
              </a:defRPr>
            </a:lvl8pPr>
            <a:lvl9pPr>
              <a:buNone/>
              <a:defRPr sz="1050" b="0">
                <a:solidFill>
                  <a:srgbClr val="41586A"/>
                </a:solidFill>
                <a:latin typeface="Liberation Sans"/>
                <a:ea typeface="Liberation Sans"/>
                <a:cs typeface="Liberation Sans"/>
              </a:defRPr>
            </a:lvl9pPr>
          </a:lstStyle>
          <a:p xmlns:a="http://schemas.openxmlformats.org/drawingml/2006/main">
            <a:pPr>
              <a:buNone/>
              <a:defRPr sz="1050" b="0">
                <a:solidFill>
                  <a:srgbClr val="41586A"/>
                </a:solidFill>
                <a:latin typeface="Liberation Sans"/>
                <a:ea typeface="Liberation Sans"/>
                <a:cs typeface="Liberation Sans"/>
              </a:defRPr>
            </a:pPr>
            <a:r>
              <a:rPr sz="1050" b="0">
                <a:solidFill>
                  <a:srgbClr val="41586A"/>
                </a:solidFill>
                <a:latin typeface="Liberation Sans"/>
                <a:ea typeface="Liberation Sans"/>
                <a:cs typeface="Liberation Sans"/>
              </a:rPr>
              <a:t>ART-GROW-A2-W02-P2   ·   Public   ·   4/14</a:t>
            </a:r>
          </a:p>
        </p:txBody>
      </p:sp>
      <p:sp>
        <p:nvSpPr>
          <p:cNvPr id="12" name="">
            <a:extLst xmlns:a="http://schemas.openxmlformats.org/drawingml/2006/main">
              <a:ext uri="{FF2B5EF4-FFF2-40B4-BE49-F238E27FC236}">
                <a16:creationId xmlns:a16="http://schemas.microsoft.com/office/drawing/2014/main" id="{8C833921-1DFC-458E-B967-EB5F2413BEDD}"/>
              </a:ext>
            </a:extLst>
          </p:cNvPr>
          <p:cNvSpPr>
            <a:spLocks xmlns:a="http://schemas.openxmlformats.org/drawingml/2006/main" noGrp="1"/>
          </p:cNvSpPr>
          <p:nvPr/>
        </p:nvSpPr>
        <p:spPr>
          <a:xfrm xmlns:a="http://schemas.openxmlformats.org/drawingml/2006/main">
            <a:off x="419100" y="6572250"/>
            <a:ext cx="952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00" b="0">
                <a:solidFill>
                  <a:srgbClr val="41586A"/>
                </a:solidFill>
                <a:latin typeface="Liberation Sans"/>
                <a:ea typeface="Liberation Sans"/>
                <a:cs typeface="Liberation Sans"/>
              </a:defRPr>
            </a:defPPr>
            <a:lvl1pPr>
              <a:buNone/>
              <a:defRPr sz="900" b="0">
                <a:solidFill>
                  <a:srgbClr val="41586A"/>
                </a:solidFill>
                <a:latin typeface="Liberation Sans"/>
                <a:ea typeface="Liberation Sans"/>
                <a:cs typeface="Liberation Sans"/>
              </a:defRPr>
            </a:lvl1pPr>
            <a:lvl2pPr>
              <a:buNone/>
              <a:defRPr sz="900" b="0">
                <a:solidFill>
                  <a:srgbClr val="41586A"/>
                </a:solidFill>
                <a:latin typeface="Liberation Sans"/>
                <a:ea typeface="Liberation Sans"/>
                <a:cs typeface="Liberation Sans"/>
              </a:defRPr>
            </a:lvl2pPr>
            <a:lvl3pPr>
              <a:buNone/>
              <a:defRPr sz="900" b="0">
                <a:solidFill>
                  <a:srgbClr val="41586A"/>
                </a:solidFill>
                <a:latin typeface="Liberation Sans"/>
                <a:ea typeface="Liberation Sans"/>
                <a:cs typeface="Liberation Sans"/>
              </a:defRPr>
            </a:lvl3pPr>
            <a:lvl4pPr>
              <a:buNone/>
              <a:defRPr sz="900" b="0">
                <a:solidFill>
                  <a:srgbClr val="41586A"/>
                </a:solidFill>
                <a:latin typeface="Liberation Sans"/>
                <a:ea typeface="Liberation Sans"/>
                <a:cs typeface="Liberation Sans"/>
              </a:defRPr>
            </a:lvl4pPr>
            <a:lvl5pPr>
              <a:buNone/>
              <a:defRPr sz="900" b="0">
                <a:solidFill>
                  <a:srgbClr val="41586A"/>
                </a:solidFill>
                <a:latin typeface="Liberation Sans"/>
                <a:ea typeface="Liberation Sans"/>
                <a:cs typeface="Liberation Sans"/>
              </a:defRPr>
            </a:lvl5pPr>
            <a:lvl6pPr>
              <a:buNone/>
              <a:defRPr sz="900" b="0">
                <a:solidFill>
                  <a:srgbClr val="41586A"/>
                </a:solidFill>
                <a:latin typeface="Liberation Sans"/>
                <a:ea typeface="Liberation Sans"/>
                <a:cs typeface="Liberation Sans"/>
              </a:defRPr>
            </a:lvl6pPr>
            <a:lvl7pPr>
              <a:buNone/>
              <a:defRPr sz="900" b="0">
                <a:solidFill>
                  <a:srgbClr val="41586A"/>
                </a:solidFill>
                <a:latin typeface="Liberation Sans"/>
                <a:ea typeface="Liberation Sans"/>
                <a:cs typeface="Liberation Sans"/>
              </a:defRPr>
            </a:lvl7pPr>
            <a:lvl8pPr>
              <a:buNone/>
              <a:defRPr sz="900" b="0">
                <a:solidFill>
                  <a:srgbClr val="41586A"/>
                </a:solidFill>
                <a:latin typeface="Liberation Sans"/>
                <a:ea typeface="Liberation Sans"/>
                <a:cs typeface="Liberation Sans"/>
              </a:defRPr>
            </a:lvl8pPr>
            <a:lvl9pPr>
              <a:buNone/>
              <a:defRPr sz="900" b="0">
                <a:solidFill>
                  <a:srgbClr val="41586A"/>
                </a:solidFill>
                <a:latin typeface="Liberation Sans"/>
                <a:ea typeface="Liberation Sans"/>
                <a:cs typeface="Liberation Sans"/>
              </a:defRPr>
            </a:lvl9pPr>
          </a:lstStyle>
          <a:p xmlns:a="http://schemas.openxmlformats.org/drawingml/2006/main">
            <a:pPr>
              <a:buNone/>
              <a:defRPr sz="900" b="0">
                <a:solidFill>
                  <a:srgbClr val="41586A"/>
                </a:solidFill>
                <a:latin typeface="Liberation Sans"/>
                <a:ea typeface="Liberation Sans"/>
                <a:cs typeface="Liberation Sans"/>
              </a:defRPr>
            </a:pPr>
            <a:r>
              <a:rPr sz="900" b="0">
                <a:solidFill>
                  <a:srgbClr val="41586A"/>
                </a:solidFill>
                <a:latin typeface="Liberation Sans"/>
                <a:ea typeface="Liberation Sans"/>
                <a:cs typeface="Liberation Sans"/>
              </a:rPr>
              <a:t>Made by Matt</a:t>
            </a:r>
          </a:p>
        </p:txBody>
      </p:sp>
    </p:spTree>
    <p:extLst>
      <p:ext uri="{BB962C8B-B14F-4D97-AF65-F5344CB8AC3E}">
        <p14:creationId xmlns:p14="http://schemas.microsoft.com/office/powerpoint/2010/main" val="1839848480"/>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2765CFCE-8E0F-4889-B8F2-930AD3D566C0}"/>
              </a:ext>
            </a:extLst>
          </p:cNvPr>
          <p:cNvSpPr>
            <a:spLocks xmlns:a="http://schemas.openxmlformats.org/drawingml/2006/main" noGrp="1"/>
          </p:cNvSpPr>
          <p:nvPr/>
        </p:nvSpPr>
        <p:spPr>
          <a:xfrm xmlns:a="http://schemas.openxmlformats.org/drawingml/2006/main">
            <a:off x="0" y="0"/>
            <a:ext cx="12192000" cy="685800"/>
          </a:xfrm>
          <a:prstGeom xmlns:a="http://schemas.openxmlformats.org/drawingml/2006/main" prst="rect">
            <a:avLst/>
          </a:prstGeom>
          <a:solidFill xmlns:a="http://schemas.openxmlformats.org/drawingml/2006/main">
            <a:srgbClr val="4E7A9B"/>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558EEABC-8056-41E8-8565-9652B7B6B781}"/>
              </a:ext>
            </a:extLst>
          </p:cNvPr>
          <p:cNvSpPr>
            <a:spLocks xmlns:a="http://schemas.openxmlformats.org/drawingml/2006/main" noGrp="1"/>
          </p:cNvSpPr>
          <p:nvPr/>
        </p:nvSpPr>
        <p:spPr>
          <a:xfrm xmlns:a="http://schemas.openxmlformats.org/drawingml/2006/main">
            <a:off x="342900" y="219075"/>
            <a:ext cx="10382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1">
                <a:solidFill>
                  <a:srgbClr val="FFFFFF"/>
                </a:solidFill>
                <a:latin typeface="Liberation Sans"/>
                <a:ea typeface="Liberation Sans"/>
                <a:cs typeface="Liberation Sans"/>
              </a:defRPr>
            </a:defPPr>
            <a:lvl1pPr>
              <a:buNone/>
              <a:defRPr sz="1800" b="1">
                <a:solidFill>
                  <a:srgbClr val="FFFFFF"/>
                </a:solidFill>
                <a:latin typeface="Liberation Sans"/>
                <a:ea typeface="Liberation Sans"/>
                <a:cs typeface="Liberation Sans"/>
              </a:defRPr>
            </a:lvl1pPr>
            <a:lvl2pPr>
              <a:buNone/>
              <a:defRPr sz="1800" b="1">
                <a:solidFill>
                  <a:srgbClr val="FFFFFF"/>
                </a:solidFill>
                <a:latin typeface="Liberation Sans"/>
                <a:ea typeface="Liberation Sans"/>
                <a:cs typeface="Liberation Sans"/>
              </a:defRPr>
            </a:lvl2pPr>
            <a:lvl3pPr>
              <a:buNone/>
              <a:defRPr sz="1800" b="1">
                <a:solidFill>
                  <a:srgbClr val="FFFFFF"/>
                </a:solidFill>
                <a:latin typeface="Liberation Sans"/>
                <a:ea typeface="Liberation Sans"/>
                <a:cs typeface="Liberation Sans"/>
              </a:defRPr>
            </a:lvl3pPr>
            <a:lvl4pPr>
              <a:buNone/>
              <a:defRPr sz="1800" b="1">
                <a:solidFill>
                  <a:srgbClr val="FFFFFF"/>
                </a:solidFill>
                <a:latin typeface="Liberation Sans"/>
                <a:ea typeface="Liberation Sans"/>
                <a:cs typeface="Liberation Sans"/>
              </a:defRPr>
            </a:lvl4pPr>
            <a:lvl5pPr>
              <a:buNone/>
              <a:defRPr sz="1800" b="1">
                <a:solidFill>
                  <a:srgbClr val="FFFFFF"/>
                </a:solidFill>
                <a:latin typeface="Liberation Sans"/>
                <a:ea typeface="Liberation Sans"/>
                <a:cs typeface="Liberation Sans"/>
              </a:defRPr>
            </a:lvl5pPr>
            <a:lvl6pPr>
              <a:buNone/>
              <a:defRPr sz="1800" b="1">
                <a:solidFill>
                  <a:srgbClr val="FFFFFF"/>
                </a:solidFill>
                <a:latin typeface="Liberation Sans"/>
                <a:ea typeface="Liberation Sans"/>
                <a:cs typeface="Liberation Sans"/>
              </a:defRPr>
            </a:lvl6pPr>
            <a:lvl7pPr>
              <a:buNone/>
              <a:defRPr sz="1800" b="1">
                <a:solidFill>
                  <a:srgbClr val="FFFFFF"/>
                </a:solidFill>
                <a:latin typeface="Liberation Sans"/>
                <a:ea typeface="Liberation Sans"/>
                <a:cs typeface="Liberation Sans"/>
              </a:defRPr>
            </a:lvl7pPr>
            <a:lvl8pPr>
              <a:buNone/>
              <a:defRPr sz="1800" b="1">
                <a:solidFill>
                  <a:srgbClr val="FFFFFF"/>
                </a:solidFill>
                <a:latin typeface="Liberation Sans"/>
                <a:ea typeface="Liberation Sans"/>
                <a:cs typeface="Liberation Sans"/>
              </a:defRPr>
            </a:lvl8pPr>
            <a:lvl9pPr>
              <a:buNone/>
              <a:defRPr sz="1800" b="1">
                <a:solidFill>
                  <a:srgbClr val="FFFFFF"/>
                </a:solidFill>
                <a:latin typeface="Liberation Sans"/>
                <a:ea typeface="Liberation Sans"/>
                <a:cs typeface="Liberation Sans"/>
              </a:defRPr>
            </a:lvl9pPr>
          </a:lstStyle>
          <a:p xmlns:a="http://schemas.openxmlformats.org/drawingml/2006/main">
            <a:pPr>
              <a:buNone/>
              <a:defRPr sz="1800" b="1">
                <a:solidFill>
                  <a:srgbClr val="FFFFFF"/>
                </a:solidFill>
                <a:latin typeface="Liberation Sans"/>
                <a:ea typeface="Liberation Sans"/>
                <a:cs typeface="Liberation Sans"/>
              </a:defRPr>
            </a:pPr>
            <a:r>
              <a:rPr sz="1725" b="1">
                <a:solidFill>
                  <a:srgbClr val="FFFFFF"/>
                </a:solidFill>
                <a:latin typeface="Liberation Sans"/>
                <a:ea typeface="Liberation Sans"/>
                <a:cs typeface="Liberation Sans"/>
              </a:rPr>
              <a:t>CREATIVE ARTS   ·   GROW   ·   Autumn 2 · Week 2   ·   Lesson 2</a:t>
            </a:r>
          </a:p>
        </p:txBody>
      </p:sp>
      <p:pic>
        <p:nvPicPr>
          <p:cNvPr id="3" name="">
            <a:extLst xmlns:a="http://schemas.openxmlformats.org/drawingml/2006/main">
              <a:ext uri="{FF2B5EF4-FFF2-40B4-BE49-F238E27FC236}">
                <a16:creationId xmlns:a16="http://schemas.microsoft.com/office/drawing/2014/main" id="{D40E831D-9AB2-40C7-9A39-6D177CD2425A}"/>
              </a:ext>
            </a:extLst>
          </p:cNvPr>
          <p:cNvPicPr>
            <a:picLocks xmlns:a="http://schemas.openxmlformats.org/drawingml/2006/main" noChangeAspect="1"/>
          </p:cNvPicPr>
          <p:nvPr/>
        </p:nvPicPr>
        <p:blipFill>
          <a:blip xmlns:r="http://schemas.openxmlformats.org/officeDocument/2006/relationships" xmlns:a="http://schemas.openxmlformats.org/drawingml/2006/main" r:embed="R4909c884af934edb"/>
          <a:stretch xmlns:a="http://schemas.openxmlformats.org/drawingml/2006/main"/>
        </p:blipFill>
        <p:spPr>
          <a:xfrm xmlns:a="http://schemas.openxmlformats.org/drawingml/2006/main">
            <a:off x="11430000" y="104775"/>
            <a:ext cx="476250" cy="4762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742C5BA-E35E-45DA-912B-8596800F0E5D}"/>
              </a:ext>
            </a:extLst>
          </p:cNvPr>
          <p:cNvSpPr>
            <a:spLocks xmlns:a="http://schemas.openxmlformats.org/drawingml/2006/main" noGrp="1"/>
          </p:cNvSpPr>
          <p:nvPr/>
        </p:nvSpPr>
        <p:spPr>
          <a:xfrm xmlns:a="http://schemas.openxmlformats.org/drawingml/2006/main">
            <a:off x="419100" y="885825"/>
            <a:ext cx="11334750" cy="295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350" b="1">
                <a:solidFill>
                  <a:srgbClr val="4E7A9B"/>
                </a:solidFill>
                <a:latin typeface="Liberation Sans"/>
                <a:ea typeface="Liberation Sans"/>
                <a:cs typeface="Liberation Sans"/>
              </a:defRPr>
            </a:defPPr>
            <a:lvl1pPr>
              <a:buNone/>
              <a:defRPr sz="1500" b="1">
                <a:solidFill>
                  <a:srgbClr val="4E7A9B"/>
                </a:solidFill>
                <a:latin typeface="Liberation Sans"/>
                <a:ea typeface="Liberation Sans"/>
                <a:cs typeface="Liberation Sans"/>
              </a:defRPr>
            </a:lvl1pPr>
            <a:lvl2pPr>
              <a:buNone/>
              <a:defRPr sz="1500" b="1">
                <a:solidFill>
                  <a:srgbClr val="4E7A9B"/>
                </a:solidFill>
                <a:latin typeface="Liberation Sans"/>
                <a:ea typeface="Liberation Sans"/>
                <a:cs typeface="Liberation Sans"/>
              </a:defRPr>
            </a:lvl2pPr>
            <a:lvl3pPr>
              <a:buNone/>
              <a:defRPr sz="1500" b="1">
                <a:solidFill>
                  <a:srgbClr val="4E7A9B"/>
                </a:solidFill>
                <a:latin typeface="Liberation Sans"/>
                <a:ea typeface="Liberation Sans"/>
                <a:cs typeface="Liberation Sans"/>
              </a:defRPr>
            </a:lvl3pPr>
            <a:lvl4pPr>
              <a:buNone/>
              <a:defRPr sz="1500" b="1">
                <a:solidFill>
                  <a:srgbClr val="4E7A9B"/>
                </a:solidFill>
                <a:latin typeface="Liberation Sans"/>
                <a:ea typeface="Liberation Sans"/>
                <a:cs typeface="Liberation Sans"/>
              </a:defRPr>
            </a:lvl4pPr>
            <a:lvl5pPr>
              <a:buNone/>
              <a:defRPr sz="1500" b="1">
                <a:solidFill>
                  <a:srgbClr val="4E7A9B"/>
                </a:solidFill>
                <a:latin typeface="Liberation Sans"/>
                <a:ea typeface="Liberation Sans"/>
                <a:cs typeface="Liberation Sans"/>
              </a:defRPr>
            </a:lvl5pPr>
            <a:lvl6pPr>
              <a:buNone/>
              <a:defRPr sz="1500" b="1">
                <a:solidFill>
                  <a:srgbClr val="4E7A9B"/>
                </a:solidFill>
                <a:latin typeface="Liberation Sans"/>
                <a:ea typeface="Liberation Sans"/>
                <a:cs typeface="Liberation Sans"/>
              </a:defRPr>
            </a:lvl6pPr>
            <a:lvl7pPr>
              <a:buNone/>
              <a:defRPr sz="1500" b="1">
                <a:solidFill>
                  <a:srgbClr val="4E7A9B"/>
                </a:solidFill>
                <a:latin typeface="Liberation Sans"/>
                <a:ea typeface="Liberation Sans"/>
                <a:cs typeface="Liberation Sans"/>
              </a:defRPr>
            </a:lvl7pPr>
            <a:lvl8pPr>
              <a:buNone/>
              <a:defRPr sz="1500" b="1">
                <a:solidFill>
                  <a:srgbClr val="4E7A9B"/>
                </a:solidFill>
                <a:latin typeface="Liberation Sans"/>
                <a:ea typeface="Liberation Sans"/>
                <a:cs typeface="Liberation Sans"/>
              </a:defRPr>
            </a:lvl8pPr>
            <a:lvl9pPr>
              <a:buNone/>
              <a:defRPr sz="1500" b="1">
                <a:solidFill>
                  <a:srgbClr val="4E7A9B"/>
                </a:solidFill>
                <a:latin typeface="Liberation Sans"/>
                <a:ea typeface="Liberation Sans"/>
                <a:cs typeface="Liberation Sans"/>
              </a:defRPr>
            </a:lvl9pPr>
          </a:lstStyle>
          <a:p xmlns:a="http://schemas.openxmlformats.org/drawingml/2006/main">
            <a:pPr>
              <a:buNone/>
              <a:defRPr sz="1500" b="1">
                <a:solidFill>
                  <a:srgbClr val="4E7A9B"/>
                </a:solidFill>
                <a:latin typeface="Liberation Sans"/>
                <a:ea typeface="Liberation Sans"/>
                <a:cs typeface="Liberation Sans"/>
              </a:defRPr>
            </a:pPr>
            <a:r>
              <a:rPr sz="1350" b="1">
                <a:solidFill>
                  <a:srgbClr val="4E7A9B"/>
                </a:solidFill>
                <a:latin typeface="Liberation Sans"/>
                <a:ea typeface="Liberation Sans"/>
                <a:cs typeface="Liberation Sans"/>
              </a:rPr>
              <a:t>I DO   ·   2 MIN   ·   Wednesday 11 November 2026</a:t>
            </a:r>
          </a:p>
        </p:txBody>
      </p:sp>
      <p:sp>
        <p:nvSpPr>
          <p:cNvPr id="5" name="">
            <a:extLst xmlns:a="http://schemas.openxmlformats.org/drawingml/2006/main">
              <a:ext uri="{FF2B5EF4-FFF2-40B4-BE49-F238E27FC236}">
                <a16:creationId xmlns:a16="http://schemas.microsoft.com/office/drawing/2014/main" id="{5F05F7E1-2B04-4296-B605-99987A07FB6E}"/>
              </a:ext>
            </a:extLst>
          </p:cNvPr>
          <p:cNvSpPr>
            <a:spLocks xmlns:a="http://schemas.openxmlformats.org/drawingml/2006/main" noGrp="1"/>
          </p:cNvSpPr>
          <p:nvPr/>
        </p:nvSpPr>
        <p:spPr>
          <a:xfrm xmlns:a="http://schemas.openxmlformats.org/drawingml/2006/main">
            <a:off x="419100" y="1333500"/>
            <a:ext cx="11239500" cy="933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450" b="1">
                <a:solidFill>
                  <a:srgbClr val="152238"/>
                </a:solidFill>
                <a:latin typeface="Liberation Sans"/>
                <a:ea typeface="Liberation Sans"/>
                <a:cs typeface="Liberation Sans"/>
              </a:defRPr>
            </a:defPPr>
            <a:lvl1pPr>
              <a:buNone/>
              <a:defRPr sz="3450" b="1">
                <a:solidFill>
                  <a:srgbClr val="152238"/>
                </a:solidFill>
                <a:latin typeface="Liberation Sans"/>
                <a:ea typeface="Liberation Sans"/>
                <a:cs typeface="Liberation Sans"/>
              </a:defRPr>
            </a:lvl1pPr>
            <a:lvl2pPr>
              <a:buNone/>
              <a:defRPr sz="3450" b="1">
                <a:solidFill>
                  <a:srgbClr val="152238"/>
                </a:solidFill>
                <a:latin typeface="Liberation Sans"/>
                <a:ea typeface="Liberation Sans"/>
                <a:cs typeface="Liberation Sans"/>
              </a:defRPr>
            </a:lvl2pPr>
            <a:lvl3pPr>
              <a:buNone/>
              <a:defRPr sz="3450" b="1">
                <a:solidFill>
                  <a:srgbClr val="152238"/>
                </a:solidFill>
                <a:latin typeface="Liberation Sans"/>
                <a:ea typeface="Liberation Sans"/>
                <a:cs typeface="Liberation Sans"/>
              </a:defRPr>
            </a:lvl3pPr>
            <a:lvl4pPr>
              <a:buNone/>
              <a:defRPr sz="3450" b="1">
                <a:solidFill>
                  <a:srgbClr val="152238"/>
                </a:solidFill>
                <a:latin typeface="Liberation Sans"/>
                <a:ea typeface="Liberation Sans"/>
                <a:cs typeface="Liberation Sans"/>
              </a:defRPr>
            </a:lvl4pPr>
            <a:lvl5pPr>
              <a:buNone/>
              <a:defRPr sz="3450" b="1">
                <a:solidFill>
                  <a:srgbClr val="152238"/>
                </a:solidFill>
                <a:latin typeface="Liberation Sans"/>
                <a:ea typeface="Liberation Sans"/>
                <a:cs typeface="Liberation Sans"/>
              </a:defRPr>
            </a:lvl5pPr>
            <a:lvl6pPr>
              <a:buNone/>
              <a:defRPr sz="3450" b="1">
                <a:solidFill>
                  <a:srgbClr val="152238"/>
                </a:solidFill>
                <a:latin typeface="Liberation Sans"/>
                <a:ea typeface="Liberation Sans"/>
                <a:cs typeface="Liberation Sans"/>
              </a:defRPr>
            </a:lvl6pPr>
            <a:lvl7pPr>
              <a:buNone/>
              <a:defRPr sz="3450" b="1">
                <a:solidFill>
                  <a:srgbClr val="152238"/>
                </a:solidFill>
                <a:latin typeface="Liberation Sans"/>
                <a:ea typeface="Liberation Sans"/>
                <a:cs typeface="Liberation Sans"/>
              </a:defRPr>
            </a:lvl7pPr>
            <a:lvl8pPr>
              <a:buNone/>
              <a:defRPr sz="3450" b="1">
                <a:solidFill>
                  <a:srgbClr val="152238"/>
                </a:solidFill>
                <a:latin typeface="Liberation Sans"/>
                <a:ea typeface="Liberation Sans"/>
                <a:cs typeface="Liberation Sans"/>
              </a:defRPr>
            </a:lvl8pPr>
            <a:lvl9pPr>
              <a:buNone/>
              <a:defRPr sz="3450" b="1">
                <a:solidFill>
                  <a:srgbClr val="152238"/>
                </a:solidFill>
                <a:latin typeface="Liberation Sans"/>
                <a:ea typeface="Liberation Sans"/>
                <a:cs typeface="Liberation Sans"/>
              </a:defRPr>
            </a:lvl9pPr>
          </a:lstStyle>
          <a:p xmlns:a="http://schemas.openxmlformats.org/drawingml/2006/main">
            <a:pPr>
              <a:buNone/>
              <a:defRPr sz="3450" b="1">
                <a:solidFill>
                  <a:srgbClr val="152238"/>
                </a:solidFill>
                <a:latin typeface="Liberation Sans"/>
                <a:ea typeface="Liberation Sans"/>
                <a:cs typeface="Liberation Sans"/>
              </a:defRPr>
            </a:pPr>
            <a:r>
              <a:rPr sz="3450" b="1">
                <a:solidFill>
                  <a:srgbClr val="152238"/>
                </a:solidFill>
                <a:latin typeface="Liberation Sans"/>
                <a:ea typeface="Liberation Sans"/>
                <a:cs typeface="Liberation Sans"/>
              </a:rPr>
              <a:t>Play and check</a:t>
            </a:r>
          </a:p>
        </p:txBody>
      </p:sp>
      <p:sp>
        <p:nvSpPr>
          <p:cNvPr id="6" name="">
            <a:extLst xmlns:a="http://schemas.openxmlformats.org/drawingml/2006/main">
              <a:ext uri="{FF2B5EF4-FFF2-40B4-BE49-F238E27FC236}">
                <a16:creationId xmlns:a16="http://schemas.microsoft.com/office/drawing/2014/main" id="{D52A2E34-E849-4EF8-94DF-F5DE7E5B152A}"/>
              </a:ext>
            </a:extLst>
          </p:cNvPr>
          <p:cNvSpPr>
            <a:spLocks xmlns:a="http://schemas.openxmlformats.org/drawingml/2006/main" noGrp="1"/>
          </p:cNvSpPr>
          <p:nvPr/>
        </p:nvSpPr>
        <p:spPr>
          <a:xfrm xmlns:a="http://schemas.openxmlformats.org/drawingml/2006/main">
            <a:off x="438150" y="24003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Ask what stayed together and what needs care.</a:t>
            </a:r>
          </a:p>
        </p:txBody>
      </p:sp>
      <p:sp>
        <p:nvSpPr>
          <p:cNvPr id="7" name="">
            <a:extLst xmlns:a="http://schemas.openxmlformats.org/drawingml/2006/main">
              <a:ext uri="{FF2B5EF4-FFF2-40B4-BE49-F238E27FC236}">
                <a16:creationId xmlns:a16="http://schemas.microsoft.com/office/drawing/2014/main" id="{28CEA2C8-8A09-4132-AF4D-F9A13D6D9104}"/>
              </a:ext>
            </a:extLst>
          </p:cNvPr>
          <p:cNvSpPr>
            <a:spLocks xmlns:a="http://schemas.openxmlformats.org/drawingml/2006/main" noGrp="1"/>
          </p:cNvSpPr>
          <p:nvPr/>
        </p:nvSpPr>
        <p:spPr>
          <a:xfrm xmlns:a="http://schemas.openxmlformats.org/drawingml/2006/main">
            <a:off x="438150" y="306705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Use one next step. Try again and compare the result.</a:t>
            </a:r>
          </a:p>
        </p:txBody>
      </p:sp>
      <p:pic>
        <p:nvPicPr>
          <p:cNvPr id="8" name="">
            <a:extLst xmlns:a="http://schemas.openxmlformats.org/drawingml/2006/main">
              <a:ext uri="{FF2B5EF4-FFF2-40B4-BE49-F238E27FC236}">
                <a16:creationId xmlns:a16="http://schemas.microsoft.com/office/drawing/2014/main" id="{B7510F65-73F1-4423-90B7-6BDF43A6AF8E}"/>
              </a:ext>
            </a:extLst>
          </p:cNvPr>
          <p:cNvPicPr>
            <a:picLocks xmlns:a="http://schemas.openxmlformats.org/drawingml/2006/main" noChangeAspect="1"/>
          </p:cNvPicPr>
          <p:nvPr/>
        </p:nvPicPr>
        <p:blipFill>
          <a:blip xmlns:r="http://schemas.openxmlformats.org/officeDocument/2006/relationships" xmlns:a="http://schemas.openxmlformats.org/drawingml/2006/main" r:embed="Rab6c3c6d301844c3"/>
          <a:stretch xmlns:a="http://schemas.openxmlformats.org/drawingml/2006/main"/>
        </p:blipFill>
        <p:spPr>
          <a:xfrm xmlns:a="http://schemas.openxmlformats.org/drawingml/2006/main">
            <a:off x="6572250" y="2448443"/>
            <a:ext cx="5191125" cy="3046965"/>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F37A8A5E-C091-4BF7-BBDB-F7A9E2297B6C}"/>
              </a:ext>
            </a:extLst>
          </p:cNvPr>
          <p:cNvSpPr>
            <a:spLocks xmlns:a="http://schemas.openxmlformats.org/drawingml/2006/main" noGrp="1"/>
          </p:cNvSpPr>
          <p:nvPr/>
        </p:nvSpPr>
        <p:spPr>
          <a:xfrm xmlns:a="http://schemas.openxmlformats.org/drawingml/2006/main">
            <a:off x="6610350" y="5686425"/>
            <a:ext cx="5143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425" b="0">
                <a:solidFill>
                  <a:srgbClr val="41586A"/>
                </a:solidFill>
                <a:latin typeface="Liberation Sans"/>
                <a:ea typeface="Liberation Sans"/>
                <a:cs typeface="Liberation Sans"/>
              </a:defRPr>
            </a:defPPr>
            <a:lvl1pPr>
              <a:buNone/>
              <a:defRPr sz="1575" b="0">
                <a:solidFill>
                  <a:srgbClr val="41586A"/>
                </a:solidFill>
                <a:latin typeface="Liberation Sans"/>
                <a:ea typeface="Liberation Sans"/>
                <a:cs typeface="Liberation Sans"/>
              </a:defRPr>
            </a:lvl1pPr>
            <a:lvl2pPr>
              <a:buNone/>
              <a:defRPr sz="1575" b="0">
                <a:solidFill>
                  <a:srgbClr val="41586A"/>
                </a:solidFill>
                <a:latin typeface="Liberation Sans"/>
                <a:ea typeface="Liberation Sans"/>
                <a:cs typeface="Liberation Sans"/>
              </a:defRPr>
            </a:lvl2pPr>
            <a:lvl3pPr>
              <a:buNone/>
              <a:defRPr sz="1575" b="0">
                <a:solidFill>
                  <a:srgbClr val="41586A"/>
                </a:solidFill>
                <a:latin typeface="Liberation Sans"/>
                <a:ea typeface="Liberation Sans"/>
                <a:cs typeface="Liberation Sans"/>
              </a:defRPr>
            </a:lvl3pPr>
            <a:lvl4pPr>
              <a:buNone/>
              <a:defRPr sz="1575" b="0">
                <a:solidFill>
                  <a:srgbClr val="41586A"/>
                </a:solidFill>
                <a:latin typeface="Liberation Sans"/>
                <a:ea typeface="Liberation Sans"/>
                <a:cs typeface="Liberation Sans"/>
              </a:defRPr>
            </a:lvl4pPr>
            <a:lvl5pPr>
              <a:buNone/>
              <a:defRPr sz="1575" b="0">
                <a:solidFill>
                  <a:srgbClr val="41586A"/>
                </a:solidFill>
                <a:latin typeface="Liberation Sans"/>
                <a:ea typeface="Liberation Sans"/>
                <a:cs typeface="Liberation Sans"/>
              </a:defRPr>
            </a:lvl5pPr>
            <a:lvl6pPr>
              <a:buNone/>
              <a:defRPr sz="1575" b="0">
                <a:solidFill>
                  <a:srgbClr val="41586A"/>
                </a:solidFill>
                <a:latin typeface="Liberation Sans"/>
                <a:ea typeface="Liberation Sans"/>
                <a:cs typeface="Liberation Sans"/>
              </a:defRPr>
            </a:lvl6pPr>
            <a:lvl7pPr>
              <a:buNone/>
              <a:defRPr sz="1575" b="0">
                <a:solidFill>
                  <a:srgbClr val="41586A"/>
                </a:solidFill>
                <a:latin typeface="Liberation Sans"/>
                <a:ea typeface="Liberation Sans"/>
                <a:cs typeface="Liberation Sans"/>
              </a:defRPr>
            </a:lvl7pPr>
            <a:lvl8pPr>
              <a:buNone/>
              <a:defRPr sz="1575" b="0">
                <a:solidFill>
                  <a:srgbClr val="41586A"/>
                </a:solidFill>
                <a:latin typeface="Liberation Sans"/>
                <a:ea typeface="Liberation Sans"/>
                <a:cs typeface="Liberation Sans"/>
              </a:defRPr>
            </a:lvl8pPr>
            <a:lvl9pPr>
              <a:buNone/>
              <a:defRPr sz="1575" b="0">
                <a:solidFill>
                  <a:srgbClr val="41586A"/>
                </a:solidFill>
                <a:latin typeface="Liberation Sans"/>
                <a:ea typeface="Liberation Sans"/>
                <a:cs typeface="Liberation Sans"/>
              </a:defRPr>
            </a:lvl9pPr>
          </a:lstStyle>
          <a:p xmlns:a="http://schemas.openxmlformats.org/drawingml/2006/main">
            <a:pPr>
              <a:buNone/>
              <a:defRPr sz="1575" b="0">
                <a:solidFill>
                  <a:srgbClr val="41586A"/>
                </a:solidFill>
                <a:latin typeface="Liberation Sans"/>
                <a:ea typeface="Liberation Sans"/>
                <a:cs typeface="Liberation Sans"/>
              </a:defRPr>
            </a:pPr>
            <a:r>
              <a:rPr sz="1425" b="0">
                <a:solidFill>
                  <a:srgbClr val="41586A"/>
                </a:solidFill>
                <a:latin typeface="Liberation Sans"/>
                <a:ea typeface="Liberation Sans"/>
                <a:cs typeface="Liberation Sans"/>
              </a:rPr>
              <a:t>Different parts keep the same pulse. Listen, respond and retry.</a:t>
            </a:r>
          </a:p>
        </p:txBody>
      </p:sp>
      <p:sp>
        <p:nvSpPr>
          <p:cNvPr id="10" name="">
            <a:extLst xmlns:a="http://schemas.openxmlformats.org/drawingml/2006/main">
              <a:ext uri="{FF2B5EF4-FFF2-40B4-BE49-F238E27FC236}">
                <a16:creationId xmlns:a16="http://schemas.microsoft.com/office/drawing/2014/main" id="{277C8A64-0127-4432-8829-87FBBEF5869F}"/>
              </a:ext>
            </a:extLst>
          </p:cNvPr>
          <p:cNvSpPr>
            <a:spLocks xmlns:a="http://schemas.openxmlformats.org/drawingml/2006/main" noGrp="1"/>
          </p:cNvSpPr>
          <p:nvPr/>
        </p:nvSpPr>
        <p:spPr>
          <a:xfrm xmlns:a="http://schemas.openxmlformats.org/drawingml/2006/main">
            <a:off x="419100" y="5991225"/>
            <a:ext cx="112871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00" b="0">
                <a:solidFill>
                  <a:srgbClr val="41586A"/>
                </a:solidFill>
                <a:latin typeface="Liberation Sans"/>
                <a:ea typeface="Liberation Sans"/>
                <a:cs typeface="Liberation Sans"/>
              </a:defRPr>
            </a:defPPr>
            <a:lvl1pPr>
              <a:buNone/>
              <a:defRPr sz="1350" b="0">
                <a:solidFill>
                  <a:srgbClr val="41586A"/>
                </a:solidFill>
                <a:latin typeface="Liberation Sans"/>
                <a:ea typeface="Liberation Sans"/>
                <a:cs typeface="Liberation Sans"/>
              </a:defRPr>
            </a:lvl1pPr>
            <a:lvl2pPr>
              <a:buNone/>
              <a:defRPr sz="1350" b="0">
                <a:solidFill>
                  <a:srgbClr val="41586A"/>
                </a:solidFill>
                <a:latin typeface="Liberation Sans"/>
                <a:ea typeface="Liberation Sans"/>
                <a:cs typeface="Liberation Sans"/>
              </a:defRPr>
            </a:lvl2pPr>
            <a:lvl3pPr>
              <a:buNone/>
              <a:defRPr sz="1350" b="0">
                <a:solidFill>
                  <a:srgbClr val="41586A"/>
                </a:solidFill>
                <a:latin typeface="Liberation Sans"/>
                <a:ea typeface="Liberation Sans"/>
                <a:cs typeface="Liberation Sans"/>
              </a:defRPr>
            </a:lvl3pPr>
            <a:lvl4pPr>
              <a:buNone/>
              <a:defRPr sz="1350" b="0">
                <a:solidFill>
                  <a:srgbClr val="41586A"/>
                </a:solidFill>
                <a:latin typeface="Liberation Sans"/>
                <a:ea typeface="Liberation Sans"/>
                <a:cs typeface="Liberation Sans"/>
              </a:defRPr>
            </a:lvl4pPr>
            <a:lvl5pPr>
              <a:buNone/>
              <a:defRPr sz="1350" b="0">
                <a:solidFill>
                  <a:srgbClr val="41586A"/>
                </a:solidFill>
                <a:latin typeface="Liberation Sans"/>
                <a:ea typeface="Liberation Sans"/>
                <a:cs typeface="Liberation Sans"/>
              </a:defRPr>
            </a:lvl5pPr>
            <a:lvl6pPr>
              <a:buNone/>
              <a:defRPr sz="1350" b="0">
                <a:solidFill>
                  <a:srgbClr val="41586A"/>
                </a:solidFill>
                <a:latin typeface="Liberation Sans"/>
                <a:ea typeface="Liberation Sans"/>
                <a:cs typeface="Liberation Sans"/>
              </a:defRPr>
            </a:lvl6pPr>
            <a:lvl7pPr>
              <a:buNone/>
              <a:defRPr sz="1350" b="0">
                <a:solidFill>
                  <a:srgbClr val="41586A"/>
                </a:solidFill>
                <a:latin typeface="Liberation Sans"/>
                <a:ea typeface="Liberation Sans"/>
                <a:cs typeface="Liberation Sans"/>
              </a:defRPr>
            </a:lvl7pPr>
            <a:lvl8pPr>
              <a:buNone/>
              <a:defRPr sz="1350" b="0">
                <a:solidFill>
                  <a:srgbClr val="41586A"/>
                </a:solidFill>
                <a:latin typeface="Liberation Sans"/>
                <a:ea typeface="Liberation Sans"/>
                <a:cs typeface="Liberation Sans"/>
              </a:defRPr>
            </a:lvl8pPr>
            <a:lvl9pPr>
              <a:buNone/>
              <a:defRPr sz="1350" b="0">
                <a:solidFill>
                  <a:srgbClr val="41586A"/>
                </a:solidFill>
                <a:latin typeface="Liberation Sans"/>
                <a:ea typeface="Liberation Sans"/>
                <a:cs typeface="Liberation Sans"/>
              </a:defRPr>
            </a:lvl9pPr>
          </a:lstStyle>
          <a:p xmlns:a="http://schemas.openxmlformats.org/drawingml/2006/main">
            <a:pPr>
              <a:buNone/>
              <a:defRPr sz="1350" b="0">
                <a:solidFill>
                  <a:srgbClr val="41586A"/>
                </a:solidFill>
                <a:latin typeface="Liberation Sans"/>
                <a:ea typeface="Liberation Sans"/>
                <a:cs typeface="Liberation Sans"/>
              </a:defRPr>
            </a:pPr>
            <a:r>
              <a:rPr sz="1200" b="0">
                <a:solidFill>
                  <a:srgbClr val="41586A"/>
                </a:solidFill>
                <a:latin typeface="Liberation Sans"/>
                <a:ea typeface="Liberation Sans"/>
                <a:cs typeface="Liberation Sans"/>
              </a:rPr>
              <a:t>In your book: Mark its rests and a safe re-entry point.</a:t>
            </a:r>
          </a:p>
        </p:txBody>
      </p:sp>
      <p:sp>
        <p:nvSpPr>
          <p:cNvPr id="11" name="">
            <a:extLst xmlns:a="http://schemas.openxmlformats.org/drawingml/2006/main">
              <a:ext uri="{FF2B5EF4-FFF2-40B4-BE49-F238E27FC236}">
                <a16:creationId xmlns:a16="http://schemas.microsoft.com/office/drawing/2014/main" id="{E87FB253-8E0F-4246-9F95-4A6686B4C085}"/>
              </a:ext>
            </a:extLst>
          </p:cNvPr>
          <p:cNvSpPr>
            <a:spLocks xmlns:a="http://schemas.openxmlformats.org/drawingml/2006/main" noGrp="1"/>
          </p:cNvSpPr>
          <p:nvPr/>
        </p:nvSpPr>
        <p:spPr>
          <a:xfrm xmlns:a="http://schemas.openxmlformats.org/drawingml/2006/main">
            <a:off x="419100" y="6305550"/>
            <a:ext cx="7620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050" b="0">
                <a:solidFill>
                  <a:srgbClr val="41586A"/>
                </a:solidFill>
                <a:latin typeface="Liberation Sans"/>
                <a:ea typeface="Liberation Sans"/>
                <a:cs typeface="Liberation Sans"/>
              </a:defRPr>
            </a:defPPr>
            <a:lvl1pPr>
              <a:buNone/>
              <a:defRPr sz="1050" b="0">
                <a:solidFill>
                  <a:srgbClr val="41586A"/>
                </a:solidFill>
                <a:latin typeface="Liberation Sans"/>
                <a:ea typeface="Liberation Sans"/>
                <a:cs typeface="Liberation Sans"/>
              </a:defRPr>
            </a:lvl1pPr>
            <a:lvl2pPr>
              <a:buNone/>
              <a:defRPr sz="1050" b="0">
                <a:solidFill>
                  <a:srgbClr val="41586A"/>
                </a:solidFill>
                <a:latin typeface="Liberation Sans"/>
                <a:ea typeface="Liberation Sans"/>
                <a:cs typeface="Liberation Sans"/>
              </a:defRPr>
            </a:lvl2pPr>
            <a:lvl3pPr>
              <a:buNone/>
              <a:defRPr sz="1050" b="0">
                <a:solidFill>
                  <a:srgbClr val="41586A"/>
                </a:solidFill>
                <a:latin typeface="Liberation Sans"/>
                <a:ea typeface="Liberation Sans"/>
                <a:cs typeface="Liberation Sans"/>
              </a:defRPr>
            </a:lvl3pPr>
            <a:lvl4pPr>
              <a:buNone/>
              <a:defRPr sz="1050" b="0">
                <a:solidFill>
                  <a:srgbClr val="41586A"/>
                </a:solidFill>
                <a:latin typeface="Liberation Sans"/>
                <a:ea typeface="Liberation Sans"/>
                <a:cs typeface="Liberation Sans"/>
              </a:defRPr>
            </a:lvl4pPr>
            <a:lvl5pPr>
              <a:buNone/>
              <a:defRPr sz="1050" b="0">
                <a:solidFill>
                  <a:srgbClr val="41586A"/>
                </a:solidFill>
                <a:latin typeface="Liberation Sans"/>
                <a:ea typeface="Liberation Sans"/>
                <a:cs typeface="Liberation Sans"/>
              </a:defRPr>
            </a:lvl5pPr>
            <a:lvl6pPr>
              <a:buNone/>
              <a:defRPr sz="1050" b="0">
                <a:solidFill>
                  <a:srgbClr val="41586A"/>
                </a:solidFill>
                <a:latin typeface="Liberation Sans"/>
                <a:ea typeface="Liberation Sans"/>
                <a:cs typeface="Liberation Sans"/>
              </a:defRPr>
            </a:lvl6pPr>
            <a:lvl7pPr>
              <a:buNone/>
              <a:defRPr sz="1050" b="0">
                <a:solidFill>
                  <a:srgbClr val="41586A"/>
                </a:solidFill>
                <a:latin typeface="Liberation Sans"/>
                <a:ea typeface="Liberation Sans"/>
                <a:cs typeface="Liberation Sans"/>
              </a:defRPr>
            </a:lvl7pPr>
            <a:lvl8pPr>
              <a:buNone/>
              <a:defRPr sz="1050" b="0">
                <a:solidFill>
                  <a:srgbClr val="41586A"/>
                </a:solidFill>
                <a:latin typeface="Liberation Sans"/>
                <a:ea typeface="Liberation Sans"/>
                <a:cs typeface="Liberation Sans"/>
              </a:defRPr>
            </a:lvl8pPr>
            <a:lvl9pPr>
              <a:buNone/>
              <a:defRPr sz="1050" b="0">
                <a:solidFill>
                  <a:srgbClr val="41586A"/>
                </a:solidFill>
                <a:latin typeface="Liberation Sans"/>
                <a:ea typeface="Liberation Sans"/>
                <a:cs typeface="Liberation Sans"/>
              </a:defRPr>
            </a:lvl9pPr>
          </a:lstStyle>
          <a:p xmlns:a="http://schemas.openxmlformats.org/drawingml/2006/main">
            <a:pPr>
              <a:buNone/>
              <a:defRPr sz="1050" b="0">
                <a:solidFill>
                  <a:srgbClr val="41586A"/>
                </a:solidFill>
                <a:latin typeface="Liberation Sans"/>
                <a:ea typeface="Liberation Sans"/>
                <a:cs typeface="Liberation Sans"/>
              </a:defRPr>
            </a:pPr>
            <a:r>
              <a:rPr sz="1050" b="0">
                <a:solidFill>
                  <a:srgbClr val="41586A"/>
                </a:solidFill>
                <a:latin typeface="Liberation Sans"/>
                <a:ea typeface="Liberation Sans"/>
                <a:cs typeface="Liberation Sans"/>
              </a:rPr>
              <a:t>ART-GROW-A2-W02-P2   ·   Public   ·   5/14</a:t>
            </a:r>
          </a:p>
        </p:txBody>
      </p:sp>
      <p:sp>
        <p:nvSpPr>
          <p:cNvPr id="12" name="">
            <a:extLst xmlns:a="http://schemas.openxmlformats.org/drawingml/2006/main">
              <a:ext uri="{FF2B5EF4-FFF2-40B4-BE49-F238E27FC236}">
                <a16:creationId xmlns:a16="http://schemas.microsoft.com/office/drawing/2014/main" id="{43557E8D-D88D-4F95-B0CA-4C52E0021D98}"/>
              </a:ext>
            </a:extLst>
          </p:cNvPr>
          <p:cNvSpPr>
            <a:spLocks xmlns:a="http://schemas.openxmlformats.org/drawingml/2006/main" noGrp="1"/>
          </p:cNvSpPr>
          <p:nvPr/>
        </p:nvSpPr>
        <p:spPr>
          <a:xfrm xmlns:a="http://schemas.openxmlformats.org/drawingml/2006/main">
            <a:off x="419100" y="6572250"/>
            <a:ext cx="952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00" b="0">
                <a:solidFill>
                  <a:srgbClr val="41586A"/>
                </a:solidFill>
                <a:latin typeface="Liberation Sans"/>
                <a:ea typeface="Liberation Sans"/>
                <a:cs typeface="Liberation Sans"/>
              </a:defRPr>
            </a:defPPr>
            <a:lvl1pPr>
              <a:buNone/>
              <a:defRPr sz="900" b="0">
                <a:solidFill>
                  <a:srgbClr val="41586A"/>
                </a:solidFill>
                <a:latin typeface="Liberation Sans"/>
                <a:ea typeface="Liberation Sans"/>
                <a:cs typeface="Liberation Sans"/>
              </a:defRPr>
            </a:lvl1pPr>
            <a:lvl2pPr>
              <a:buNone/>
              <a:defRPr sz="900" b="0">
                <a:solidFill>
                  <a:srgbClr val="41586A"/>
                </a:solidFill>
                <a:latin typeface="Liberation Sans"/>
                <a:ea typeface="Liberation Sans"/>
                <a:cs typeface="Liberation Sans"/>
              </a:defRPr>
            </a:lvl2pPr>
            <a:lvl3pPr>
              <a:buNone/>
              <a:defRPr sz="900" b="0">
                <a:solidFill>
                  <a:srgbClr val="41586A"/>
                </a:solidFill>
                <a:latin typeface="Liberation Sans"/>
                <a:ea typeface="Liberation Sans"/>
                <a:cs typeface="Liberation Sans"/>
              </a:defRPr>
            </a:lvl3pPr>
            <a:lvl4pPr>
              <a:buNone/>
              <a:defRPr sz="900" b="0">
                <a:solidFill>
                  <a:srgbClr val="41586A"/>
                </a:solidFill>
                <a:latin typeface="Liberation Sans"/>
                <a:ea typeface="Liberation Sans"/>
                <a:cs typeface="Liberation Sans"/>
              </a:defRPr>
            </a:lvl4pPr>
            <a:lvl5pPr>
              <a:buNone/>
              <a:defRPr sz="900" b="0">
                <a:solidFill>
                  <a:srgbClr val="41586A"/>
                </a:solidFill>
                <a:latin typeface="Liberation Sans"/>
                <a:ea typeface="Liberation Sans"/>
                <a:cs typeface="Liberation Sans"/>
              </a:defRPr>
            </a:lvl5pPr>
            <a:lvl6pPr>
              <a:buNone/>
              <a:defRPr sz="900" b="0">
                <a:solidFill>
                  <a:srgbClr val="41586A"/>
                </a:solidFill>
                <a:latin typeface="Liberation Sans"/>
                <a:ea typeface="Liberation Sans"/>
                <a:cs typeface="Liberation Sans"/>
              </a:defRPr>
            </a:lvl6pPr>
            <a:lvl7pPr>
              <a:buNone/>
              <a:defRPr sz="900" b="0">
                <a:solidFill>
                  <a:srgbClr val="41586A"/>
                </a:solidFill>
                <a:latin typeface="Liberation Sans"/>
                <a:ea typeface="Liberation Sans"/>
                <a:cs typeface="Liberation Sans"/>
              </a:defRPr>
            </a:lvl7pPr>
            <a:lvl8pPr>
              <a:buNone/>
              <a:defRPr sz="900" b="0">
                <a:solidFill>
                  <a:srgbClr val="41586A"/>
                </a:solidFill>
                <a:latin typeface="Liberation Sans"/>
                <a:ea typeface="Liberation Sans"/>
                <a:cs typeface="Liberation Sans"/>
              </a:defRPr>
            </a:lvl8pPr>
            <a:lvl9pPr>
              <a:buNone/>
              <a:defRPr sz="900" b="0">
                <a:solidFill>
                  <a:srgbClr val="41586A"/>
                </a:solidFill>
                <a:latin typeface="Liberation Sans"/>
                <a:ea typeface="Liberation Sans"/>
                <a:cs typeface="Liberation Sans"/>
              </a:defRPr>
            </a:lvl9pPr>
          </a:lstStyle>
          <a:p xmlns:a="http://schemas.openxmlformats.org/drawingml/2006/main">
            <a:pPr>
              <a:buNone/>
              <a:defRPr sz="900" b="0">
                <a:solidFill>
                  <a:srgbClr val="41586A"/>
                </a:solidFill>
                <a:latin typeface="Liberation Sans"/>
                <a:ea typeface="Liberation Sans"/>
                <a:cs typeface="Liberation Sans"/>
              </a:defRPr>
            </a:pPr>
            <a:r>
              <a:rPr sz="900" b="0">
                <a:solidFill>
                  <a:srgbClr val="41586A"/>
                </a:solidFill>
                <a:latin typeface="Liberation Sans"/>
                <a:ea typeface="Liberation Sans"/>
                <a:cs typeface="Liberation Sans"/>
              </a:rPr>
              <a:t>Made by Matt</a:t>
            </a:r>
          </a:p>
        </p:txBody>
      </p:sp>
    </p:spTree>
    <p:extLst>
      <p:ext uri="{BB962C8B-B14F-4D97-AF65-F5344CB8AC3E}">
        <p14:creationId xmlns:p14="http://schemas.microsoft.com/office/powerpoint/2010/main" val="847413393"/>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95233CE6-AD9C-48D1-9852-B8DC466A7DCE}"/>
              </a:ext>
            </a:extLst>
          </p:cNvPr>
          <p:cNvSpPr>
            <a:spLocks xmlns:a="http://schemas.openxmlformats.org/drawingml/2006/main" noGrp="1"/>
          </p:cNvSpPr>
          <p:nvPr/>
        </p:nvSpPr>
        <p:spPr>
          <a:xfrm xmlns:a="http://schemas.openxmlformats.org/drawingml/2006/main">
            <a:off x="0" y="0"/>
            <a:ext cx="12192000" cy="685800"/>
          </a:xfrm>
          <a:prstGeom xmlns:a="http://schemas.openxmlformats.org/drawingml/2006/main" prst="rect">
            <a:avLst/>
          </a:prstGeom>
          <a:solidFill xmlns:a="http://schemas.openxmlformats.org/drawingml/2006/main">
            <a:srgbClr val="4E7A9B"/>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5B100D16-7B31-4AAA-87E3-7F48A4CA93AC}"/>
              </a:ext>
            </a:extLst>
          </p:cNvPr>
          <p:cNvSpPr>
            <a:spLocks xmlns:a="http://schemas.openxmlformats.org/drawingml/2006/main" noGrp="1"/>
          </p:cNvSpPr>
          <p:nvPr/>
        </p:nvSpPr>
        <p:spPr>
          <a:xfrm xmlns:a="http://schemas.openxmlformats.org/drawingml/2006/main">
            <a:off x="342900" y="219075"/>
            <a:ext cx="10382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1">
                <a:solidFill>
                  <a:srgbClr val="FFFFFF"/>
                </a:solidFill>
                <a:latin typeface="Liberation Sans"/>
                <a:ea typeface="Liberation Sans"/>
                <a:cs typeface="Liberation Sans"/>
              </a:defRPr>
            </a:defPPr>
            <a:lvl1pPr>
              <a:buNone/>
              <a:defRPr sz="1800" b="1">
                <a:solidFill>
                  <a:srgbClr val="FFFFFF"/>
                </a:solidFill>
                <a:latin typeface="Liberation Sans"/>
                <a:ea typeface="Liberation Sans"/>
                <a:cs typeface="Liberation Sans"/>
              </a:defRPr>
            </a:lvl1pPr>
            <a:lvl2pPr>
              <a:buNone/>
              <a:defRPr sz="1800" b="1">
                <a:solidFill>
                  <a:srgbClr val="FFFFFF"/>
                </a:solidFill>
                <a:latin typeface="Liberation Sans"/>
                <a:ea typeface="Liberation Sans"/>
                <a:cs typeface="Liberation Sans"/>
              </a:defRPr>
            </a:lvl2pPr>
            <a:lvl3pPr>
              <a:buNone/>
              <a:defRPr sz="1800" b="1">
                <a:solidFill>
                  <a:srgbClr val="FFFFFF"/>
                </a:solidFill>
                <a:latin typeface="Liberation Sans"/>
                <a:ea typeface="Liberation Sans"/>
                <a:cs typeface="Liberation Sans"/>
              </a:defRPr>
            </a:lvl3pPr>
            <a:lvl4pPr>
              <a:buNone/>
              <a:defRPr sz="1800" b="1">
                <a:solidFill>
                  <a:srgbClr val="FFFFFF"/>
                </a:solidFill>
                <a:latin typeface="Liberation Sans"/>
                <a:ea typeface="Liberation Sans"/>
                <a:cs typeface="Liberation Sans"/>
              </a:defRPr>
            </a:lvl4pPr>
            <a:lvl5pPr>
              <a:buNone/>
              <a:defRPr sz="1800" b="1">
                <a:solidFill>
                  <a:srgbClr val="FFFFFF"/>
                </a:solidFill>
                <a:latin typeface="Liberation Sans"/>
                <a:ea typeface="Liberation Sans"/>
                <a:cs typeface="Liberation Sans"/>
              </a:defRPr>
            </a:lvl5pPr>
            <a:lvl6pPr>
              <a:buNone/>
              <a:defRPr sz="1800" b="1">
                <a:solidFill>
                  <a:srgbClr val="FFFFFF"/>
                </a:solidFill>
                <a:latin typeface="Liberation Sans"/>
                <a:ea typeface="Liberation Sans"/>
                <a:cs typeface="Liberation Sans"/>
              </a:defRPr>
            </a:lvl6pPr>
            <a:lvl7pPr>
              <a:buNone/>
              <a:defRPr sz="1800" b="1">
                <a:solidFill>
                  <a:srgbClr val="FFFFFF"/>
                </a:solidFill>
                <a:latin typeface="Liberation Sans"/>
                <a:ea typeface="Liberation Sans"/>
                <a:cs typeface="Liberation Sans"/>
              </a:defRPr>
            </a:lvl7pPr>
            <a:lvl8pPr>
              <a:buNone/>
              <a:defRPr sz="1800" b="1">
                <a:solidFill>
                  <a:srgbClr val="FFFFFF"/>
                </a:solidFill>
                <a:latin typeface="Liberation Sans"/>
                <a:ea typeface="Liberation Sans"/>
                <a:cs typeface="Liberation Sans"/>
              </a:defRPr>
            </a:lvl8pPr>
            <a:lvl9pPr>
              <a:buNone/>
              <a:defRPr sz="1800" b="1">
                <a:solidFill>
                  <a:srgbClr val="FFFFFF"/>
                </a:solidFill>
                <a:latin typeface="Liberation Sans"/>
                <a:ea typeface="Liberation Sans"/>
                <a:cs typeface="Liberation Sans"/>
              </a:defRPr>
            </a:lvl9pPr>
          </a:lstStyle>
          <a:p xmlns:a="http://schemas.openxmlformats.org/drawingml/2006/main">
            <a:pPr>
              <a:buNone/>
              <a:defRPr sz="1800" b="1">
                <a:solidFill>
                  <a:srgbClr val="FFFFFF"/>
                </a:solidFill>
                <a:latin typeface="Liberation Sans"/>
                <a:ea typeface="Liberation Sans"/>
                <a:cs typeface="Liberation Sans"/>
              </a:defRPr>
            </a:pPr>
            <a:r>
              <a:rPr sz="1725" b="1">
                <a:solidFill>
                  <a:srgbClr val="FFFFFF"/>
                </a:solidFill>
                <a:latin typeface="Liberation Sans"/>
                <a:ea typeface="Liberation Sans"/>
                <a:cs typeface="Liberation Sans"/>
              </a:rPr>
              <a:t>CREATIVE ARTS   ·   GROW   ·   Autumn 2 · Week 2   ·   Lesson 2</a:t>
            </a:r>
          </a:p>
        </p:txBody>
      </p:sp>
      <p:pic>
        <p:nvPicPr>
          <p:cNvPr id="3" name="">
            <a:extLst xmlns:a="http://schemas.openxmlformats.org/drawingml/2006/main">
              <a:ext uri="{FF2B5EF4-FFF2-40B4-BE49-F238E27FC236}">
                <a16:creationId xmlns:a16="http://schemas.microsoft.com/office/drawing/2014/main" id="{41B12CBF-15BF-4EDD-9A39-85820C1F24A5}"/>
              </a:ext>
            </a:extLst>
          </p:cNvPr>
          <p:cNvPicPr>
            <a:picLocks xmlns:a="http://schemas.openxmlformats.org/drawingml/2006/main" noChangeAspect="1"/>
          </p:cNvPicPr>
          <p:nvPr/>
        </p:nvPicPr>
        <p:blipFill>
          <a:blip xmlns:r="http://schemas.openxmlformats.org/officeDocument/2006/relationships" xmlns:a="http://schemas.openxmlformats.org/drawingml/2006/main" r:embed="Rc5b26690076b456c"/>
          <a:stretch xmlns:a="http://schemas.openxmlformats.org/drawingml/2006/main"/>
        </p:blipFill>
        <p:spPr>
          <a:xfrm xmlns:a="http://schemas.openxmlformats.org/drawingml/2006/main">
            <a:off x="11430000" y="104775"/>
            <a:ext cx="476250" cy="4762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9558525-9385-4FAD-BA7A-D2EBA4054C5B}"/>
              </a:ext>
            </a:extLst>
          </p:cNvPr>
          <p:cNvSpPr>
            <a:spLocks xmlns:a="http://schemas.openxmlformats.org/drawingml/2006/main" noGrp="1"/>
          </p:cNvSpPr>
          <p:nvPr/>
        </p:nvSpPr>
        <p:spPr>
          <a:xfrm xmlns:a="http://schemas.openxmlformats.org/drawingml/2006/main">
            <a:off x="419100" y="885825"/>
            <a:ext cx="11334750" cy="295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350" b="1">
                <a:solidFill>
                  <a:srgbClr val="4E7A9B"/>
                </a:solidFill>
                <a:latin typeface="Liberation Sans"/>
                <a:ea typeface="Liberation Sans"/>
                <a:cs typeface="Liberation Sans"/>
              </a:defRPr>
            </a:defPPr>
            <a:lvl1pPr>
              <a:buNone/>
              <a:defRPr sz="1500" b="1">
                <a:solidFill>
                  <a:srgbClr val="4E7A9B"/>
                </a:solidFill>
                <a:latin typeface="Liberation Sans"/>
                <a:ea typeface="Liberation Sans"/>
                <a:cs typeface="Liberation Sans"/>
              </a:defRPr>
            </a:lvl1pPr>
            <a:lvl2pPr>
              <a:buNone/>
              <a:defRPr sz="1500" b="1">
                <a:solidFill>
                  <a:srgbClr val="4E7A9B"/>
                </a:solidFill>
                <a:latin typeface="Liberation Sans"/>
                <a:ea typeface="Liberation Sans"/>
                <a:cs typeface="Liberation Sans"/>
              </a:defRPr>
            </a:lvl2pPr>
            <a:lvl3pPr>
              <a:buNone/>
              <a:defRPr sz="1500" b="1">
                <a:solidFill>
                  <a:srgbClr val="4E7A9B"/>
                </a:solidFill>
                <a:latin typeface="Liberation Sans"/>
                <a:ea typeface="Liberation Sans"/>
                <a:cs typeface="Liberation Sans"/>
              </a:defRPr>
            </a:lvl3pPr>
            <a:lvl4pPr>
              <a:buNone/>
              <a:defRPr sz="1500" b="1">
                <a:solidFill>
                  <a:srgbClr val="4E7A9B"/>
                </a:solidFill>
                <a:latin typeface="Liberation Sans"/>
                <a:ea typeface="Liberation Sans"/>
                <a:cs typeface="Liberation Sans"/>
              </a:defRPr>
            </a:lvl4pPr>
            <a:lvl5pPr>
              <a:buNone/>
              <a:defRPr sz="1500" b="1">
                <a:solidFill>
                  <a:srgbClr val="4E7A9B"/>
                </a:solidFill>
                <a:latin typeface="Liberation Sans"/>
                <a:ea typeface="Liberation Sans"/>
                <a:cs typeface="Liberation Sans"/>
              </a:defRPr>
            </a:lvl5pPr>
            <a:lvl6pPr>
              <a:buNone/>
              <a:defRPr sz="1500" b="1">
                <a:solidFill>
                  <a:srgbClr val="4E7A9B"/>
                </a:solidFill>
                <a:latin typeface="Liberation Sans"/>
                <a:ea typeface="Liberation Sans"/>
                <a:cs typeface="Liberation Sans"/>
              </a:defRPr>
            </a:lvl6pPr>
            <a:lvl7pPr>
              <a:buNone/>
              <a:defRPr sz="1500" b="1">
                <a:solidFill>
                  <a:srgbClr val="4E7A9B"/>
                </a:solidFill>
                <a:latin typeface="Liberation Sans"/>
                <a:ea typeface="Liberation Sans"/>
                <a:cs typeface="Liberation Sans"/>
              </a:defRPr>
            </a:lvl7pPr>
            <a:lvl8pPr>
              <a:buNone/>
              <a:defRPr sz="1500" b="1">
                <a:solidFill>
                  <a:srgbClr val="4E7A9B"/>
                </a:solidFill>
                <a:latin typeface="Liberation Sans"/>
                <a:ea typeface="Liberation Sans"/>
                <a:cs typeface="Liberation Sans"/>
              </a:defRPr>
            </a:lvl8pPr>
            <a:lvl9pPr>
              <a:buNone/>
              <a:defRPr sz="1500" b="1">
                <a:solidFill>
                  <a:srgbClr val="4E7A9B"/>
                </a:solidFill>
                <a:latin typeface="Liberation Sans"/>
                <a:ea typeface="Liberation Sans"/>
                <a:cs typeface="Liberation Sans"/>
              </a:defRPr>
            </a:lvl9pPr>
          </a:lstStyle>
          <a:p xmlns:a="http://schemas.openxmlformats.org/drawingml/2006/main">
            <a:pPr>
              <a:buNone/>
              <a:defRPr sz="1500" b="1">
                <a:solidFill>
                  <a:srgbClr val="4E7A9B"/>
                </a:solidFill>
                <a:latin typeface="Liberation Sans"/>
                <a:ea typeface="Liberation Sans"/>
                <a:cs typeface="Liberation Sans"/>
              </a:defRPr>
            </a:pPr>
            <a:r>
              <a:rPr sz="1350" b="1">
                <a:solidFill>
                  <a:srgbClr val="4E7A9B"/>
                </a:solidFill>
                <a:latin typeface="Liberation Sans"/>
                <a:ea typeface="Liberation Sans"/>
                <a:cs typeface="Liberation Sans"/>
              </a:rPr>
              <a:t>I DO   ·   2 MIN   ·   Wednesday 11 November 2026</a:t>
            </a:r>
          </a:p>
        </p:txBody>
      </p:sp>
      <p:sp>
        <p:nvSpPr>
          <p:cNvPr id="5" name="">
            <a:extLst xmlns:a="http://schemas.openxmlformats.org/drawingml/2006/main">
              <a:ext uri="{FF2B5EF4-FFF2-40B4-BE49-F238E27FC236}">
                <a16:creationId xmlns:a16="http://schemas.microsoft.com/office/drawing/2014/main" id="{DB104E02-BD0C-4805-A76B-95A8B4C454A5}"/>
              </a:ext>
            </a:extLst>
          </p:cNvPr>
          <p:cNvSpPr>
            <a:spLocks xmlns:a="http://schemas.openxmlformats.org/drawingml/2006/main" noGrp="1"/>
          </p:cNvSpPr>
          <p:nvPr/>
        </p:nvSpPr>
        <p:spPr>
          <a:xfrm xmlns:a="http://schemas.openxmlformats.org/drawingml/2006/main">
            <a:off x="419100" y="1333500"/>
            <a:ext cx="11239500" cy="933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450" b="1">
                <a:solidFill>
                  <a:srgbClr val="152238"/>
                </a:solidFill>
                <a:latin typeface="Liberation Sans"/>
                <a:ea typeface="Liberation Sans"/>
                <a:cs typeface="Liberation Sans"/>
              </a:defRPr>
            </a:defPPr>
            <a:lvl1pPr>
              <a:buNone/>
              <a:defRPr sz="3450" b="1">
                <a:solidFill>
                  <a:srgbClr val="152238"/>
                </a:solidFill>
                <a:latin typeface="Liberation Sans"/>
                <a:ea typeface="Liberation Sans"/>
                <a:cs typeface="Liberation Sans"/>
              </a:defRPr>
            </a:lvl1pPr>
            <a:lvl2pPr>
              <a:buNone/>
              <a:defRPr sz="3450" b="1">
                <a:solidFill>
                  <a:srgbClr val="152238"/>
                </a:solidFill>
                <a:latin typeface="Liberation Sans"/>
                <a:ea typeface="Liberation Sans"/>
                <a:cs typeface="Liberation Sans"/>
              </a:defRPr>
            </a:lvl2pPr>
            <a:lvl3pPr>
              <a:buNone/>
              <a:defRPr sz="3450" b="1">
                <a:solidFill>
                  <a:srgbClr val="152238"/>
                </a:solidFill>
                <a:latin typeface="Liberation Sans"/>
                <a:ea typeface="Liberation Sans"/>
                <a:cs typeface="Liberation Sans"/>
              </a:defRPr>
            </a:lvl3pPr>
            <a:lvl4pPr>
              <a:buNone/>
              <a:defRPr sz="3450" b="1">
                <a:solidFill>
                  <a:srgbClr val="152238"/>
                </a:solidFill>
                <a:latin typeface="Liberation Sans"/>
                <a:ea typeface="Liberation Sans"/>
                <a:cs typeface="Liberation Sans"/>
              </a:defRPr>
            </a:lvl4pPr>
            <a:lvl5pPr>
              <a:buNone/>
              <a:defRPr sz="3450" b="1">
                <a:solidFill>
                  <a:srgbClr val="152238"/>
                </a:solidFill>
                <a:latin typeface="Liberation Sans"/>
                <a:ea typeface="Liberation Sans"/>
                <a:cs typeface="Liberation Sans"/>
              </a:defRPr>
            </a:lvl5pPr>
            <a:lvl6pPr>
              <a:buNone/>
              <a:defRPr sz="3450" b="1">
                <a:solidFill>
                  <a:srgbClr val="152238"/>
                </a:solidFill>
                <a:latin typeface="Liberation Sans"/>
                <a:ea typeface="Liberation Sans"/>
                <a:cs typeface="Liberation Sans"/>
              </a:defRPr>
            </a:lvl6pPr>
            <a:lvl7pPr>
              <a:buNone/>
              <a:defRPr sz="3450" b="1">
                <a:solidFill>
                  <a:srgbClr val="152238"/>
                </a:solidFill>
                <a:latin typeface="Liberation Sans"/>
                <a:ea typeface="Liberation Sans"/>
                <a:cs typeface="Liberation Sans"/>
              </a:defRPr>
            </a:lvl7pPr>
            <a:lvl8pPr>
              <a:buNone/>
              <a:defRPr sz="3450" b="1">
                <a:solidFill>
                  <a:srgbClr val="152238"/>
                </a:solidFill>
                <a:latin typeface="Liberation Sans"/>
                <a:ea typeface="Liberation Sans"/>
                <a:cs typeface="Liberation Sans"/>
              </a:defRPr>
            </a:lvl8pPr>
            <a:lvl9pPr>
              <a:buNone/>
              <a:defRPr sz="3450" b="1">
                <a:solidFill>
                  <a:srgbClr val="152238"/>
                </a:solidFill>
                <a:latin typeface="Liberation Sans"/>
                <a:ea typeface="Liberation Sans"/>
                <a:cs typeface="Liberation Sans"/>
              </a:defRPr>
            </a:lvl9pPr>
          </a:lstStyle>
          <a:p xmlns:a="http://schemas.openxmlformats.org/drawingml/2006/main">
            <a:pPr>
              <a:buNone/>
              <a:defRPr sz="3450" b="1">
                <a:solidFill>
                  <a:srgbClr val="152238"/>
                </a:solidFill>
                <a:latin typeface="Liberation Sans"/>
                <a:ea typeface="Liberation Sans"/>
                <a:cs typeface="Liberation Sans"/>
              </a:defRPr>
            </a:pPr>
            <a:r>
              <a:rPr sz="3450" b="1">
                <a:solidFill>
                  <a:srgbClr val="152238"/>
                </a:solidFill>
                <a:latin typeface="Liberation Sans"/>
                <a:ea typeface="Liberation Sans"/>
                <a:cs typeface="Liberation Sans"/>
              </a:rPr>
              <a:t>Words for our part</a:t>
            </a:r>
          </a:p>
        </p:txBody>
      </p:sp>
      <p:sp>
        <p:nvSpPr>
          <p:cNvPr id="6" name="">
            <a:extLst xmlns:a="http://schemas.openxmlformats.org/drawingml/2006/main">
              <a:ext uri="{FF2B5EF4-FFF2-40B4-BE49-F238E27FC236}">
                <a16:creationId xmlns:a16="http://schemas.microsoft.com/office/drawing/2014/main" id="{B8DC21BA-1E39-43B4-8030-A25A4D6240FA}"/>
              </a:ext>
            </a:extLst>
          </p:cNvPr>
          <p:cNvSpPr>
            <a:spLocks xmlns:a="http://schemas.openxmlformats.org/drawingml/2006/main" noGrp="1"/>
          </p:cNvSpPr>
          <p:nvPr/>
        </p:nvSpPr>
        <p:spPr>
          <a:xfrm xmlns:a="http://schemas.openxmlformats.org/drawingml/2006/main">
            <a:off x="438150" y="24003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pulse — The even beats shared by both parts.</a:t>
            </a:r>
          </a:p>
        </p:txBody>
      </p:sp>
      <p:sp>
        <p:nvSpPr>
          <p:cNvPr id="7" name="">
            <a:extLst xmlns:a="http://schemas.openxmlformats.org/drawingml/2006/main">
              <a:ext uri="{FF2B5EF4-FFF2-40B4-BE49-F238E27FC236}">
                <a16:creationId xmlns:a16="http://schemas.microsoft.com/office/drawing/2014/main" id="{EA6CA9C9-5F10-4099-8F1A-408163D98436}"/>
              </a:ext>
            </a:extLst>
          </p:cNvPr>
          <p:cNvSpPr>
            <a:spLocks xmlns:a="http://schemas.openxmlformats.org/drawingml/2006/main" noGrp="1"/>
          </p:cNvSpPr>
          <p:nvPr/>
        </p:nvSpPr>
        <p:spPr>
          <a:xfrm xmlns:a="http://schemas.openxmlformats.org/drawingml/2006/main">
            <a:off x="438150" y="306705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rehearse — Practise a part so it becomes more secure.</a:t>
            </a:r>
          </a:p>
        </p:txBody>
      </p:sp>
      <p:sp>
        <p:nvSpPr>
          <p:cNvPr id="8" name="">
            <a:extLst xmlns:a="http://schemas.openxmlformats.org/drawingml/2006/main">
              <a:ext uri="{FF2B5EF4-FFF2-40B4-BE49-F238E27FC236}">
                <a16:creationId xmlns:a16="http://schemas.microsoft.com/office/drawing/2014/main" id="{43C413A4-69A9-4F49-943B-A9B510ED5466}"/>
              </a:ext>
            </a:extLst>
          </p:cNvPr>
          <p:cNvSpPr>
            <a:spLocks xmlns:a="http://schemas.openxmlformats.org/drawingml/2006/main" noGrp="1"/>
          </p:cNvSpPr>
          <p:nvPr/>
        </p:nvSpPr>
        <p:spPr>
          <a:xfrm xmlns:a="http://schemas.openxmlformats.org/drawingml/2006/main">
            <a:off x="438150" y="37338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cue — A clear signal that tells us when to act.</a:t>
            </a:r>
          </a:p>
        </p:txBody>
      </p:sp>
      <p:sp>
        <p:nvSpPr>
          <p:cNvPr id="9" name="">
            <a:extLst xmlns:a="http://schemas.openxmlformats.org/drawingml/2006/main">
              <a:ext uri="{FF2B5EF4-FFF2-40B4-BE49-F238E27FC236}">
                <a16:creationId xmlns:a16="http://schemas.microsoft.com/office/drawing/2014/main" id="{1FC03271-2606-42F8-BC76-6475981AE5A0}"/>
              </a:ext>
            </a:extLst>
          </p:cNvPr>
          <p:cNvSpPr>
            <a:spLocks xmlns:a="http://schemas.openxmlformats.org/drawingml/2006/main" noGrp="1"/>
          </p:cNvSpPr>
          <p:nvPr/>
        </p:nvSpPr>
        <p:spPr>
          <a:xfrm xmlns:a="http://schemas.openxmlformats.org/drawingml/2006/main">
            <a:off x="438150" y="440055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feedback — A useful comment about what happened and what to try.</a:t>
            </a:r>
          </a:p>
        </p:txBody>
      </p:sp>
      <p:pic>
        <p:nvPicPr>
          <p:cNvPr id="10" name="">
            <a:extLst xmlns:a="http://schemas.openxmlformats.org/drawingml/2006/main">
              <a:ext uri="{FF2B5EF4-FFF2-40B4-BE49-F238E27FC236}">
                <a16:creationId xmlns:a16="http://schemas.microsoft.com/office/drawing/2014/main" id="{AF89B6AA-3BBD-401A-A70F-CA755F3CEB5B}"/>
              </a:ext>
            </a:extLst>
          </p:cNvPr>
          <p:cNvPicPr>
            <a:picLocks xmlns:a="http://schemas.openxmlformats.org/drawingml/2006/main" noChangeAspect="1"/>
          </p:cNvPicPr>
          <p:nvPr/>
        </p:nvPicPr>
        <p:blipFill>
          <a:blip xmlns:r="http://schemas.openxmlformats.org/officeDocument/2006/relationships" xmlns:a="http://schemas.openxmlformats.org/drawingml/2006/main" r:embed="Re2491e295b5145e7"/>
          <a:stretch xmlns:a="http://schemas.openxmlformats.org/drawingml/2006/main"/>
        </p:blipFill>
        <p:spPr>
          <a:xfrm xmlns:a="http://schemas.openxmlformats.org/drawingml/2006/main">
            <a:off x="6572250" y="2448443"/>
            <a:ext cx="5191125" cy="3046965"/>
          </a:xfrm>
          <a:prstGeom xmlns:a="http://schemas.openxmlformats.org/drawingml/2006/main" prst="rect">
            <a:avLst/>
          </a:prstGeom>
        </p:spPr>
      </p:pic>
      <p:sp>
        <p:nvSpPr>
          <p:cNvPr id="11" name="">
            <a:extLst xmlns:a="http://schemas.openxmlformats.org/drawingml/2006/main">
              <a:ext uri="{FF2B5EF4-FFF2-40B4-BE49-F238E27FC236}">
                <a16:creationId xmlns:a16="http://schemas.microsoft.com/office/drawing/2014/main" id="{DEF99029-8CAB-4532-9E29-193BC3F62C4C}"/>
              </a:ext>
            </a:extLst>
          </p:cNvPr>
          <p:cNvSpPr>
            <a:spLocks xmlns:a="http://schemas.openxmlformats.org/drawingml/2006/main" noGrp="1"/>
          </p:cNvSpPr>
          <p:nvPr/>
        </p:nvSpPr>
        <p:spPr>
          <a:xfrm xmlns:a="http://schemas.openxmlformats.org/drawingml/2006/main">
            <a:off x="6610350" y="5686425"/>
            <a:ext cx="5143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425" b="0">
                <a:solidFill>
                  <a:srgbClr val="41586A"/>
                </a:solidFill>
                <a:latin typeface="Liberation Sans"/>
                <a:ea typeface="Liberation Sans"/>
                <a:cs typeface="Liberation Sans"/>
              </a:defRPr>
            </a:defPPr>
            <a:lvl1pPr>
              <a:buNone/>
              <a:defRPr sz="1575" b="0">
                <a:solidFill>
                  <a:srgbClr val="41586A"/>
                </a:solidFill>
                <a:latin typeface="Liberation Sans"/>
                <a:ea typeface="Liberation Sans"/>
                <a:cs typeface="Liberation Sans"/>
              </a:defRPr>
            </a:lvl1pPr>
            <a:lvl2pPr>
              <a:buNone/>
              <a:defRPr sz="1575" b="0">
                <a:solidFill>
                  <a:srgbClr val="41586A"/>
                </a:solidFill>
                <a:latin typeface="Liberation Sans"/>
                <a:ea typeface="Liberation Sans"/>
                <a:cs typeface="Liberation Sans"/>
              </a:defRPr>
            </a:lvl2pPr>
            <a:lvl3pPr>
              <a:buNone/>
              <a:defRPr sz="1575" b="0">
                <a:solidFill>
                  <a:srgbClr val="41586A"/>
                </a:solidFill>
                <a:latin typeface="Liberation Sans"/>
                <a:ea typeface="Liberation Sans"/>
                <a:cs typeface="Liberation Sans"/>
              </a:defRPr>
            </a:lvl3pPr>
            <a:lvl4pPr>
              <a:buNone/>
              <a:defRPr sz="1575" b="0">
                <a:solidFill>
                  <a:srgbClr val="41586A"/>
                </a:solidFill>
                <a:latin typeface="Liberation Sans"/>
                <a:ea typeface="Liberation Sans"/>
                <a:cs typeface="Liberation Sans"/>
              </a:defRPr>
            </a:lvl4pPr>
            <a:lvl5pPr>
              <a:buNone/>
              <a:defRPr sz="1575" b="0">
                <a:solidFill>
                  <a:srgbClr val="41586A"/>
                </a:solidFill>
                <a:latin typeface="Liberation Sans"/>
                <a:ea typeface="Liberation Sans"/>
                <a:cs typeface="Liberation Sans"/>
              </a:defRPr>
            </a:lvl5pPr>
            <a:lvl6pPr>
              <a:buNone/>
              <a:defRPr sz="1575" b="0">
                <a:solidFill>
                  <a:srgbClr val="41586A"/>
                </a:solidFill>
                <a:latin typeface="Liberation Sans"/>
                <a:ea typeface="Liberation Sans"/>
                <a:cs typeface="Liberation Sans"/>
              </a:defRPr>
            </a:lvl6pPr>
            <a:lvl7pPr>
              <a:buNone/>
              <a:defRPr sz="1575" b="0">
                <a:solidFill>
                  <a:srgbClr val="41586A"/>
                </a:solidFill>
                <a:latin typeface="Liberation Sans"/>
                <a:ea typeface="Liberation Sans"/>
                <a:cs typeface="Liberation Sans"/>
              </a:defRPr>
            </a:lvl7pPr>
            <a:lvl8pPr>
              <a:buNone/>
              <a:defRPr sz="1575" b="0">
                <a:solidFill>
                  <a:srgbClr val="41586A"/>
                </a:solidFill>
                <a:latin typeface="Liberation Sans"/>
                <a:ea typeface="Liberation Sans"/>
                <a:cs typeface="Liberation Sans"/>
              </a:defRPr>
            </a:lvl8pPr>
            <a:lvl9pPr>
              <a:buNone/>
              <a:defRPr sz="1575" b="0">
                <a:solidFill>
                  <a:srgbClr val="41586A"/>
                </a:solidFill>
                <a:latin typeface="Liberation Sans"/>
                <a:ea typeface="Liberation Sans"/>
                <a:cs typeface="Liberation Sans"/>
              </a:defRPr>
            </a:lvl9pPr>
          </a:lstStyle>
          <a:p xmlns:a="http://schemas.openxmlformats.org/drawingml/2006/main">
            <a:pPr>
              <a:buNone/>
              <a:defRPr sz="1575" b="0">
                <a:solidFill>
                  <a:srgbClr val="41586A"/>
                </a:solidFill>
                <a:latin typeface="Liberation Sans"/>
                <a:ea typeface="Liberation Sans"/>
                <a:cs typeface="Liberation Sans"/>
              </a:defRPr>
            </a:pPr>
            <a:r>
              <a:rPr sz="1425" b="0">
                <a:solidFill>
                  <a:srgbClr val="41586A"/>
                </a:solidFill>
                <a:latin typeface="Liberation Sans"/>
                <a:ea typeface="Liberation Sans"/>
                <a:cs typeface="Liberation Sans"/>
              </a:rPr>
              <a:t>Different parts keep the same pulse. Listen, respond and retry.</a:t>
            </a:r>
          </a:p>
        </p:txBody>
      </p:sp>
      <p:sp>
        <p:nvSpPr>
          <p:cNvPr id="12" name="">
            <a:extLst xmlns:a="http://schemas.openxmlformats.org/drawingml/2006/main">
              <a:ext uri="{FF2B5EF4-FFF2-40B4-BE49-F238E27FC236}">
                <a16:creationId xmlns:a16="http://schemas.microsoft.com/office/drawing/2014/main" id="{D4406D81-DDFF-4DFF-B3A8-C917C75191D3}"/>
              </a:ext>
            </a:extLst>
          </p:cNvPr>
          <p:cNvSpPr>
            <a:spLocks xmlns:a="http://schemas.openxmlformats.org/drawingml/2006/main" noGrp="1"/>
          </p:cNvSpPr>
          <p:nvPr/>
        </p:nvSpPr>
        <p:spPr>
          <a:xfrm xmlns:a="http://schemas.openxmlformats.org/drawingml/2006/main">
            <a:off x="419100" y="5991225"/>
            <a:ext cx="112871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00" b="0">
                <a:solidFill>
                  <a:srgbClr val="41586A"/>
                </a:solidFill>
                <a:latin typeface="Liberation Sans"/>
                <a:ea typeface="Liberation Sans"/>
                <a:cs typeface="Liberation Sans"/>
              </a:defRPr>
            </a:defPPr>
            <a:lvl1pPr>
              <a:buNone/>
              <a:defRPr sz="1350" b="0">
                <a:solidFill>
                  <a:srgbClr val="41586A"/>
                </a:solidFill>
                <a:latin typeface="Liberation Sans"/>
                <a:ea typeface="Liberation Sans"/>
                <a:cs typeface="Liberation Sans"/>
              </a:defRPr>
            </a:lvl1pPr>
            <a:lvl2pPr>
              <a:buNone/>
              <a:defRPr sz="1350" b="0">
                <a:solidFill>
                  <a:srgbClr val="41586A"/>
                </a:solidFill>
                <a:latin typeface="Liberation Sans"/>
                <a:ea typeface="Liberation Sans"/>
                <a:cs typeface="Liberation Sans"/>
              </a:defRPr>
            </a:lvl2pPr>
            <a:lvl3pPr>
              <a:buNone/>
              <a:defRPr sz="1350" b="0">
                <a:solidFill>
                  <a:srgbClr val="41586A"/>
                </a:solidFill>
                <a:latin typeface="Liberation Sans"/>
                <a:ea typeface="Liberation Sans"/>
                <a:cs typeface="Liberation Sans"/>
              </a:defRPr>
            </a:lvl3pPr>
            <a:lvl4pPr>
              <a:buNone/>
              <a:defRPr sz="1350" b="0">
                <a:solidFill>
                  <a:srgbClr val="41586A"/>
                </a:solidFill>
                <a:latin typeface="Liberation Sans"/>
                <a:ea typeface="Liberation Sans"/>
                <a:cs typeface="Liberation Sans"/>
              </a:defRPr>
            </a:lvl4pPr>
            <a:lvl5pPr>
              <a:buNone/>
              <a:defRPr sz="1350" b="0">
                <a:solidFill>
                  <a:srgbClr val="41586A"/>
                </a:solidFill>
                <a:latin typeface="Liberation Sans"/>
                <a:ea typeface="Liberation Sans"/>
                <a:cs typeface="Liberation Sans"/>
              </a:defRPr>
            </a:lvl5pPr>
            <a:lvl6pPr>
              <a:buNone/>
              <a:defRPr sz="1350" b="0">
                <a:solidFill>
                  <a:srgbClr val="41586A"/>
                </a:solidFill>
                <a:latin typeface="Liberation Sans"/>
                <a:ea typeface="Liberation Sans"/>
                <a:cs typeface="Liberation Sans"/>
              </a:defRPr>
            </a:lvl6pPr>
            <a:lvl7pPr>
              <a:buNone/>
              <a:defRPr sz="1350" b="0">
                <a:solidFill>
                  <a:srgbClr val="41586A"/>
                </a:solidFill>
                <a:latin typeface="Liberation Sans"/>
                <a:ea typeface="Liberation Sans"/>
                <a:cs typeface="Liberation Sans"/>
              </a:defRPr>
            </a:lvl7pPr>
            <a:lvl8pPr>
              <a:buNone/>
              <a:defRPr sz="1350" b="0">
                <a:solidFill>
                  <a:srgbClr val="41586A"/>
                </a:solidFill>
                <a:latin typeface="Liberation Sans"/>
                <a:ea typeface="Liberation Sans"/>
                <a:cs typeface="Liberation Sans"/>
              </a:defRPr>
            </a:lvl8pPr>
            <a:lvl9pPr>
              <a:buNone/>
              <a:defRPr sz="1350" b="0">
                <a:solidFill>
                  <a:srgbClr val="41586A"/>
                </a:solidFill>
                <a:latin typeface="Liberation Sans"/>
                <a:ea typeface="Liberation Sans"/>
                <a:cs typeface="Liberation Sans"/>
              </a:defRPr>
            </a:lvl9pPr>
          </a:lstStyle>
          <a:p xmlns:a="http://schemas.openxmlformats.org/drawingml/2006/main">
            <a:pPr>
              <a:buNone/>
              <a:defRPr sz="1350" b="0">
                <a:solidFill>
                  <a:srgbClr val="41586A"/>
                </a:solidFill>
                <a:latin typeface="Liberation Sans"/>
                <a:ea typeface="Liberation Sans"/>
                <a:cs typeface="Liberation Sans"/>
              </a:defRPr>
            </a:pPr>
            <a:r>
              <a:rPr sz="1200" b="0">
                <a:solidFill>
                  <a:srgbClr val="41586A"/>
                </a:solidFill>
                <a:latin typeface="Liberation Sans"/>
                <a:ea typeface="Liberation Sans"/>
                <a:cs typeface="Liberation Sans"/>
              </a:rPr>
              <a:t>In your book: Use one word in a sentence or sketch.</a:t>
            </a:r>
          </a:p>
        </p:txBody>
      </p:sp>
      <p:sp>
        <p:nvSpPr>
          <p:cNvPr id="13" name="">
            <a:extLst xmlns:a="http://schemas.openxmlformats.org/drawingml/2006/main">
              <a:ext uri="{FF2B5EF4-FFF2-40B4-BE49-F238E27FC236}">
                <a16:creationId xmlns:a16="http://schemas.microsoft.com/office/drawing/2014/main" id="{FF3DEDD6-538F-4F95-AAD5-4723A0794E07}"/>
              </a:ext>
            </a:extLst>
          </p:cNvPr>
          <p:cNvSpPr>
            <a:spLocks xmlns:a="http://schemas.openxmlformats.org/drawingml/2006/main" noGrp="1"/>
          </p:cNvSpPr>
          <p:nvPr/>
        </p:nvSpPr>
        <p:spPr>
          <a:xfrm xmlns:a="http://schemas.openxmlformats.org/drawingml/2006/main">
            <a:off x="419100" y="6305550"/>
            <a:ext cx="7620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050" b="0">
                <a:solidFill>
                  <a:srgbClr val="41586A"/>
                </a:solidFill>
                <a:latin typeface="Liberation Sans"/>
                <a:ea typeface="Liberation Sans"/>
                <a:cs typeface="Liberation Sans"/>
              </a:defRPr>
            </a:defPPr>
            <a:lvl1pPr>
              <a:buNone/>
              <a:defRPr sz="1050" b="0">
                <a:solidFill>
                  <a:srgbClr val="41586A"/>
                </a:solidFill>
                <a:latin typeface="Liberation Sans"/>
                <a:ea typeface="Liberation Sans"/>
                <a:cs typeface="Liberation Sans"/>
              </a:defRPr>
            </a:lvl1pPr>
            <a:lvl2pPr>
              <a:buNone/>
              <a:defRPr sz="1050" b="0">
                <a:solidFill>
                  <a:srgbClr val="41586A"/>
                </a:solidFill>
                <a:latin typeface="Liberation Sans"/>
                <a:ea typeface="Liberation Sans"/>
                <a:cs typeface="Liberation Sans"/>
              </a:defRPr>
            </a:lvl2pPr>
            <a:lvl3pPr>
              <a:buNone/>
              <a:defRPr sz="1050" b="0">
                <a:solidFill>
                  <a:srgbClr val="41586A"/>
                </a:solidFill>
                <a:latin typeface="Liberation Sans"/>
                <a:ea typeface="Liberation Sans"/>
                <a:cs typeface="Liberation Sans"/>
              </a:defRPr>
            </a:lvl3pPr>
            <a:lvl4pPr>
              <a:buNone/>
              <a:defRPr sz="1050" b="0">
                <a:solidFill>
                  <a:srgbClr val="41586A"/>
                </a:solidFill>
                <a:latin typeface="Liberation Sans"/>
                <a:ea typeface="Liberation Sans"/>
                <a:cs typeface="Liberation Sans"/>
              </a:defRPr>
            </a:lvl4pPr>
            <a:lvl5pPr>
              <a:buNone/>
              <a:defRPr sz="1050" b="0">
                <a:solidFill>
                  <a:srgbClr val="41586A"/>
                </a:solidFill>
                <a:latin typeface="Liberation Sans"/>
                <a:ea typeface="Liberation Sans"/>
                <a:cs typeface="Liberation Sans"/>
              </a:defRPr>
            </a:lvl5pPr>
            <a:lvl6pPr>
              <a:buNone/>
              <a:defRPr sz="1050" b="0">
                <a:solidFill>
                  <a:srgbClr val="41586A"/>
                </a:solidFill>
                <a:latin typeface="Liberation Sans"/>
                <a:ea typeface="Liberation Sans"/>
                <a:cs typeface="Liberation Sans"/>
              </a:defRPr>
            </a:lvl6pPr>
            <a:lvl7pPr>
              <a:buNone/>
              <a:defRPr sz="1050" b="0">
                <a:solidFill>
                  <a:srgbClr val="41586A"/>
                </a:solidFill>
                <a:latin typeface="Liberation Sans"/>
                <a:ea typeface="Liberation Sans"/>
                <a:cs typeface="Liberation Sans"/>
              </a:defRPr>
            </a:lvl7pPr>
            <a:lvl8pPr>
              <a:buNone/>
              <a:defRPr sz="1050" b="0">
                <a:solidFill>
                  <a:srgbClr val="41586A"/>
                </a:solidFill>
                <a:latin typeface="Liberation Sans"/>
                <a:ea typeface="Liberation Sans"/>
                <a:cs typeface="Liberation Sans"/>
              </a:defRPr>
            </a:lvl8pPr>
            <a:lvl9pPr>
              <a:buNone/>
              <a:defRPr sz="1050" b="0">
                <a:solidFill>
                  <a:srgbClr val="41586A"/>
                </a:solidFill>
                <a:latin typeface="Liberation Sans"/>
                <a:ea typeface="Liberation Sans"/>
                <a:cs typeface="Liberation Sans"/>
              </a:defRPr>
            </a:lvl9pPr>
          </a:lstStyle>
          <a:p xmlns:a="http://schemas.openxmlformats.org/drawingml/2006/main">
            <a:pPr>
              <a:buNone/>
              <a:defRPr sz="1050" b="0">
                <a:solidFill>
                  <a:srgbClr val="41586A"/>
                </a:solidFill>
                <a:latin typeface="Liberation Sans"/>
                <a:ea typeface="Liberation Sans"/>
                <a:cs typeface="Liberation Sans"/>
              </a:defRPr>
            </a:pPr>
            <a:r>
              <a:rPr sz="1050" b="0">
                <a:solidFill>
                  <a:srgbClr val="41586A"/>
                </a:solidFill>
                <a:latin typeface="Liberation Sans"/>
                <a:ea typeface="Liberation Sans"/>
                <a:cs typeface="Liberation Sans"/>
              </a:rPr>
              <a:t>ART-GROW-A2-W02-P2   ·   Public   ·   6/14</a:t>
            </a:r>
          </a:p>
        </p:txBody>
      </p:sp>
      <p:sp>
        <p:nvSpPr>
          <p:cNvPr id="14" name="">
            <a:extLst xmlns:a="http://schemas.openxmlformats.org/drawingml/2006/main">
              <a:ext uri="{FF2B5EF4-FFF2-40B4-BE49-F238E27FC236}">
                <a16:creationId xmlns:a16="http://schemas.microsoft.com/office/drawing/2014/main" id="{ABBCA9C7-D1D7-404D-8865-773F99D57BAC}"/>
              </a:ext>
            </a:extLst>
          </p:cNvPr>
          <p:cNvSpPr>
            <a:spLocks xmlns:a="http://schemas.openxmlformats.org/drawingml/2006/main" noGrp="1"/>
          </p:cNvSpPr>
          <p:nvPr/>
        </p:nvSpPr>
        <p:spPr>
          <a:xfrm xmlns:a="http://schemas.openxmlformats.org/drawingml/2006/main">
            <a:off x="419100" y="6572250"/>
            <a:ext cx="952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00" b="0">
                <a:solidFill>
                  <a:srgbClr val="41586A"/>
                </a:solidFill>
                <a:latin typeface="Liberation Sans"/>
                <a:ea typeface="Liberation Sans"/>
                <a:cs typeface="Liberation Sans"/>
              </a:defRPr>
            </a:defPPr>
            <a:lvl1pPr>
              <a:buNone/>
              <a:defRPr sz="900" b="0">
                <a:solidFill>
                  <a:srgbClr val="41586A"/>
                </a:solidFill>
                <a:latin typeface="Liberation Sans"/>
                <a:ea typeface="Liberation Sans"/>
                <a:cs typeface="Liberation Sans"/>
              </a:defRPr>
            </a:lvl1pPr>
            <a:lvl2pPr>
              <a:buNone/>
              <a:defRPr sz="900" b="0">
                <a:solidFill>
                  <a:srgbClr val="41586A"/>
                </a:solidFill>
                <a:latin typeface="Liberation Sans"/>
                <a:ea typeface="Liberation Sans"/>
                <a:cs typeface="Liberation Sans"/>
              </a:defRPr>
            </a:lvl2pPr>
            <a:lvl3pPr>
              <a:buNone/>
              <a:defRPr sz="900" b="0">
                <a:solidFill>
                  <a:srgbClr val="41586A"/>
                </a:solidFill>
                <a:latin typeface="Liberation Sans"/>
                <a:ea typeface="Liberation Sans"/>
                <a:cs typeface="Liberation Sans"/>
              </a:defRPr>
            </a:lvl3pPr>
            <a:lvl4pPr>
              <a:buNone/>
              <a:defRPr sz="900" b="0">
                <a:solidFill>
                  <a:srgbClr val="41586A"/>
                </a:solidFill>
                <a:latin typeface="Liberation Sans"/>
                <a:ea typeface="Liberation Sans"/>
                <a:cs typeface="Liberation Sans"/>
              </a:defRPr>
            </a:lvl4pPr>
            <a:lvl5pPr>
              <a:buNone/>
              <a:defRPr sz="900" b="0">
                <a:solidFill>
                  <a:srgbClr val="41586A"/>
                </a:solidFill>
                <a:latin typeface="Liberation Sans"/>
                <a:ea typeface="Liberation Sans"/>
                <a:cs typeface="Liberation Sans"/>
              </a:defRPr>
            </a:lvl5pPr>
            <a:lvl6pPr>
              <a:buNone/>
              <a:defRPr sz="900" b="0">
                <a:solidFill>
                  <a:srgbClr val="41586A"/>
                </a:solidFill>
                <a:latin typeface="Liberation Sans"/>
                <a:ea typeface="Liberation Sans"/>
                <a:cs typeface="Liberation Sans"/>
              </a:defRPr>
            </a:lvl6pPr>
            <a:lvl7pPr>
              <a:buNone/>
              <a:defRPr sz="900" b="0">
                <a:solidFill>
                  <a:srgbClr val="41586A"/>
                </a:solidFill>
                <a:latin typeface="Liberation Sans"/>
                <a:ea typeface="Liberation Sans"/>
                <a:cs typeface="Liberation Sans"/>
              </a:defRPr>
            </a:lvl7pPr>
            <a:lvl8pPr>
              <a:buNone/>
              <a:defRPr sz="900" b="0">
                <a:solidFill>
                  <a:srgbClr val="41586A"/>
                </a:solidFill>
                <a:latin typeface="Liberation Sans"/>
                <a:ea typeface="Liberation Sans"/>
                <a:cs typeface="Liberation Sans"/>
              </a:defRPr>
            </a:lvl8pPr>
            <a:lvl9pPr>
              <a:buNone/>
              <a:defRPr sz="900" b="0">
                <a:solidFill>
                  <a:srgbClr val="41586A"/>
                </a:solidFill>
                <a:latin typeface="Liberation Sans"/>
                <a:ea typeface="Liberation Sans"/>
                <a:cs typeface="Liberation Sans"/>
              </a:defRPr>
            </a:lvl9pPr>
          </a:lstStyle>
          <a:p xmlns:a="http://schemas.openxmlformats.org/drawingml/2006/main">
            <a:pPr>
              <a:buNone/>
              <a:defRPr sz="900" b="0">
                <a:solidFill>
                  <a:srgbClr val="41586A"/>
                </a:solidFill>
                <a:latin typeface="Liberation Sans"/>
                <a:ea typeface="Liberation Sans"/>
                <a:cs typeface="Liberation Sans"/>
              </a:defRPr>
            </a:pPr>
            <a:r>
              <a:rPr sz="900" b="0">
                <a:solidFill>
                  <a:srgbClr val="41586A"/>
                </a:solidFill>
                <a:latin typeface="Liberation Sans"/>
                <a:ea typeface="Liberation Sans"/>
                <a:cs typeface="Liberation Sans"/>
              </a:rPr>
              <a:t>Made by Matt</a:t>
            </a:r>
          </a:p>
        </p:txBody>
      </p:sp>
    </p:spTree>
    <p:extLst>
      <p:ext uri="{BB962C8B-B14F-4D97-AF65-F5344CB8AC3E}">
        <p14:creationId xmlns:p14="http://schemas.microsoft.com/office/powerpoint/2010/main" val="1806642024"/>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8A4E94A9-B31F-46BC-B1DB-C2B4B74D20C7}"/>
              </a:ext>
            </a:extLst>
          </p:cNvPr>
          <p:cNvSpPr>
            <a:spLocks xmlns:a="http://schemas.openxmlformats.org/drawingml/2006/main" noGrp="1"/>
          </p:cNvSpPr>
          <p:nvPr/>
        </p:nvSpPr>
        <p:spPr>
          <a:xfrm xmlns:a="http://schemas.openxmlformats.org/drawingml/2006/main">
            <a:off x="0" y="0"/>
            <a:ext cx="12192000" cy="685800"/>
          </a:xfrm>
          <a:prstGeom xmlns:a="http://schemas.openxmlformats.org/drawingml/2006/main" prst="rect">
            <a:avLst/>
          </a:prstGeom>
          <a:solidFill xmlns:a="http://schemas.openxmlformats.org/drawingml/2006/main">
            <a:srgbClr val="4E7A9B"/>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131CC837-84BA-4A5B-AC3F-FEDB2E681447}"/>
              </a:ext>
            </a:extLst>
          </p:cNvPr>
          <p:cNvSpPr>
            <a:spLocks xmlns:a="http://schemas.openxmlformats.org/drawingml/2006/main" noGrp="1"/>
          </p:cNvSpPr>
          <p:nvPr/>
        </p:nvSpPr>
        <p:spPr>
          <a:xfrm xmlns:a="http://schemas.openxmlformats.org/drawingml/2006/main">
            <a:off x="342900" y="219075"/>
            <a:ext cx="10382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1">
                <a:solidFill>
                  <a:srgbClr val="FFFFFF"/>
                </a:solidFill>
                <a:latin typeface="Liberation Sans"/>
                <a:ea typeface="Liberation Sans"/>
                <a:cs typeface="Liberation Sans"/>
              </a:defRPr>
            </a:defPPr>
            <a:lvl1pPr>
              <a:buNone/>
              <a:defRPr sz="1800" b="1">
                <a:solidFill>
                  <a:srgbClr val="FFFFFF"/>
                </a:solidFill>
                <a:latin typeface="Liberation Sans"/>
                <a:ea typeface="Liberation Sans"/>
                <a:cs typeface="Liberation Sans"/>
              </a:defRPr>
            </a:lvl1pPr>
            <a:lvl2pPr>
              <a:buNone/>
              <a:defRPr sz="1800" b="1">
                <a:solidFill>
                  <a:srgbClr val="FFFFFF"/>
                </a:solidFill>
                <a:latin typeface="Liberation Sans"/>
                <a:ea typeface="Liberation Sans"/>
                <a:cs typeface="Liberation Sans"/>
              </a:defRPr>
            </a:lvl2pPr>
            <a:lvl3pPr>
              <a:buNone/>
              <a:defRPr sz="1800" b="1">
                <a:solidFill>
                  <a:srgbClr val="FFFFFF"/>
                </a:solidFill>
                <a:latin typeface="Liberation Sans"/>
                <a:ea typeface="Liberation Sans"/>
                <a:cs typeface="Liberation Sans"/>
              </a:defRPr>
            </a:lvl3pPr>
            <a:lvl4pPr>
              <a:buNone/>
              <a:defRPr sz="1800" b="1">
                <a:solidFill>
                  <a:srgbClr val="FFFFFF"/>
                </a:solidFill>
                <a:latin typeface="Liberation Sans"/>
                <a:ea typeface="Liberation Sans"/>
                <a:cs typeface="Liberation Sans"/>
              </a:defRPr>
            </a:lvl4pPr>
            <a:lvl5pPr>
              <a:buNone/>
              <a:defRPr sz="1800" b="1">
                <a:solidFill>
                  <a:srgbClr val="FFFFFF"/>
                </a:solidFill>
                <a:latin typeface="Liberation Sans"/>
                <a:ea typeface="Liberation Sans"/>
                <a:cs typeface="Liberation Sans"/>
              </a:defRPr>
            </a:lvl5pPr>
            <a:lvl6pPr>
              <a:buNone/>
              <a:defRPr sz="1800" b="1">
                <a:solidFill>
                  <a:srgbClr val="FFFFFF"/>
                </a:solidFill>
                <a:latin typeface="Liberation Sans"/>
                <a:ea typeface="Liberation Sans"/>
                <a:cs typeface="Liberation Sans"/>
              </a:defRPr>
            </a:lvl6pPr>
            <a:lvl7pPr>
              <a:buNone/>
              <a:defRPr sz="1800" b="1">
                <a:solidFill>
                  <a:srgbClr val="FFFFFF"/>
                </a:solidFill>
                <a:latin typeface="Liberation Sans"/>
                <a:ea typeface="Liberation Sans"/>
                <a:cs typeface="Liberation Sans"/>
              </a:defRPr>
            </a:lvl7pPr>
            <a:lvl8pPr>
              <a:buNone/>
              <a:defRPr sz="1800" b="1">
                <a:solidFill>
                  <a:srgbClr val="FFFFFF"/>
                </a:solidFill>
                <a:latin typeface="Liberation Sans"/>
                <a:ea typeface="Liberation Sans"/>
                <a:cs typeface="Liberation Sans"/>
              </a:defRPr>
            </a:lvl8pPr>
            <a:lvl9pPr>
              <a:buNone/>
              <a:defRPr sz="1800" b="1">
                <a:solidFill>
                  <a:srgbClr val="FFFFFF"/>
                </a:solidFill>
                <a:latin typeface="Liberation Sans"/>
                <a:ea typeface="Liberation Sans"/>
                <a:cs typeface="Liberation Sans"/>
              </a:defRPr>
            </a:lvl9pPr>
          </a:lstStyle>
          <a:p xmlns:a="http://schemas.openxmlformats.org/drawingml/2006/main">
            <a:pPr>
              <a:buNone/>
              <a:defRPr sz="1800" b="1">
                <a:solidFill>
                  <a:srgbClr val="FFFFFF"/>
                </a:solidFill>
                <a:latin typeface="Liberation Sans"/>
                <a:ea typeface="Liberation Sans"/>
                <a:cs typeface="Liberation Sans"/>
              </a:defRPr>
            </a:pPr>
            <a:r>
              <a:rPr sz="1725" b="1">
                <a:solidFill>
                  <a:srgbClr val="FFFFFF"/>
                </a:solidFill>
                <a:latin typeface="Liberation Sans"/>
                <a:ea typeface="Liberation Sans"/>
                <a:cs typeface="Liberation Sans"/>
              </a:rPr>
              <a:t>CREATIVE ARTS   ·   GROW   ·   Autumn 2 · Week 2   ·   Lesson 2</a:t>
            </a:r>
          </a:p>
        </p:txBody>
      </p:sp>
      <p:pic>
        <p:nvPicPr>
          <p:cNvPr id="3" name="">
            <a:extLst xmlns:a="http://schemas.openxmlformats.org/drawingml/2006/main">
              <a:ext uri="{FF2B5EF4-FFF2-40B4-BE49-F238E27FC236}">
                <a16:creationId xmlns:a16="http://schemas.microsoft.com/office/drawing/2014/main" id="{CB2F7C76-0F0E-4369-A043-9AB2CBA00EFA}"/>
              </a:ext>
            </a:extLst>
          </p:cNvPr>
          <p:cNvPicPr>
            <a:picLocks xmlns:a="http://schemas.openxmlformats.org/drawingml/2006/main" noChangeAspect="1"/>
          </p:cNvPicPr>
          <p:nvPr/>
        </p:nvPicPr>
        <p:blipFill>
          <a:blip xmlns:r="http://schemas.openxmlformats.org/officeDocument/2006/relationships" xmlns:a="http://schemas.openxmlformats.org/drawingml/2006/main" r:embed="R635d20b6ef864b30"/>
          <a:stretch xmlns:a="http://schemas.openxmlformats.org/drawingml/2006/main"/>
        </p:blipFill>
        <p:spPr>
          <a:xfrm xmlns:a="http://schemas.openxmlformats.org/drawingml/2006/main">
            <a:off x="11430000" y="104775"/>
            <a:ext cx="476250" cy="4762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DB4CF8D-D430-4702-9FC8-F14C4BC00BC5}"/>
              </a:ext>
            </a:extLst>
          </p:cNvPr>
          <p:cNvSpPr>
            <a:spLocks xmlns:a="http://schemas.openxmlformats.org/drawingml/2006/main" noGrp="1"/>
          </p:cNvSpPr>
          <p:nvPr/>
        </p:nvSpPr>
        <p:spPr>
          <a:xfrm xmlns:a="http://schemas.openxmlformats.org/drawingml/2006/main">
            <a:off x="419100" y="885825"/>
            <a:ext cx="11334750" cy="295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350" b="1">
                <a:solidFill>
                  <a:srgbClr val="4E7A9B"/>
                </a:solidFill>
                <a:latin typeface="Liberation Sans"/>
                <a:ea typeface="Liberation Sans"/>
                <a:cs typeface="Liberation Sans"/>
              </a:defRPr>
            </a:defPPr>
            <a:lvl1pPr>
              <a:buNone/>
              <a:defRPr sz="1500" b="1">
                <a:solidFill>
                  <a:srgbClr val="4E7A9B"/>
                </a:solidFill>
                <a:latin typeface="Liberation Sans"/>
                <a:ea typeface="Liberation Sans"/>
                <a:cs typeface="Liberation Sans"/>
              </a:defRPr>
            </a:lvl1pPr>
            <a:lvl2pPr>
              <a:buNone/>
              <a:defRPr sz="1500" b="1">
                <a:solidFill>
                  <a:srgbClr val="4E7A9B"/>
                </a:solidFill>
                <a:latin typeface="Liberation Sans"/>
                <a:ea typeface="Liberation Sans"/>
                <a:cs typeface="Liberation Sans"/>
              </a:defRPr>
            </a:lvl2pPr>
            <a:lvl3pPr>
              <a:buNone/>
              <a:defRPr sz="1500" b="1">
                <a:solidFill>
                  <a:srgbClr val="4E7A9B"/>
                </a:solidFill>
                <a:latin typeface="Liberation Sans"/>
                <a:ea typeface="Liberation Sans"/>
                <a:cs typeface="Liberation Sans"/>
              </a:defRPr>
            </a:lvl3pPr>
            <a:lvl4pPr>
              <a:buNone/>
              <a:defRPr sz="1500" b="1">
                <a:solidFill>
                  <a:srgbClr val="4E7A9B"/>
                </a:solidFill>
                <a:latin typeface="Liberation Sans"/>
                <a:ea typeface="Liberation Sans"/>
                <a:cs typeface="Liberation Sans"/>
              </a:defRPr>
            </a:lvl4pPr>
            <a:lvl5pPr>
              <a:buNone/>
              <a:defRPr sz="1500" b="1">
                <a:solidFill>
                  <a:srgbClr val="4E7A9B"/>
                </a:solidFill>
                <a:latin typeface="Liberation Sans"/>
                <a:ea typeface="Liberation Sans"/>
                <a:cs typeface="Liberation Sans"/>
              </a:defRPr>
            </a:lvl5pPr>
            <a:lvl6pPr>
              <a:buNone/>
              <a:defRPr sz="1500" b="1">
                <a:solidFill>
                  <a:srgbClr val="4E7A9B"/>
                </a:solidFill>
                <a:latin typeface="Liberation Sans"/>
                <a:ea typeface="Liberation Sans"/>
                <a:cs typeface="Liberation Sans"/>
              </a:defRPr>
            </a:lvl6pPr>
            <a:lvl7pPr>
              <a:buNone/>
              <a:defRPr sz="1500" b="1">
                <a:solidFill>
                  <a:srgbClr val="4E7A9B"/>
                </a:solidFill>
                <a:latin typeface="Liberation Sans"/>
                <a:ea typeface="Liberation Sans"/>
                <a:cs typeface="Liberation Sans"/>
              </a:defRPr>
            </a:lvl7pPr>
            <a:lvl8pPr>
              <a:buNone/>
              <a:defRPr sz="1500" b="1">
                <a:solidFill>
                  <a:srgbClr val="4E7A9B"/>
                </a:solidFill>
                <a:latin typeface="Liberation Sans"/>
                <a:ea typeface="Liberation Sans"/>
                <a:cs typeface="Liberation Sans"/>
              </a:defRPr>
            </a:lvl8pPr>
            <a:lvl9pPr>
              <a:buNone/>
              <a:defRPr sz="1500" b="1">
                <a:solidFill>
                  <a:srgbClr val="4E7A9B"/>
                </a:solidFill>
                <a:latin typeface="Liberation Sans"/>
                <a:ea typeface="Liberation Sans"/>
                <a:cs typeface="Liberation Sans"/>
              </a:defRPr>
            </a:lvl9pPr>
          </a:lstStyle>
          <a:p xmlns:a="http://schemas.openxmlformats.org/drawingml/2006/main">
            <a:pPr>
              <a:buNone/>
              <a:defRPr sz="1500" b="1">
                <a:solidFill>
                  <a:srgbClr val="4E7A9B"/>
                </a:solidFill>
                <a:latin typeface="Liberation Sans"/>
                <a:ea typeface="Liberation Sans"/>
                <a:cs typeface="Liberation Sans"/>
              </a:defRPr>
            </a:pPr>
            <a:r>
              <a:rPr sz="1350" b="1">
                <a:solidFill>
                  <a:srgbClr val="4E7A9B"/>
                </a:solidFill>
                <a:latin typeface="Liberation Sans"/>
                <a:ea typeface="Liberation Sans"/>
                <a:cs typeface="Liberation Sans"/>
              </a:rPr>
              <a:t>WE DO   ·   4 MIN   ·   Wednesday 11 November 2026</a:t>
            </a:r>
          </a:p>
        </p:txBody>
      </p:sp>
      <p:sp>
        <p:nvSpPr>
          <p:cNvPr id="5" name="">
            <a:extLst xmlns:a="http://schemas.openxmlformats.org/drawingml/2006/main">
              <a:ext uri="{FF2B5EF4-FFF2-40B4-BE49-F238E27FC236}">
                <a16:creationId xmlns:a16="http://schemas.microsoft.com/office/drawing/2014/main" id="{60FF193B-5F49-46EC-AD7D-74204CAC41FA}"/>
              </a:ext>
            </a:extLst>
          </p:cNvPr>
          <p:cNvSpPr>
            <a:spLocks xmlns:a="http://schemas.openxmlformats.org/drawingml/2006/main" noGrp="1"/>
          </p:cNvSpPr>
          <p:nvPr/>
        </p:nvSpPr>
        <p:spPr>
          <a:xfrm xmlns:a="http://schemas.openxmlformats.org/drawingml/2006/main">
            <a:off x="419100" y="1333500"/>
            <a:ext cx="11239500" cy="933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450" b="1">
                <a:solidFill>
                  <a:srgbClr val="152238"/>
                </a:solidFill>
                <a:latin typeface="Liberation Sans"/>
                <a:ea typeface="Liberation Sans"/>
                <a:cs typeface="Liberation Sans"/>
              </a:defRPr>
            </a:defPPr>
            <a:lvl1pPr>
              <a:buNone/>
              <a:defRPr sz="3450" b="1">
                <a:solidFill>
                  <a:srgbClr val="152238"/>
                </a:solidFill>
                <a:latin typeface="Liberation Sans"/>
                <a:ea typeface="Liberation Sans"/>
                <a:cs typeface="Liberation Sans"/>
              </a:defRPr>
            </a:lvl1pPr>
            <a:lvl2pPr>
              <a:buNone/>
              <a:defRPr sz="3450" b="1">
                <a:solidFill>
                  <a:srgbClr val="152238"/>
                </a:solidFill>
                <a:latin typeface="Liberation Sans"/>
                <a:ea typeface="Liberation Sans"/>
                <a:cs typeface="Liberation Sans"/>
              </a:defRPr>
            </a:lvl2pPr>
            <a:lvl3pPr>
              <a:buNone/>
              <a:defRPr sz="3450" b="1">
                <a:solidFill>
                  <a:srgbClr val="152238"/>
                </a:solidFill>
                <a:latin typeface="Liberation Sans"/>
                <a:ea typeface="Liberation Sans"/>
                <a:cs typeface="Liberation Sans"/>
              </a:defRPr>
            </a:lvl3pPr>
            <a:lvl4pPr>
              <a:buNone/>
              <a:defRPr sz="3450" b="1">
                <a:solidFill>
                  <a:srgbClr val="152238"/>
                </a:solidFill>
                <a:latin typeface="Liberation Sans"/>
                <a:ea typeface="Liberation Sans"/>
                <a:cs typeface="Liberation Sans"/>
              </a:defRPr>
            </a:lvl4pPr>
            <a:lvl5pPr>
              <a:buNone/>
              <a:defRPr sz="3450" b="1">
                <a:solidFill>
                  <a:srgbClr val="152238"/>
                </a:solidFill>
                <a:latin typeface="Liberation Sans"/>
                <a:ea typeface="Liberation Sans"/>
                <a:cs typeface="Liberation Sans"/>
              </a:defRPr>
            </a:lvl5pPr>
            <a:lvl6pPr>
              <a:buNone/>
              <a:defRPr sz="3450" b="1">
                <a:solidFill>
                  <a:srgbClr val="152238"/>
                </a:solidFill>
                <a:latin typeface="Liberation Sans"/>
                <a:ea typeface="Liberation Sans"/>
                <a:cs typeface="Liberation Sans"/>
              </a:defRPr>
            </a:lvl6pPr>
            <a:lvl7pPr>
              <a:buNone/>
              <a:defRPr sz="3450" b="1">
                <a:solidFill>
                  <a:srgbClr val="152238"/>
                </a:solidFill>
                <a:latin typeface="Liberation Sans"/>
                <a:ea typeface="Liberation Sans"/>
                <a:cs typeface="Liberation Sans"/>
              </a:defRPr>
            </a:lvl7pPr>
            <a:lvl8pPr>
              <a:buNone/>
              <a:defRPr sz="3450" b="1">
                <a:solidFill>
                  <a:srgbClr val="152238"/>
                </a:solidFill>
                <a:latin typeface="Liberation Sans"/>
                <a:ea typeface="Liberation Sans"/>
                <a:cs typeface="Liberation Sans"/>
              </a:defRPr>
            </a:lvl8pPr>
            <a:lvl9pPr>
              <a:buNone/>
              <a:defRPr sz="3450" b="1">
                <a:solidFill>
                  <a:srgbClr val="152238"/>
                </a:solidFill>
                <a:latin typeface="Liberation Sans"/>
                <a:ea typeface="Liberation Sans"/>
                <a:cs typeface="Liberation Sans"/>
              </a:defRPr>
            </a:lvl9pPr>
          </a:lstStyle>
          <a:p xmlns:a="http://schemas.openxmlformats.org/drawingml/2006/main">
            <a:pPr>
              <a:buNone/>
              <a:defRPr sz="3450" b="1">
                <a:solidFill>
                  <a:srgbClr val="152238"/>
                </a:solidFill>
                <a:latin typeface="Liberation Sans"/>
                <a:ea typeface="Liberation Sans"/>
                <a:cs typeface="Liberation Sans"/>
              </a:defRPr>
            </a:pPr>
            <a:r>
              <a:rPr sz="3450" b="1">
                <a:solidFill>
                  <a:srgbClr val="152238"/>
                </a:solidFill>
                <a:latin typeface="Liberation Sans"/>
                <a:ea typeface="Liberation Sans"/>
                <a:cs typeface="Liberation Sans"/>
              </a:rPr>
              <a:t>Play with the count-in</a:t>
            </a:r>
          </a:p>
        </p:txBody>
      </p:sp>
      <p:sp>
        <p:nvSpPr>
          <p:cNvPr id="6" name="">
            <a:extLst xmlns:a="http://schemas.openxmlformats.org/drawingml/2006/main">
              <a:ext uri="{FF2B5EF4-FFF2-40B4-BE49-F238E27FC236}">
                <a16:creationId xmlns:a16="http://schemas.microsoft.com/office/drawing/2014/main" id="{34E4D04B-C825-48A3-BA63-483EE199054C}"/>
              </a:ext>
            </a:extLst>
          </p:cNvPr>
          <p:cNvSpPr>
            <a:spLocks xmlns:a="http://schemas.openxmlformats.org/drawingml/2006/main" noGrp="1"/>
          </p:cNvSpPr>
          <p:nvPr/>
        </p:nvSpPr>
        <p:spPr>
          <a:xfrm xmlns:a="http://schemas.openxmlformats.org/drawingml/2006/main">
            <a:off x="438150" y="24003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Play A alone once; then B alone once. Keep four equal positions.</a:t>
            </a:r>
          </a:p>
        </p:txBody>
      </p:sp>
      <p:sp>
        <p:nvSpPr>
          <p:cNvPr id="7" name="">
            <a:extLst xmlns:a="http://schemas.openxmlformats.org/drawingml/2006/main">
              <a:ext uri="{FF2B5EF4-FFF2-40B4-BE49-F238E27FC236}">
                <a16:creationId xmlns:a16="http://schemas.microsoft.com/office/drawing/2014/main" id="{62A3643B-C0B0-47D5-8214-811754DA2856}"/>
              </a:ext>
            </a:extLst>
          </p:cNvPr>
          <p:cNvSpPr>
            <a:spLocks xmlns:a="http://schemas.openxmlformats.org/drawingml/2006/main" noGrp="1"/>
          </p:cNvSpPr>
          <p:nvPr/>
        </p:nvSpPr>
        <p:spPr>
          <a:xfrm xmlns:a="http://schemas.openxmlformats.org/drawingml/2006/main">
            <a:off x="438150" y="306705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Use one count-in, then join both parts for two repeats.</a:t>
            </a:r>
          </a:p>
        </p:txBody>
      </p:sp>
      <p:pic>
        <p:nvPicPr>
          <p:cNvPr id="8" name="">
            <a:extLst xmlns:a="http://schemas.openxmlformats.org/drawingml/2006/main">
              <a:ext uri="{FF2B5EF4-FFF2-40B4-BE49-F238E27FC236}">
                <a16:creationId xmlns:a16="http://schemas.microsoft.com/office/drawing/2014/main" id="{738C7A01-0794-4DE6-8175-516503E87146}"/>
              </a:ext>
            </a:extLst>
          </p:cNvPr>
          <p:cNvPicPr>
            <a:picLocks xmlns:a="http://schemas.openxmlformats.org/drawingml/2006/main" noChangeAspect="1"/>
          </p:cNvPicPr>
          <p:nvPr/>
        </p:nvPicPr>
        <p:blipFill>
          <a:blip xmlns:r="http://schemas.openxmlformats.org/officeDocument/2006/relationships" xmlns:a="http://schemas.openxmlformats.org/drawingml/2006/main" r:embed="R048580964eac4085"/>
          <a:stretch xmlns:a="http://schemas.openxmlformats.org/drawingml/2006/main"/>
        </p:blipFill>
        <p:spPr>
          <a:xfrm xmlns:a="http://schemas.openxmlformats.org/drawingml/2006/main">
            <a:off x="6572250" y="2448443"/>
            <a:ext cx="5191125" cy="3046965"/>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1E697040-717A-4B45-8768-888B6C9CFA2E}"/>
              </a:ext>
            </a:extLst>
          </p:cNvPr>
          <p:cNvSpPr>
            <a:spLocks xmlns:a="http://schemas.openxmlformats.org/drawingml/2006/main" noGrp="1"/>
          </p:cNvSpPr>
          <p:nvPr/>
        </p:nvSpPr>
        <p:spPr>
          <a:xfrm xmlns:a="http://schemas.openxmlformats.org/drawingml/2006/main">
            <a:off x="6610350" y="5686425"/>
            <a:ext cx="5143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425" b="0">
                <a:solidFill>
                  <a:srgbClr val="41586A"/>
                </a:solidFill>
                <a:latin typeface="Liberation Sans"/>
                <a:ea typeface="Liberation Sans"/>
                <a:cs typeface="Liberation Sans"/>
              </a:defRPr>
            </a:defPPr>
            <a:lvl1pPr>
              <a:buNone/>
              <a:defRPr sz="1575" b="0">
                <a:solidFill>
                  <a:srgbClr val="41586A"/>
                </a:solidFill>
                <a:latin typeface="Liberation Sans"/>
                <a:ea typeface="Liberation Sans"/>
                <a:cs typeface="Liberation Sans"/>
              </a:defRPr>
            </a:lvl1pPr>
            <a:lvl2pPr>
              <a:buNone/>
              <a:defRPr sz="1575" b="0">
                <a:solidFill>
                  <a:srgbClr val="41586A"/>
                </a:solidFill>
                <a:latin typeface="Liberation Sans"/>
                <a:ea typeface="Liberation Sans"/>
                <a:cs typeface="Liberation Sans"/>
              </a:defRPr>
            </a:lvl2pPr>
            <a:lvl3pPr>
              <a:buNone/>
              <a:defRPr sz="1575" b="0">
                <a:solidFill>
                  <a:srgbClr val="41586A"/>
                </a:solidFill>
                <a:latin typeface="Liberation Sans"/>
                <a:ea typeface="Liberation Sans"/>
                <a:cs typeface="Liberation Sans"/>
              </a:defRPr>
            </a:lvl3pPr>
            <a:lvl4pPr>
              <a:buNone/>
              <a:defRPr sz="1575" b="0">
                <a:solidFill>
                  <a:srgbClr val="41586A"/>
                </a:solidFill>
                <a:latin typeface="Liberation Sans"/>
                <a:ea typeface="Liberation Sans"/>
                <a:cs typeface="Liberation Sans"/>
              </a:defRPr>
            </a:lvl4pPr>
            <a:lvl5pPr>
              <a:buNone/>
              <a:defRPr sz="1575" b="0">
                <a:solidFill>
                  <a:srgbClr val="41586A"/>
                </a:solidFill>
                <a:latin typeface="Liberation Sans"/>
                <a:ea typeface="Liberation Sans"/>
                <a:cs typeface="Liberation Sans"/>
              </a:defRPr>
            </a:lvl5pPr>
            <a:lvl6pPr>
              <a:buNone/>
              <a:defRPr sz="1575" b="0">
                <a:solidFill>
                  <a:srgbClr val="41586A"/>
                </a:solidFill>
                <a:latin typeface="Liberation Sans"/>
                <a:ea typeface="Liberation Sans"/>
                <a:cs typeface="Liberation Sans"/>
              </a:defRPr>
            </a:lvl6pPr>
            <a:lvl7pPr>
              <a:buNone/>
              <a:defRPr sz="1575" b="0">
                <a:solidFill>
                  <a:srgbClr val="41586A"/>
                </a:solidFill>
                <a:latin typeface="Liberation Sans"/>
                <a:ea typeface="Liberation Sans"/>
                <a:cs typeface="Liberation Sans"/>
              </a:defRPr>
            </a:lvl7pPr>
            <a:lvl8pPr>
              <a:buNone/>
              <a:defRPr sz="1575" b="0">
                <a:solidFill>
                  <a:srgbClr val="41586A"/>
                </a:solidFill>
                <a:latin typeface="Liberation Sans"/>
                <a:ea typeface="Liberation Sans"/>
                <a:cs typeface="Liberation Sans"/>
              </a:defRPr>
            </a:lvl8pPr>
            <a:lvl9pPr>
              <a:buNone/>
              <a:defRPr sz="1575" b="0">
                <a:solidFill>
                  <a:srgbClr val="41586A"/>
                </a:solidFill>
                <a:latin typeface="Liberation Sans"/>
                <a:ea typeface="Liberation Sans"/>
                <a:cs typeface="Liberation Sans"/>
              </a:defRPr>
            </a:lvl9pPr>
          </a:lstStyle>
          <a:p xmlns:a="http://schemas.openxmlformats.org/drawingml/2006/main">
            <a:pPr>
              <a:buNone/>
              <a:defRPr sz="1575" b="0">
                <a:solidFill>
                  <a:srgbClr val="41586A"/>
                </a:solidFill>
                <a:latin typeface="Liberation Sans"/>
                <a:ea typeface="Liberation Sans"/>
                <a:cs typeface="Liberation Sans"/>
              </a:defRPr>
            </a:pPr>
            <a:r>
              <a:rPr sz="1425" b="0">
                <a:solidFill>
                  <a:srgbClr val="41586A"/>
                </a:solidFill>
                <a:latin typeface="Liberation Sans"/>
                <a:ea typeface="Liberation Sans"/>
                <a:cs typeface="Liberation Sans"/>
              </a:rPr>
              <a:t>Different parts keep the same pulse. Listen, respond and retry.</a:t>
            </a:r>
          </a:p>
        </p:txBody>
      </p:sp>
      <p:sp>
        <p:nvSpPr>
          <p:cNvPr id="10" name="">
            <a:extLst xmlns:a="http://schemas.openxmlformats.org/drawingml/2006/main">
              <a:ext uri="{FF2B5EF4-FFF2-40B4-BE49-F238E27FC236}">
                <a16:creationId xmlns:a16="http://schemas.microsoft.com/office/drawing/2014/main" id="{D075139B-9208-4A4C-822C-D2E5DABCFC66}"/>
              </a:ext>
            </a:extLst>
          </p:cNvPr>
          <p:cNvSpPr>
            <a:spLocks xmlns:a="http://schemas.openxmlformats.org/drawingml/2006/main" noGrp="1"/>
          </p:cNvSpPr>
          <p:nvPr/>
        </p:nvSpPr>
        <p:spPr>
          <a:xfrm xmlns:a="http://schemas.openxmlformats.org/drawingml/2006/main">
            <a:off x="419100" y="5991225"/>
            <a:ext cx="112871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00" b="0">
                <a:solidFill>
                  <a:srgbClr val="41586A"/>
                </a:solidFill>
                <a:latin typeface="Liberation Sans"/>
                <a:ea typeface="Liberation Sans"/>
                <a:cs typeface="Liberation Sans"/>
              </a:defRPr>
            </a:defPPr>
            <a:lvl1pPr>
              <a:buNone/>
              <a:defRPr sz="1350" b="0">
                <a:solidFill>
                  <a:srgbClr val="41586A"/>
                </a:solidFill>
                <a:latin typeface="Liberation Sans"/>
                <a:ea typeface="Liberation Sans"/>
                <a:cs typeface="Liberation Sans"/>
              </a:defRPr>
            </a:lvl1pPr>
            <a:lvl2pPr>
              <a:buNone/>
              <a:defRPr sz="1350" b="0">
                <a:solidFill>
                  <a:srgbClr val="41586A"/>
                </a:solidFill>
                <a:latin typeface="Liberation Sans"/>
                <a:ea typeface="Liberation Sans"/>
                <a:cs typeface="Liberation Sans"/>
              </a:defRPr>
            </a:lvl2pPr>
            <a:lvl3pPr>
              <a:buNone/>
              <a:defRPr sz="1350" b="0">
                <a:solidFill>
                  <a:srgbClr val="41586A"/>
                </a:solidFill>
                <a:latin typeface="Liberation Sans"/>
                <a:ea typeface="Liberation Sans"/>
                <a:cs typeface="Liberation Sans"/>
              </a:defRPr>
            </a:lvl3pPr>
            <a:lvl4pPr>
              <a:buNone/>
              <a:defRPr sz="1350" b="0">
                <a:solidFill>
                  <a:srgbClr val="41586A"/>
                </a:solidFill>
                <a:latin typeface="Liberation Sans"/>
                <a:ea typeface="Liberation Sans"/>
                <a:cs typeface="Liberation Sans"/>
              </a:defRPr>
            </a:lvl4pPr>
            <a:lvl5pPr>
              <a:buNone/>
              <a:defRPr sz="1350" b="0">
                <a:solidFill>
                  <a:srgbClr val="41586A"/>
                </a:solidFill>
                <a:latin typeface="Liberation Sans"/>
                <a:ea typeface="Liberation Sans"/>
                <a:cs typeface="Liberation Sans"/>
              </a:defRPr>
            </a:lvl5pPr>
            <a:lvl6pPr>
              <a:buNone/>
              <a:defRPr sz="1350" b="0">
                <a:solidFill>
                  <a:srgbClr val="41586A"/>
                </a:solidFill>
                <a:latin typeface="Liberation Sans"/>
                <a:ea typeface="Liberation Sans"/>
                <a:cs typeface="Liberation Sans"/>
              </a:defRPr>
            </a:lvl6pPr>
            <a:lvl7pPr>
              <a:buNone/>
              <a:defRPr sz="1350" b="0">
                <a:solidFill>
                  <a:srgbClr val="41586A"/>
                </a:solidFill>
                <a:latin typeface="Liberation Sans"/>
                <a:ea typeface="Liberation Sans"/>
                <a:cs typeface="Liberation Sans"/>
              </a:defRPr>
            </a:lvl7pPr>
            <a:lvl8pPr>
              <a:buNone/>
              <a:defRPr sz="1350" b="0">
                <a:solidFill>
                  <a:srgbClr val="41586A"/>
                </a:solidFill>
                <a:latin typeface="Liberation Sans"/>
                <a:ea typeface="Liberation Sans"/>
                <a:cs typeface="Liberation Sans"/>
              </a:defRPr>
            </a:lvl8pPr>
            <a:lvl9pPr>
              <a:buNone/>
              <a:defRPr sz="1350" b="0">
                <a:solidFill>
                  <a:srgbClr val="41586A"/>
                </a:solidFill>
                <a:latin typeface="Liberation Sans"/>
                <a:ea typeface="Liberation Sans"/>
                <a:cs typeface="Liberation Sans"/>
              </a:defRPr>
            </a:lvl9pPr>
          </a:lstStyle>
          <a:p xmlns:a="http://schemas.openxmlformats.org/drawingml/2006/main">
            <a:pPr>
              <a:buNone/>
              <a:defRPr sz="1350" b="0">
                <a:solidFill>
                  <a:srgbClr val="41586A"/>
                </a:solidFill>
                <a:latin typeface="Liberation Sans"/>
                <a:ea typeface="Liberation Sans"/>
                <a:cs typeface="Liberation Sans"/>
              </a:defRPr>
            </a:pPr>
            <a:r>
              <a:rPr sz="1200" b="0">
                <a:solidFill>
                  <a:srgbClr val="41586A"/>
                </a:solidFill>
                <a:latin typeface="Liberation Sans"/>
                <a:ea typeface="Liberation Sans"/>
                <a:cs typeface="Liberation Sans"/>
              </a:rPr>
              <a:t>In your book: Record the count-in and your chosen part.</a:t>
            </a:r>
          </a:p>
        </p:txBody>
      </p:sp>
      <p:sp>
        <p:nvSpPr>
          <p:cNvPr id="11" name="">
            <a:extLst xmlns:a="http://schemas.openxmlformats.org/drawingml/2006/main">
              <a:ext uri="{FF2B5EF4-FFF2-40B4-BE49-F238E27FC236}">
                <a16:creationId xmlns:a16="http://schemas.microsoft.com/office/drawing/2014/main" id="{E6415F03-87EA-4C62-8DAC-73B05A212E8A}"/>
              </a:ext>
            </a:extLst>
          </p:cNvPr>
          <p:cNvSpPr>
            <a:spLocks xmlns:a="http://schemas.openxmlformats.org/drawingml/2006/main" noGrp="1"/>
          </p:cNvSpPr>
          <p:nvPr/>
        </p:nvSpPr>
        <p:spPr>
          <a:xfrm xmlns:a="http://schemas.openxmlformats.org/drawingml/2006/main">
            <a:off x="419100" y="6305550"/>
            <a:ext cx="7620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050" b="0">
                <a:solidFill>
                  <a:srgbClr val="41586A"/>
                </a:solidFill>
                <a:latin typeface="Liberation Sans"/>
                <a:ea typeface="Liberation Sans"/>
                <a:cs typeface="Liberation Sans"/>
              </a:defRPr>
            </a:defPPr>
            <a:lvl1pPr>
              <a:buNone/>
              <a:defRPr sz="1050" b="0">
                <a:solidFill>
                  <a:srgbClr val="41586A"/>
                </a:solidFill>
                <a:latin typeface="Liberation Sans"/>
                <a:ea typeface="Liberation Sans"/>
                <a:cs typeface="Liberation Sans"/>
              </a:defRPr>
            </a:lvl1pPr>
            <a:lvl2pPr>
              <a:buNone/>
              <a:defRPr sz="1050" b="0">
                <a:solidFill>
                  <a:srgbClr val="41586A"/>
                </a:solidFill>
                <a:latin typeface="Liberation Sans"/>
                <a:ea typeface="Liberation Sans"/>
                <a:cs typeface="Liberation Sans"/>
              </a:defRPr>
            </a:lvl2pPr>
            <a:lvl3pPr>
              <a:buNone/>
              <a:defRPr sz="1050" b="0">
                <a:solidFill>
                  <a:srgbClr val="41586A"/>
                </a:solidFill>
                <a:latin typeface="Liberation Sans"/>
                <a:ea typeface="Liberation Sans"/>
                <a:cs typeface="Liberation Sans"/>
              </a:defRPr>
            </a:lvl3pPr>
            <a:lvl4pPr>
              <a:buNone/>
              <a:defRPr sz="1050" b="0">
                <a:solidFill>
                  <a:srgbClr val="41586A"/>
                </a:solidFill>
                <a:latin typeface="Liberation Sans"/>
                <a:ea typeface="Liberation Sans"/>
                <a:cs typeface="Liberation Sans"/>
              </a:defRPr>
            </a:lvl4pPr>
            <a:lvl5pPr>
              <a:buNone/>
              <a:defRPr sz="1050" b="0">
                <a:solidFill>
                  <a:srgbClr val="41586A"/>
                </a:solidFill>
                <a:latin typeface="Liberation Sans"/>
                <a:ea typeface="Liberation Sans"/>
                <a:cs typeface="Liberation Sans"/>
              </a:defRPr>
            </a:lvl5pPr>
            <a:lvl6pPr>
              <a:buNone/>
              <a:defRPr sz="1050" b="0">
                <a:solidFill>
                  <a:srgbClr val="41586A"/>
                </a:solidFill>
                <a:latin typeface="Liberation Sans"/>
                <a:ea typeface="Liberation Sans"/>
                <a:cs typeface="Liberation Sans"/>
              </a:defRPr>
            </a:lvl6pPr>
            <a:lvl7pPr>
              <a:buNone/>
              <a:defRPr sz="1050" b="0">
                <a:solidFill>
                  <a:srgbClr val="41586A"/>
                </a:solidFill>
                <a:latin typeface="Liberation Sans"/>
                <a:ea typeface="Liberation Sans"/>
                <a:cs typeface="Liberation Sans"/>
              </a:defRPr>
            </a:lvl7pPr>
            <a:lvl8pPr>
              <a:buNone/>
              <a:defRPr sz="1050" b="0">
                <a:solidFill>
                  <a:srgbClr val="41586A"/>
                </a:solidFill>
                <a:latin typeface="Liberation Sans"/>
                <a:ea typeface="Liberation Sans"/>
                <a:cs typeface="Liberation Sans"/>
              </a:defRPr>
            </a:lvl8pPr>
            <a:lvl9pPr>
              <a:buNone/>
              <a:defRPr sz="1050" b="0">
                <a:solidFill>
                  <a:srgbClr val="41586A"/>
                </a:solidFill>
                <a:latin typeface="Liberation Sans"/>
                <a:ea typeface="Liberation Sans"/>
                <a:cs typeface="Liberation Sans"/>
              </a:defRPr>
            </a:lvl9pPr>
          </a:lstStyle>
          <a:p xmlns:a="http://schemas.openxmlformats.org/drawingml/2006/main">
            <a:pPr>
              <a:buNone/>
              <a:defRPr sz="1050" b="0">
                <a:solidFill>
                  <a:srgbClr val="41586A"/>
                </a:solidFill>
                <a:latin typeface="Liberation Sans"/>
                <a:ea typeface="Liberation Sans"/>
                <a:cs typeface="Liberation Sans"/>
              </a:defRPr>
            </a:pPr>
            <a:r>
              <a:rPr sz="1050" b="0">
                <a:solidFill>
                  <a:srgbClr val="41586A"/>
                </a:solidFill>
                <a:latin typeface="Liberation Sans"/>
                <a:ea typeface="Liberation Sans"/>
                <a:cs typeface="Liberation Sans"/>
              </a:rPr>
              <a:t>ART-GROW-A2-W02-P2   ·   Public   ·   7/14</a:t>
            </a:r>
          </a:p>
        </p:txBody>
      </p:sp>
      <p:sp>
        <p:nvSpPr>
          <p:cNvPr id="12" name="">
            <a:extLst xmlns:a="http://schemas.openxmlformats.org/drawingml/2006/main">
              <a:ext uri="{FF2B5EF4-FFF2-40B4-BE49-F238E27FC236}">
                <a16:creationId xmlns:a16="http://schemas.microsoft.com/office/drawing/2014/main" id="{3E269BFC-177B-469B-8184-2E4FDBE4CF2A}"/>
              </a:ext>
            </a:extLst>
          </p:cNvPr>
          <p:cNvSpPr>
            <a:spLocks xmlns:a="http://schemas.openxmlformats.org/drawingml/2006/main" noGrp="1"/>
          </p:cNvSpPr>
          <p:nvPr/>
        </p:nvSpPr>
        <p:spPr>
          <a:xfrm xmlns:a="http://schemas.openxmlformats.org/drawingml/2006/main">
            <a:off x="419100" y="6572250"/>
            <a:ext cx="952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00" b="0">
                <a:solidFill>
                  <a:srgbClr val="41586A"/>
                </a:solidFill>
                <a:latin typeface="Liberation Sans"/>
                <a:ea typeface="Liberation Sans"/>
                <a:cs typeface="Liberation Sans"/>
              </a:defRPr>
            </a:defPPr>
            <a:lvl1pPr>
              <a:buNone/>
              <a:defRPr sz="900" b="0">
                <a:solidFill>
                  <a:srgbClr val="41586A"/>
                </a:solidFill>
                <a:latin typeface="Liberation Sans"/>
                <a:ea typeface="Liberation Sans"/>
                <a:cs typeface="Liberation Sans"/>
              </a:defRPr>
            </a:lvl1pPr>
            <a:lvl2pPr>
              <a:buNone/>
              <a:defRPr sz="900" b="0">
                <a:solidFill>
                  <a:srgbClr val="41586A"/>
                </a:solidFill>
                <a:latin typeface="Liberation Sans"/>
                <a:ea typeface="Liberation Sans"/>
                <a:cs typeface="Liberation Sans"/>
              </a:defRPr>
            </a:lvl2pPr>
            <a:lvl3pPr>
              <a:buNone/>
              <a:defRPr sz="900" b="0">
                <a:solidFill>
                  <a:srgbClr val="41586A"/>
                </a:solidFill>
                <a:latin typeface="Liberation Sans"/>
                <a:ea typeface="Liberation Sans"/>
                <a:cs typeface="Liberation Sans"/>
              </a:defRPr>
            </a:lvl3pPr>
            <a:lvl4pPr>
              <a:buNone/>
              <a:defRPr sz="900" b="0">
                <a:solidFill>
                  <a:srgbClr val="41586A"/>
                </a:solidFill>
                <a:latin typeface="Liberation Sans"/>
                <a:ea typeface="Liberation Sans"/>
                <a:cs typeface="Liberation Sans"/>
              </a:defRPr>
            </a:lvl4pPr>
            <a:lvl5pPr>
              <a:buNone/>
              <a:defRPr sz="900" b="0">
                <a:solidFill>
                  <a:srgbClr val="41586A"/>
                </a:solidFill>
                <a:latin typeface="Liberation Sans"/>
                <a:ea typeface="Liberation Sans"/>
                <a:cs typeface="Liberation Sans"/>
              </a:defRPr>
            </a:lvl5pPr>
            <a:lvl6pPr>
              <a:buNone/>
              <a:defRPr sz="900" b="0">
                <a:solidFill>
                  <a:srgbClr val="41586A"/>
                </a:solidFill>
                <a:latin typeface="Liberation Sans"/>
                <a:ea typeface="Liberation Sans"/>
                <a:cs typeface="Liberation Sans"/>
              </a:defRPr>
            </a:lvl6pPr>
            <a:lvl7pPr>
              <a:buNone/>
              <a:defRPr sz="900" b="0">
                <a:solidFill>
                  <a:srgbClr val="41586A"/>
                </a:solidFill>
                <a:latin typeface="Liberation Sans"/>
                <a:ea typeface="Liberation Sans"/>
                <a:cs typeface="Liberation Sans"/>
              </a:defRPr>
            </a:lvl7pPr>
            <a:lvl8pPr>
              <a:buNone/>
              <a:defRPr sz="900" b="0">
                <a:solidFill>
                  <a:srgbClr val="41586A"/>
                </a:solidFill>
                <a:latin typeface="Liberation Sans"/>
                <a:ea typeface="Liberation Sans"/>
                <a:cs typeface="Liberation Sans"/>
              </a:defRPr>
            </a:lvl8pPr>
            <a:lvl9pPr>
              <a:buNone/>
              <a:defRPr sz="900" b="0">
                <a:solidFill>
                  <a:srgbClr val="41586A"/>
                </a:solidFill>
                <a:latin typeface="Liberation Sans"/>
                <a:ea typeface="Liberation Sans"/>
                <a:cs typeface="Liberation Sans"/>
              </a:defRPr>
            </a:lvl9pPr>
          </a:lstStyle>
          <a:p xmlns:a="http://schemas.openxmlformats.org/drawingml/2006/main">
            <a:pPr>
              <a:buNone/>
              <a:defRPr sz="900" b="0">
                <a:solidFill>
                  <a:srgbClr val="41586A"/>
                </a:solidFill>
                <a:latin typeface="Liberation Sans"/>
                <a:ea typeface="Liberation Sans"/>
                <a:cs typeface="Liberation Sans"/>
              </a:defRPr>
            </a:pPr>
            <a:r>
              <a:rPr sz="900" b="0">
                <a:solidFill>
                  <a:srgbClr val="41586A"/>
                </a:solidFill>
                <a:latin typeface="Liberation Sans"/>
                <a:ea typeface="Liberation Sans"/>
                <a:cs typeface="Liberation Sans"/>
              </a:rPr>
              <a:t>Made by Matt</a:t>
            </a:r>
          </a:p>
        </p:txBody>
      </p:sp>
    </p:spTree>
    <p:extLst>
      <p:ext uri="{BB962C8B-B14F-4D97-AF65-F5344CB8AC3E}">
        <p14:creationId xmlns:p14="http://schemas.microsoft.com/office/powerpoint/2010/main" val="563620081"/>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540A57A8-6102-4418-9167-A9FFBFBF71A7}"/>
              </a:ext>
            </a:extLst>
          </p:cNvPr>
          <p:cNvSpPr>
            <a:spLocks xmlns:a="http://schemas.openxmlformats.org/drawingml/2006/main" noGrp="1"/>
          </p:cNvSpPr>
          <p:nvPr/>
        </p:nvSpPr>
        <p:spPr>
          <a:xfrm xmlns:a="http://schemas.openxmlformats.org/drawingml/2006/main">
            <a:off x="0" y="0"/>
            <a:ext cx="12192000" cy="685800"/>
          </a:xfrm>
          <a:prstGeom xmlns:a="http://schemas.openxmlformats.org/drawingml/2006/main" prst="rect">
            <a:avLst/>
          </a:prstGeom>
          <a:solidFill xmlns:a="http://schemas.openxmlformats.org/drawingml/2006/main">
            <a:srgbClr val="4E7A9B"/>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C7E795BC-B8B6-4500-AD31-4BC32AEBF68A}"/>
              </a:ext>
            </a:extLst>
          </p:cNvPr>
          <p:cNvSpPr>
            <a:spLocks xmlns:a="http://schemas.openxmlformats.org/drawingml/2006/main" noGrp="1"/>
          </p:cNvSpPr>
          <p:nvPr/>
        </p:nvSpPr>
        <p:spPr>
          <a:xfrm xmlns:a="http://schemas.openxmlformats.org/drawingml/2006/main">
            <a:off x="342900" y="219075"/>
            <a:ext cx="10382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1">
                <a:solidFill>
                  <a:srgbClr val="FFFFFF"/>
                </a:solidFill>
                <a:latin typeface="Liberation Sans"/>
                <a:ea typeface="Liberation Sans"/>
                <a:cs typeface="Liberation Sans"/>
              </a:defRPr>
            </a:defPPr>
            <a:lvl1pPr>
              <a:buNone/>
              <a:defRPr sz="1800" b="1">
                <a:solidFill>
                  <a:srgbClr val="FFFFFF"/>
                </a:solidFill>
                <a:latin typeface="Liberation Sans"/>
                <a:ea typeface="Liberation Sans"/>
                <a:cs typeface="Liberation Sans"/>
              </a:defRPr>
            </a:lvl1pPr>
            <a:lvl2pPr>
              <a:buNone/>
              <a:defRPr sz="1800" b="1">
                <a:solidFill>
                  <a:srgbClr val="FFFFFF"/>
                </a:solidFill>
                <a:latin typeface="Liberation Sans"/>
                <a:ea typeface="Liberation Sans"/>
                <a:cs typeface="Liberation Sans"/>
              </a:defRPr>
            </a:lvl2pPr>
            <a:lvl3pPr>
              <a:buNone/>
              <a:defRPr sz="1800" b="1">
                <a:solidFill>
                  <a:srgbClr val="FFFFFF"/>
                </a:solidFill>
                <a:latin typeface="Liberation Sans"/>
                <a:ea typeface="Liberation Sans"/>
                <a:cs typeface="Liberation Sans"/>
              </a:defRPr>
            </a:lvl3pPr>
            <a:lvl4pPr>
              <a:buNone/>
              <a:defRPr sz="1800" b="1">
                <a:solidFill>
                  <a:srgbClr val="FFFFFF"/>
                </a:solidFill>
                <a:latin typeface="Liberation Sans"/>
                <a:ea typeface="Liberation Sans"/>
                <a:cs typeface="Liberation Sans"/>
              </a:defRPr>
            </a:lvl4pPr>
            <a:lvl5pPr>
              <a:buNone/>
              <a:defRPr sz="1800" b="1">
                <a:solidFill>
                  <a:srgbClr val="FFFFFF"/>
                </a:solidFill>
                <a:latin typeface="Liberation Sans"/>
                <a:ea typeface="Liberation Sans"/>
                <a:cs typeface="Liberation Sans"/>
              </a:defRPr>
            </a:lvl5pPr>
            <a:lvl6pPr>
              <a:buNone/>
              <a:defRPr sz="1800" b="1">
                <a:solidFill>
                  <a:srgbClr val="FFFFFF"/>
                </a:solidFill>
                <a:latin typeface="Liberation Sans"/>
                <a:ea typeface="Liberation Sans"/>
                <a:cs typeface="Liberation Sans"/>
              </a:defRPr>
            </a:lvl6pPr>
            <a:lvl7pPr>
              <a:buNone/>
              <a:defRPr sz="1800" b="1">
                <a:solidFill>
                  <a:srgbClr val="FFFFFF"/>
                </a:solidFill>
                <a:latin typeface="Liberation Sans"/>
                <a:ea typeface="Liberation Sans"/>
                <a:cs typeface="Liberation Sans"/>
              </a:defRPr>
            </a:lvl7pPr>
            <a:lvl8pPr>
              <a:buNone/>
              <a:defRPr sz="1800" b="1">
                <a:solidFill>
                  <a:srgbClr val="FFFFFF"/>
                </a:solidFill>
                <a:latin typeface="Liberation Sans"/>
                <a:ea typeface="Liberation Sans"/>
                <a:cs typeface="Liberation Sans"/>
              </a:defRPr>
            </a:lvl8pPr>
            <a:lvl9pPr>
              <a:buNone/>
              <a:defRPr sz="1800" b="1">
                <a:solidFill>
                  <a:srgbClr val="FFFFFF"/>
                </a:solidFill>
                <a:latin typeface="Liberation Sans"/>
                <a:ea typeface="Liberation Sans"/>
                <a:cs typeface="Liberation Sans"/>
              </a:defRPr>
            </a:lvl9pPr>
          </a:lstStyle>
          <a:p xmlns:a="http://schemas.openxmlformats.org/drawingml/2006/main">
            <a:pPr>
              <a:buNone/>
              <a:defRPr sz="1800" b="1">
                <a:solidFill>
                  <a:srgbClr val="FFFFFF"/>
                </a:solidFill>
                <a:latin typeface="Liberation Sans"/>
                <a:ea typeface="Liberation Sans"/>
                <a:cs typeface="Liberation Sans"/>
              </a:defRPr>
            </a:pPr>
            <a:r>
              <a:rPr sz="1725" b="1">
                <a:solidFill>
                  <a:srgbClr val="FFFFFF"/>
                </a:solidFill>
                <a:latin typeface="Liberation Sans"/>
                <a:ea typeface="Liberation Sans"/>
                <a:cs typeface="Liberation Sans"/>
              </a:rPr>
              <a:t>CREATIVE ARTS   ·   GROW   ·   Autumn 2 · Week 2   ·   Lesson 2</a:t>
            </a:r>
          </a:p>
        </p:txBody>
      </p:sp>
      <p:pic>
        <p:nvPicPr>
          <p:cNvPr id="3" name="">
            <a:extLst xmlns:a="http://schemas.openxmlformats.org/drawingml/2006/main">
              <a:ext uri="{FF2B5EF4-FFF2-40B4-BE49-F238E27FC236}">
                <a16:creationId xmlns:a16="http://schemas.microsoft.com/office/drawing/2014/main" id="{8BB8C8A8-CD88-4A0F-8A4F-CA88800E4E88}"/>
              </a:ext>
            </a:extLst>
          </p:cNvPr>
          <p:cNvPicPr>
            <a:picLocks xmlns:a="http://schemas.openxmlformats.org/drawingml/2006/main" noChangeAspect="1"/>
          </p:cNvPicPr>
          <p:nvPr/>
        </p:nvPicPr>
        <p:blipFill>
          <a:blip xmlns:r="http://schemas.openxmlformats.org/officeDocument/2006/relationships" xmlns:a="http://schemas.openxmlformats.org/drawingml/2006/main" r:embed="R1c4267b532da4fc9"/>
          <a:stretch xmlns:a="http://schemas.openxmlformats.org/drawingml/2006/main"/>
        </p:blipFill>
        <p:spPr>
          <a:xfrm xmlns:a="http://schemas.openxmlformats.org/drawingml/2006/main">
            <a:off x="11430000" y="104775"/>
            <a:ext cx="476250" cy="4762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CDEE167-8FCD-4868-ADD3-3D4517231B36}"/>
              </a:ext>
            </a:extLst>
          </p:cNvPr>
          <p:cNvSpPr>
            <a:spLocks xmlns:a="http://schemas.openxmlformats.org/drawingml/2006/main" noGrp="1"/>
          </p:cNvSpPr>
          <p:nvPr/>
        </p:nvSpPr>
        <p:spPr>
          <a:xfrm xmlns:a="http://schemas.openxmlformats.org/drawingml/2006/main">
            <a:off x="419100" y="885825"/>
            <a:ext cx="11334750" cy="295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350" b="1">
                <a:solidFill>
                  <a:srgbClr val="4E7A9B"/>
                </a:solidFill>
                <a:latin typeface="Liberation Sans"/>
                <a:ea typeface="Liberation Sans"/>
                <a:cs typeface="Liberation Sans"/>
              </a:defRPr>
            </a:defPPr>
            <a:lvl1pPr>
              <a:buNone/>
              <a:defRPr sz="1500" b="1">
                <a:solidFill>
                  <a:srgbClr val="4E7A9B"/>
                </a:solidFill>
                <a:latin typeface="Liberation Sans"/>
                <a:ea typeface="Liberation Sans"/>
                <a:cs typeface="Liberation Sans"/>
              </a:defRPr>
            </a:lvl1pPr>
            <a:lvl2pPr>
              <a:buNone/>
              <a:defRPr sz="1500" b="1">
                <a:solidFill>
                  <a:srgbClr val="4E7A9B"/>
                </a:solidFill>
                <a:latin typeface="Liberation Sans"/>
                <a:ea typeface="Liberation Sans"/>
                <a:cs typeface="Liberation Sans"/>
              </a:defRPr>
            </a:lvl2pPr>
            <a:lvl3pPr>
              <a:buNone/>
              <a:defRPr sz="1500" b="1">
                <a:solidFill>
                  <a:srgbClr val="4E7A9B"/>
                </a:solidFill>
                <a:latin typeface="Liberation Sans"/>
                <a:ea typeface="Liberation Sans"/>
                <a:cs typeface="Liberation Sans"/>
              </a:defRPr>
            </a:lvl3pPr>
            <a:lvl4pPr>
              <a:buNone/>
              <a:defRPr sz="1500" b="1">
                <a:solidFill>
                  <a:srgbClr val="4E7A9B"/>
                </a:solidFill>
                <a:latin typeface="Liberation Sans"/>
                <a:ea typeface="Liberation Sans"/>
                <a:cs typeface="Liberation Sans"/>
              </a:defRPr>
            </a:lvl4pPr>
            <a:lvl5pPr>
              <a:buNone/>
              <a:defRPr sz="1500" b="1">
                <a:solidFill>
                  <a:srgbClr val="4E7A9B"/>
                </a:solidFill>
                <a:latin typeface="Liberation Sans"/>
                <a:ea typeface="Liberation Sans"/>
                <a:cs typeface="Liberation Sans"/>
              </a:defRPr>
            </a:lvl5pPr>
            <a:lvl6pPr>
              <a:buNone/>
              <a:defRPr sz="1500" b="1">
                <a:solidFill>
                  <a:srgbClr val="4E7A9B"/>
                </a:solidFill>
                <a:latin typeface="Liberation Sans"/>
                <a:ea typeface="Liberation Sans"/>
                <a:cs typeface="Liberation Sans"/>
              </a:defRPr>
            </a:lvl6pPr>
            <a:lvl7pPr>
              <a:buNone/>
              <a:defRPr sz="1500" b="1">
                <a:solidFill>
                  <a:srgbClr val="4E7A9B"/>
                </a:solidFill>
                <a:latin typeface="Liberation Sans"/>
                <a:ea typeface="Liberation Sans"/>
                <a:cs typeface="Liberation Sans"/>
              </a:defRPr>
            </a:lvl7pPr>
            <a:lvl8pPr>
              <a:buNone/>
              <a:defRPr sz="1500" b="1">
                <a:solidFill>
                  <a:srgbClr val="4E7A9B"/>
                </a:solidFill>
                <a:latin typeface="Liberation Sans"/>
                <a:ea typeface="Liberation Sans"/>
                <a:cs typeface="Liberation Sans"/>
              </a:defRPr>
            </a:lvl8pPr>
            <a:lvl9pPr>
              <a:buNone/>
              <a:defRPr sz="1500" b="1">
                <a:solidFill>
                  <a:srgbClr val="4E7A9B"/>
                </a:solidFill>
                <a:latin typeface="Liberation Sans"/>
                <a:ea typeface="Liberation Sans"/>
                <a:cs typeface="Liberation Sans"/>
              </a:defRPr>
            </a:lvl9pPr>
          </a:lstStyle>
          <a:p xmlns:a="http://schemas.openxmlformats.org/drawingml/2006/main">
            <a:pPr>
              <a:buNone/>
              <a:defRPr sz="1500" b="1">
                <a:solidFill>
                  <a:srgbClr val="4E7A9B"/>
                </a:solidFill>
                <a:latin typeface="Liberation Sans"/>
                <a:ea typeface="Liberation Sans"/>
                <a:cs typeface="Liberation Sans"/>
              </a:defRPr>
            </a:pPr>
            <a:r>
              <a:rPr sz="1350" b="1">
                <a:solidFill>
                  <a:srgbClr val="4E7A9B"/>
                </a:solidFill>
                <a:latin typeface="Liberation Sans"/>
                <a:ea typeface="Liberation Sans"/>
                <a:cs typeface="Liberation Sans"/>
              </a:rPr>
              <a:t>WE DO   ·   4 MIN   ·   Wednesday 11 November 2026</a:t>
            </a:r>
          </a:p>
        </p:txBody>
      </p:sp>
      <p:sp>
        <p:nvSpPr>
          <p:cNvPr id="5" name="">
            <a:extLst xmlns:a="http://schemas.openxmlformats.org/drawingml/2006/main">
              <a:ext uri="{FF2B5EF4-FFF2-40B4-BE49-F238E27FC236}">
                <a16:creationId xmlns:a16="http://schemas.microsoft.com/office/drawing/2014/main" id="{DAA9B9B3-C41A-415D-9E43-F8AF619B5A74}"/>
              </a:ext>
            </a:extLst>
          </p:cNvPr>
          <p:cNvSpPr>
            <a:spLocks xmlns:a="http://schemas.openxmlformats.org/drawingml/2006/main" noGrp="1"/>
          </p:cNvSpPr>
          <p:nvPr/>
        </p:nvSpPr>
        <p:spPr>
          <a:xfrm xmlns:a="http://schemas.openxmlformats.org/drawingml/2006/main">
            <a:off x="419100" y="1333500"/>
            <a:ext cx="11239500" cy="933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450" b="1">
                <a:solidFill>
                  <a:srgbClr val="152238"/>
                </a:solidFill>
                <a:latin typeface="Liberation Sans"/>
                <a:ea typeface="Liberation Sans"/>
                <a:cs typeface="Liberation Sans"/>
              </a:defRPr>
            </a:defPPr>
            <a:lvl1pPr>
              <a:buNone/>
              <a:defRPr sz="3450" b="1">
                <a:solidFill>
                  <a:srgbClr val="152238"/>
                </a:solidFill>
                <a:latin typeface="Liberation Sans"/>
                <a:ea typeface="Liberation Sans"/>
                <a:cs typeface="Liberation Sans"/>
              </a:defRPr>
            </a:lvl1pPr>
            <a:lvl2pPr>
              <a:buNone/>
              <a:defRPr sz="3450" b="1">
                <a:solidFill>
                  <a:srgbClr val="152238"/>
                </a:solidFill>
                <a:latin typeface="Liberation Sans"/>
                <a:ea typeface="Liberation Sans"/>
                <a:cs typeface="Liberation Sans"/>
              </a:defRPr>
            </a:lvl2pPr>
            <a:lvl3pPr>
              <a:buNone/>
              <a:defRPr sz="3450" b="1">
                <a:solidFill>
                  <a:srgbClr val="152238"/>
                </a:solidFill>
                <a:latin typeface="Liberation Sans"/>
                <a:ea typeface="Liberation Sans"/>
                <a:cs typeface="Liberation Sans"/>
              </a:defRPr>
            </a:lvl3pPr>
            <a:lvl4pPr>
              <a:buNone/>
              <a:defRPr sz="3450" b="1">
                <a:solidFill>
                  <a:srgbClr val="152238"/>
                </a:solidFill>
                <a:latin typeface="Liberation Sans"/>
                <a:ea typeface="Liberation Sans"/>
                <a:cs typeface="Liberation Sans"/>
              </a:defRPr>
            </a:lvl4pPr>
            <a:lvl5pPr>
              <a:buNone/>
              <a:defRPr sz="3450" b="1">
                <a:solidFill>
                  <a:srgbClr val="152238"/>
                </a:solidFill>
                <a:latin typeface="Liberation Sans"/>
                <a:ea typeface="Liberation Sans"/>
                <a:cs typeface="Liberation Sans"/>
              </a:defRPr>
            </a:lvl5pPr>
            <a:lvl6pPr>
              <a:buNone/>
              <a:defRPr sz="3450" b="1">
                <a:solidFill>
                  <a:srgbClr val="152238"/>
                </a:solidFill>
                <a:latin typeface="Liberation Sans"/>
                <a:ea typeface="Liberation Sans"/>
                <a:cs typeface="Liberation Sans"/>
              </a:defRPr>
            </a:lvl6pPr>
            <a:lvl7pPr>
              <a:buNone/>
              <a:defRPr sz="3450" b="1">
                <a:solidFill>
                  <a:srgbClr val="152238"/>
                </a:solidFill>
                <a:latin typeface="Liberation Sans"/>
                <a:ea typeface="Liberation Sans"/>
                <a:cs typeface="Liberation Sans"/>
              </a:defRPr>
            </a:lvl7pPr>
            <a:lvl8pPr>
              <a:buNone/>
              <a:defRPr sz="3450" b="1">
                <a:solidFill>
                  <a:srgbClr val="152238"/>
                </a:solidFill>
                <a:latin typeface="Liberation Sans"/>
                <a:ea typeface="Liberation Sans"/>
                <a:cs typeface="Liberation Sans"/>
              </a:defRPr>
            </a:lvl8pPr>
            <a:lvl9pPr>
              <a:buNone/>
              <a:defRPr sz="3450" b="1">
                <a:solidFill>
                  <a:srgbClr val="152238"/>
                </a:solidFill>
                <a:latin typeface="Liberation Sans"/>
                <a:ea typeface="Liberation Sans"/>
                <a:cs typeface="Liberation Sans"/>
              </a:defRPr>
            </a:lvl9pPr>
          </a:lstStyle>
          <a:p xmlns:a="http://schemas.openxmlformats.org/drawingml/2006/main">
            <a:pPr>
              <a:buNone/>
              <a:defRPr sz="3450" b="1">
                <a:solidFill>
                  <a:srgbClr val="152238"/>
                </a:solidFill>
                <a:latin typeface="Liberation Sans"/>
                <a:ea typeface="Liberation Sans"/>
                <a:cs typeface="Liberation Sans"/>
              </a:defRPr>
            </a:pPr>
            <a:r>
              <a:rPr sz="3450" b="1">
                <a:solidFill>
                  <a:srgbClr val="152238"/>
                </a:solidFill>
                <a:latin typeface="Liberation Sans"/>
                <a:ea typeface="Liberation Sans"/>
                <a:cs typeface="Liberation Sans"/>
              </a:rPr>
              <a:t>Check, respond and retry</a:t>
            </a:r>
          </a:p>
        </p:txBody>
      </p:sp>
      <p:sp>
        <p:nvSpPr>
          <p:cNvPr id="6" name="">
            <a:extLst xmlns:a="http://schemas.openxmlformats.org/drawingml/2006/main">
              <a:ext uri="{FF2B5EF4-FFF2-40B4-BE49-F238E27FC236}">
                <a16:creationId xmlns:a16="http://schemas.microsoft.com/office/drawing/2014/main" id="{3DC80C8D-D870-4A92-A5A5-08CD630DC2F0}"/>
              </a:ext>
            </a:extLst>
          </p:cNvPr>
          <p:cNvSpPr>
            <a:spLocks xmlns:a="http://schemas.openxmlformats.org/drawingml/2006/main" noGrp="1"/>
          </p:cNvSpPr>
          <p:nvPr/>
        </p:nvSpPr>
        <p:spPr>
          <a:xfrm xmlns:a="http://schemas.openxmlformats.org/drawingml/2006/main">
            <a:off x="438150" y="24003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A listener checks the shared tap on beat 4 and the full rests.</a:t>
            </a:r>
          </a:p>
        </p:txBody>
      </p:sp>
      <p:sp>
        <p:nvSpPr>
          <p:cNvPr id="7" name="">
            <a:extLst xmlns:a="http://schemas.openxmlformats.org/drawingml/2006/main">
              <a:ext uri="{FF2B5EF4-FFF2-40B4-BE49-F238E27FC236}">
                <a16:creationId xmlns:a16="http://schemas.microsoft.com/office/drawing/2014/main" id="{08031ECE-2135-4673-BE7F-267C214C6456}"/>
              </a:ext>
            </a:extLst>
          </p:cNvPr>
          <p:cNvSpPr>
            <a:spLocks xmlns:a="http://schemas.openxmlformats.org/drawingml/2006/main" noGrp="1"/>
          </p:cNvSpPr>
          <p:nvPr/>
        </p:nvSpPr>
        <p:spPr>
          <a:xfrm xmlns:a="http://schemas.openxmlformats.org/drawingml/2006/main">
            <a:off x="438150" y="306705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Respond to one next step, retry and say what stayed or changed.</a:t>
            </a:r>
          </a:p>
        </p:txBody>
      </p:sp>
      <p:pic>
        <p:nvPicPr>
          <p:cNvPr id="8" name="">
            <a:extLst xmlns:a="http://schemas.openxmlformats.org/drawingml/2006/main">
              <a:ext uri="{FF2B5EF4-FFF2-40B4-BE49-F238E27FC236}">
                <a16:creationId xmlns:a16="http://schemas.microsoft.com/office/drawing/2014/main" id="{22E3E5EB-F0C0-46EF-9CF2-712DD5445E3A}"/>
              </a:ext>
            </a:extLst>
          </p:cNvPr>
          <p:cNvPicPr>
            <a:picLocks xmlns:a="http://schemas.openxmlformats.org/drawingml/2006/main" noChangeAspect="1"/>
          </p:cNvPicPr>
          <p:nvPr/>
        </p:nvPicPr>
        <p:blipFill>
          <a:blip xmlns:r="http://schemas.openxmlformats.org/officeDocument/2006/relationships" xmlns:a="http://schemas.openxmlformats.org/drawingml/2006/main" r:embed="R9367d2bf6113475a"/>
          <a:stretch xmlns:a="http://schemas.openxmlformats.org/drawingml/2006/main"/>
        </p:blipFill>
        <p:spPr>
          <a:xfrm xmlns:a="http://schemas.openxmlformats.org/drawingml/2006/main">
            <a:off x="6572250" y="2448443"/>
            <a:ext cx="5191125" cy="3046965"/>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53840E8A-6BDC-43DE-8F75-83F72DCD9D34}"/>
              </a:ext>
            </a:extLst>
          </p:cNvPr>
          <p:cNvSpPr>
            <a:spLocks xmlns:a="http://schemas.openxmlformats.org/drawingml/2006/main" noGrp="1"/>
          </p:cNvSpPr>
          <p:nvPr/>
        </p:nvSpPr>
        <p:spPr>
          <a:xfrm xmlns:a="http://schemas.openxmlformats.org/drawingml/2006/main">
            <a:off x="6610350" y="5686425"/>
            <a:ext cx="5143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425" b="0">
                <a:solidFill>
                  <a:srgbClr val="41586A"/>
                </a:solidFill>
                <a:latin typeface="Liberation Sans"/>
                <a:ea typeface="Liberation Sans"/>
                <a:cs typeface="Liberation Sans"/>
              </a:defRPr>
            </a:defPPr>
            <a:lvl1pPr>
              <a:buNone/>
              <a:defRPr sz="1575" b="0">
                <a:solidFill>
                  <a:srgbClr val="41586A"/>
                </a:solidFill>
                <a:latin typeface="Liberation Sans"/>
                <a:ea typeface="Liberation Sans"/>
                <a:cs typeface="Liberation Sans"/>
              </a:defRPr>
            </a:lvl1pPr>
            <a:lvl2pPr>
              <a:buNone/>
              <a:defRPr sz="1575" b="0">
                <a:solidFill>
                  <a:srgbClr val="41586A"/>
                </a:solidFill>
                <a:latin typeface="Liberation Sans"/>
                <a:ea typeface="Liberation Sans"/>
                <a:cs typeface="Liberation Sans"/>
              </a:defRPr>
            </a:lvl2pPr>
            <a:lvl3pPr>
              <a:buNone/>
              <a:defRPr sz="1575" b="0">
                <a:solidFill>
                  <a:srgbClr val="41586A"/>
                </a:solidFill>
                <a:latin typeface="Liberation Sans"/>
                <a:ea typeface="Liberation Sans"/>
                <a:cs typeface="Liberation Sans"/>
              </a:defRPr>
            </a:lvl3pPr>
            <a:lvl4pPr>
              <a:buNone/>
              <a:defRPr sz="1575" b="0">
                <a:solidFill>
                  <a:srgbClr val="41586A"/>
                </a:solidFill>
                <a:latin typeface="Liberation Sans"/>
                <a:ea typeface="Liberation Sans"/>
                <a:cs typeface="Liberation Sans"/>
              </a:defRPr>
            </a:lvl4pPr>
            <a:lvl5pPr>
              <a:buNone/>
              <a:defRPr sz="1575" b="0">
                <a:solidFill>
                  <a:srgbClr val="41586A"/>
                </a:solidFill>
                <a:latin typeface="Liberation Sans"/>
                <a:ea typeface="Liberation Sans"/>
                <a:cs typeface="Liberation Sans"/>
              </a:defRPr>
            </a:lvl5pPr>
            <a:lvl6pPr>
              <a:buNone/>
              <a:defRPr sz="1575" b="0">
                <a:solidFill>
                  <a:srgbClr val="41586A"/>
                </a:solidFill>
                <a:latin typeface="Liberation Sans"/>
                <a:ea typeface="Liberation Sans"/>
                <a:cs typeface="Liberation Sans"/>
              </a:defRPr>
            </a:lvl6pPr>
            <a:lvl7pPr>
              <a:buNone/>
              <a:defRPr sz="1575" b="0">
                <a:solidFill>
                  <a:srgbClr val="41586A"/>
                </a:solidFill>
                <a:latin typeface="Liberation Sans"/>
                <a:ea typeface="Liberation Sans"/>
                <a:cs typeface="Liberation Sans"/>
              </a:defRPr>
            </a:lvl7pPr>
            <a:lvl8pPr>
              <a:buNone/>
              <a:defRPr sz="1575" b="0">
                <a:solidFill>
                  <a:srgbClr val="41586A"/>
                </a:solidFill>
                <a:latin typeface="Liberation Sans"/>
                <a:ea typeface="Liberation Sans"/>
                <a:cs typeface="Liberation Sans"/>
              </a:defRPr>
            </a:lvl8pPr>
            <a:lvl9pPr>
              <a:buNone/>
              <a:defRPr sz="1575" b="0">
                <a:solidFill>
                  <a:srgbClr val="41586A"/>
                </a:solidFill>
                <a:latin typeface="Liberation Sans"/>
                <a:ea typeface="Liberation Sans"/>
                <a:cs typeface="Liberation Sans"/>
              </a:defRPr>
            </a:lvl9pPr>
          </a:lstStyle>
          <a:p xmlns:a="http://schemas.openxmlformats.org/drawingml/2006/main">
            <a:pPr>
              <a:buNone/>
              <a:defRPr sz="1575" b="0">
                <a:solidFill>
                  <a:srgbClr val="41586A"/>
                </a:solidFill>
                <a:latin typeface="Liberation Sans"/>
                <a:ea typeface="Liberation Sans"/>
                <a:cs typeface="Liberation Sans"/>
              </a:defRPr>
            </a:pPr>
            <a:r>
              <a:rPr sz="1425" b="0">
                <a:solidFill>
                  <a:srgbClr val="41586A"/>
                </a:solidFill>
                <a:latin typeface="Liberation Sans"/>
                <a:ea typeface="Liberation Sans"/>
                <a:cs typeface="Liberation Sans"/>
              </a:rPr>
              <a:t>Different parts keep the same pulse. Listen, respond and retry.</a:t>
            </a:r>
          </a:p>
        </p:txBody>
      </p:sp>
      <p:sp>
        <p:nvSpPr>
          <p:cNvPr id="10" name="">
            <a:extLst xmlns:a="http://schemas.openxmlformats.org/drawingml/2006/main">
              <a:ext uri="{FF2B5EF4-FFF2-40B4-BE49-F238E27FC236}">
                <a16:creationId xmlns:a16="http://schemas.microsoft.com/office/drawing/2014/main" id="{D29748D8-B34A-4FF4-B08E-8708909CAB46}"/>
              </a:ext>
            </a:extLst>
          </p:cNvPr>
          <p:cNvSpPr>
            <a:spLocks xmlns:a="http://schemas.openxmlformats.org/drawingml/2006/main" noGrp="1"/>
          </p:cNvSpPr>
          <p:nvPr/>
        </p:nvSpPr>
        <p:spPr>
          <a:xfrm xmlns:a="http://schemas.openxmlformats.org/drawingml/2006/main">
            <a:off x="419100" y="5991225"/>
            <a:ext cx="112871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00" b="0">
                <a:solidFill>
                  <a:srgbClr val="41586A"/>
                </a:solidFill>
                <a:latin typeface="Liberation Sans"/>
                <a:ea typeface="Liberation Sans"/>
                <a:cs typeface="Liberation Sans"/>
              </a:defRPr>
            </a:defPPr>
            <a:lvl1pPr>
              <a:buNone/>
              <a:defRPr sz="1350" b="0">
                <a:solidFill>
                  <a:srgbClr val="41586A"/>
                </a:solidFill>
                <a:latin typeface="Liberation Sans"/>
                <a:ea typeface="Liberation Sans"/>
                <a:cs typeface="Liberation Sans"/>
              </a:defRPr>
            </a:lvl1pPr>
            <a:lvl2pPr>
              <a:buNone/>
              <a:defRPr sz="1350" b="0">
                <a:solidFill>
                  <a:srgbClr val="41586A"/>
                </a:solidFill>
                <a:latin typeface="Liberation Sans"/>
                <a:ea typeface="Liberation Sans"/>
                <a:cs typeface="Liberation Sans"/>
              </a:defRPr>
            </a:lvl2pPr>
            <a:lvl3pPr>
              <a:buNone/>
              <a:defRPr sz="1350" b="0">
                <a:solidFill>
                  <a:srgbClr val="41586A"/>
                </a:solidFill>
                <a:latin typeface="Liberation Sans"/>
                <a:ea typeface="Liberation Sans"/>
                <a:cs typeface="Liberation Sans"/>
              </a:defRPr>
            </a:lvl3pPr>
            <a:lvl4pPr>
              <a:buNone/>
              <a:defRPr sz="1350" b="0">
                <a:solidFill>
                  <a:srgbClr val="41586A"/>
                </a:solidFill>
                <a:latin typeface="Liberation Sans"/>
                <a:ea typeface="Liberation Sans"/>
                <a:cs typeface="Liberation Sans"/>
              </a:defRPr>
            </a:lvl4pPr>
            <a:lvl5pPr>
              <a:buNone/>
              <a:defRPr sz="1350" b="0">
                <a:solidFill>
                  <a:srgbClr val="41586A"/>
                </a:solidFill>
                <a:latin typeface="Liberation Sans"/>
                <a:ea typeface="Liberation Sans"/>
                <a:cs typeface="Liberation Sans"/>
              </a:defRPr>
            </a:lvl5pPr>
            <a:lvl6pPr>
              <a:buNone/>
              <a:defRPr sz="1350" b="0">
                <a:solidFill>
                  <a:srgbClr val="41586A"/>
                </a:solidFill>
                <a:latin typeface="Liberation Sans"/>
                <a:ea typeface="Liberation Sans"/>
                <a:cs typeface="Liberation Sans"/>
              </a:defRPr>
            </a:lvl6pPr>
            <a:lvl7pPr>
              <a:buNone/>
              <a:defRPr sz="1350" b="0">
                <a:solidFill>
                  <a:srgbClr val="41586A"/>
                </a:solidFill>
                <a:latin typeface="Liberation Sans"/>
                <a:ea typeface="Liberation Sans"/>
                <a:cs typeface="Liberation Sans"/>
              </a:defRPr>
            </a:lvl7pPr>
            <a:lvl8pPr>
              <a:buNone/>
              <a:defRPr sz="1350" b="0">
                <a:solidFill>
                  <a:srgbClr val="41586A"/>
                </a:solidFill>
                <a:latin typeface="Liberation Sans"/>
                <a:ea typeface="Liberation Sans"/>
                <a:cs typeface="Liberation Sans"/>
              </a:defRPr>
            </a:lvl8pPr>
            <a:lvl9pPr>
              <a:buNone/>
              <a:defRPr sz="1350" b="0">
                <a:solidFill>
                  <a:srgbClr val="41586A"/>
                </a:solidFill>
                <a:latin typeface="Liberation Sans"/>
                <a:ea typeface="Liberation Sans"/>
                <a:cs typeface="Liberation Sans"/>
              </a:defRPr>
            </a:lvl9pPr>
          </a:lstStyle>
          <a:p xmlns:a="http://schemas.openxmlformats.org/drawingml/2006/main">
            <a:pPr>
              <a:buNone/>
              <a:defRPr sz="1350" b="0">
                <a:solidFill>
                  <a:srgbClr val="41586A"/>
                </a:solidFill>
                <a:latin typeface="Liberation Sans"/>
                <a:ea typeface="Liberation Sans"/>
                <a:cs typeface="Liberation Sans"/>
              </a:defRPr>
            </a:pPr>
            <a:r>
              <a:rPr sz="1200" b="0">
                <a:solidFill>
                  <a:srgbClr val="41586A"/>
                </a:solidFill>
                <a:latin typeface="Liberation Sans"/>
                <a:ea typeface="Liberation Sans"/>
                <a:cs typeface="Liberation Sans"/>
              </a:rPr>
              <a:t>In your book: A specific listener comment and response.</a:t>
            </a:r>
          </a:p>
        </p:txBody>
      </p:sp>
      <p:sp>
        <p:nvSpPr>
          <p:cNvPr id="11" name="">
            <a:extLst xmlns:a="http://schemas.openxmlformats.org/drawingml/2006/main">
              <a:ext uri="{FF2B5EF4-FFF2-40B4-BE49-F238E27FC236}">
                <a16:creationId xmlns:a16="http://schemas.microsoft.com/office/drawing/2014/main" id="{AD15AD02-D582-4AB3-BCFE-7AB1B4FC8F50}"/>
              </a:ext>
            </a:extLst>
          </p:cNvPr>
          <p:cNvSpPr>
            <a:spLocks xmlns:a="http://schemas.openxmlformats.org/drawingml/2006/main" noGrp="1"/>
          </p:cNvSpPr>
          <p:nvPr/>
        </p:nvSpPr>
        <p:spPr>
          <a:xfrm xmlns:a="http://schemas.openxmlformats.org/drawingml/2006/main">
            <a:off x="419100" y="6305550"/>
            <a:ext cx="7620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050" b="0">
                <a:solidFill>
                  <a:srgbClr val="41586A"/>
                </a:solidFill>
                <a:latin typeface="Liberation Sans"/>
                <a:ea typeface="Liberation Sans"/>
                <a:cs typeface="Liberation Sans"/>
              </a:defRPr>
            </a:defPPr>
            <a:lvl1pPr>
              <a:buNone/>
              <a:defRPr sz="1050" b="0">
                <a:solidFill>
                  <a:srgbClr val="41586A"/>
                </a:solidFill>
                <a:latin typeface="Liberation Sans"/>
                <a:ea typeface="Liberation Sans"/>
                <a:cs typeface="Liberation Sans"/>
              </a:defRPr>
            </a:lvl1pPr>
            <a:lvl2pPr>
              <a:buNone/>
              <a:defRPr sz="1050" b="0">
                <a:solidFill>
                  <a:srgbClr val="41586A"/>
                </a:solidFill>
                <a:latin typeface="Liberation Sans"/>
                <a:ea typeface="Liberation Sans"/>
                <a:cs typeface="Liberation Sans"/>
              </a:defRPr>
            </a:lvl2pPr>
            <a:lvl3pPr>
              <a:buNone/>
              <a:defRPr sz="1050" b="0">
                <a:solidFill>
                  <a:srgbClr val="41586A"/>
                </a:solidFill>
                <a:latin typeface="Liberation Sans"/>
                <a:ea typeface="Liberation Sans"/>
                <a:cs typeface="Liberation Sans"/>
              </a:defRPr>
            </a:lvl3pPr>
            <a:lvl4pPr>
              <a:buNone/>
              <a:defRPr sz="1050" b="0">
                <a:solidFill>
                  <a:srgbClr val="41586A"/>
                </a:solidFill>
                <a:latin typeface="Liberation Sans"/>
                <a:ea typeface="Liberation Sans"/>
                <a:cs typeface="Liberation Sans"/>
              </a:defRPr>
            </a:lvl4pPr>
            <a:lvl5pPr>
              <a:buNone/>
              <a:defRPr sz="1050" b="0">
                <a:solidFill>
                  <a:srgbClr val="41586A"/>
                </a:solidFill>
                <a:latin typeface="Liberation Sans"/>
                <a:ea typeface="Liberation Sans"/>
                <a:cs typeface="Liberation Sans"/>
              </a:defRPr>
            </a:lvl5pPr>
            <a:lvl6pPr>
              <a:buNone/>
              <a:defRPr sz="1050" b="0">
                <a:solidFill>
                  <a:srgbClr val="41586A"/>
                </a:solidFill>
                <a:latin typeface="Liberation Sans"/>
                <a:ea typeface="Liberation Sans"/>
                <a:cs typeface="Liberation Sans"/>
              </a:defRPr>
            </a:lvl6pPr>
            <a:lvl7pPr>
              <a:buNone/>
              <a:defRPr sz="1050" b="0">
                <a:solidFill>
                  <a:srgbClr val="41586A"/>
                </a:solidFill>
                <a:latin typeface="Liberation Sans"/>
                <a:ea typeface="Liberation Sans"/>
                <a:cs typeface="Liberation Sans"/>
              </a:defRPr>
            </a:lvl7pPr>
            <a:lvl8pPr>
              <a:buNone/>
              <a:defRPr sz="1050" b="0">
                <a:solidFill>
                  <a:srgbClr val="41586A"/>
                </a:solidFill>
                <a:latin typeface="Liberation Sans"/>
                <a:ea typeface="Liberation Sans"/>
                <a:cs typeface="Liberation Sans"/>
              </a:defRPr>
            </a:lvl8pPr>
            <a:lvl9pPr>
              <a:buNone/>
              <a:defRPr sz="1050" b="0">
                <a:solidFill>
                  <a:srgbClr val="41586A"/>
                </a:solidFill>
                <a:latin typeface="Liberation Sans"/>
                <a:ea typeface="Liberation Sans"/>
                <a:cs typeface="Liberation Sans"/>
              </a:defRPr>
            </a:lvl9pPr>
          </a:lstStyle>
          <a:p xmlns:a="http://schemas.openxmlformats.org/drawingml/2006/main">
            <a:pPr>
              <a:buNone/>
              <a:defRPr sz="1050" b="0">
                <a:solidFill>
                  <a:srgbClr val="41586A"/>
                </a:solidFill>
                <a:latin typeface="Liberation Sans"/>
                <a:ea typeface="Liberation Sans"/>
                <a:cs typeface="Liberation Sans"/>
              </a:defRPr>
            </a:pPr>
            <a:r>
              <a:rPr sz="1050" b="0">
                <a:solidFill>
                  <a:srgbClr val="41586A"/>
                </a:solidFill>
                <a:latin typeface="Liberation Sans"/>
                <a:ea typeface="Liberation Sans"/>
                <a:cs typeface="Liberation Sans"/>
              </a:rPr>
              <a:t>ART-GROW-A2-W02-P2   ·   Public   ·   8/14</a:t>
            </a:r>
          </a:p>
        </p:txBody>
      </p:sp>
      <p:sp>
        <p:nvSpPr>
          <p:cNvPr id="12" name="">
            <a:extLst xmlns:a="http://schemas.openxmlformats.org/drawingml/2006/main">
              <a:ext uri="{FF2B5EF4-FFF2-40B4-BE49-F238E27FC236}">
                <a16:creationId xmlns:a16="http://schemas.microsoft.com/office/drawing/2014/main" id="{3FB523B1-31AE-4C66-BB9A-79184E4FE191}"/>
              </a:ext>
            </a:extLst>
          </p:cNvPr>
          <p:cNvSpPr>
            <a:spLocks xmlns:a="http://schemas.openxmlformats.org/drawingml/2006/main" noGrp="1"/>
          </p:cNvSpPr>
          <p:nvPr/>
        </p:nvSpPr>
        <p:spPr>
          <a:xfrm xmlns:a="http://schemas.openxmlformats.org/drawingml/2006/main">
            <a:off x="419100" y="6572250"/>
            <a:ext cx="952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00" b="0">
                <a:solidFill>
                  <a:srgbClr val="41586A"/>
                </a:solidFill>
                <a:latin typeface="Liberation Sans"/>
                <a:ea typeface="Liberation Sans"/>
                <a:cs typeface="Liberation Sans"/>
              </a:defRPr>
            </a:defPPr>
            <a:lvl1pPr>
              <a:buNone/>
              <a:defRPr sz="900" b="0">
                <a:solidFill>
                  <a:srgbClr val="41586A"/>
                </a:solidFill>
                <a:latin typeface="Liberation Sans"/>
                <a:ea typeface="Liberation Sans"/>
                <a:cs typeface="Liberation Sans"/>
              </a:defRPr>
            </a:lvl1pPr>
            <a:lvl2pPr>
              <a:buNone/>
              <a:defRPr sz="900" b="0">
                <a:solidFill>
                  <a:srgbClr val="41586A"/>
                </a:solidFill>
                <a:latin typeface="Liberation Sans"/>
                <a:ea typeface="Liberation Sans"/>
                <a:cs typeface="Liberation Sans"/>
              </a:defRPr>
            </a:lvl2pPr>
            <a:lvl3pPr>
              <a:buNone/>
              <a:defRPr sz="900" b="0">
                <a:solidFill>
                  <a:srgbClr val="41586A"/>
                </a:solidFill>
                <a:latin typeface="Liberation Sans"/>
                <a:ea typeface="Liberation Sans"/>
                <a:cs typeface="Liberation Sans"/>
              </a:defRPr>
            </a:lvl3pPr>
            <a:lvl4pPr>
              <a:buNone/>
              <a:defRPr sz="900" b="0">
                <a:solidFill>
                  <a:srgbClr val="41586A"/>
                </a:solidFill>
                <a:latin typeface="Liberation Sans"/>
                <a:ea typeface="Liberation Sans"/>
                <a:cs typeface="Liberation Sans"/>
              </a:defRPr>
            </a:lvl4pPr>
            <a:lvl5pPr>
              <a:buNone/>
              <a:defRPr sz="900" b="0">
                <a:solidFill>
                  <a:srgbClr val="41586A"/>
                </a:solidFill>
                <a:latin typeface="Liberation Sans"/>
                <a:ea typeface="Liberation Sans"/>
                <a:cs typeface="Liberation Sans"/>
              </a:defRPr>
            </a:lvl5pPr>
            <a:lvl6pPr>
              <a:buNone/>
              <a:defRPr sz="900" b="0">
                <a:solidFill>
                  <a:srgbClr val="41586A"/>
                </a:solidFill>
                <a:latin typeface="Liberation Sans"/>
                <a:ea typeface="Liberation Sans"/>
                <a:cs typeface="Liberation Sans"/>
              </a:defRPr>
            </a:lvl6pPr>
            <a:lvl7pPr>
              <a:buNone/>
              <a:defRPr sz="900" b="0">
                <a:solidFill>
                  <a:srgbClr val="41586A"/>
                </a:solidFill>
                <a:latin typeface="Liberation Sans"/>
                <a:ea typeface="Liberation Sans"/>
                <a:cs typeface="Liberation Sans"/>
              </a:defRPr>
            </a:lvl7pPr>
            <a:lvl8pPr>
              <a:buNone/>
              <a:defRPr sz="900" b="0">
                <a:solidFill>
                  <a:srgbClr val="41586A"/>
                </a:solidFill>
                <a:latin typeface="Liberation Sans"/>
                <a:ea typeface="Liberation Sans"/>
                <a:cs typeface="Liberation Sans"/>
              </a:defRPr>
            </a:lvl8pPr>
            <a:lvl9pPr>
              <a:buNone/>
              <a:defRPr sz="900" b="0">
                <a:solidFill>
                  <a:srgbClr val="41586A"/>
                </a:solidFill>
                <a:latin typeface="Liberation Sans"/>
                <a:ea typeface="Liberation Sans"/>
                <a:cs typeface="Liberation Sans"/>
              </a:defRPr>
            </a:lvl9pPr>
          </a:lstStyle>
          <a:p xmlns:a="http://schemas.openxmlformats.org/drawingml/2006/main">
            <a:pPr>
              <a:buNone/>
              <a:defRPr sz="900" b="0">
                <a:solidFill>
                  <a:srgbClr val="41586A"/>
                </a:solidFill>
                <a:latin typeface="Liberation Sans"/>
                <a:ea typeface="Liberation Sans"/>
                <a:cs typeface="Liberation Sans"/>
              </a:defRPr>
            </a:pPr>
            <a:r>
              <a:rPr sz="900" b="0">
                <a:solidFill>
                  <a:srgbClr val="41586A"/>
                </a:solidFill>
                <a:latin typeface="Liberation Sans"/>
                <a:ea typeface="Liberation Sans"/>
                <a:cs typeface="Liberation Sans"/>
              </a:rPr>
              <a:t>Made by Matt</a:t>
            </a:r>
          </a:p>
        </p:txBody>
      </p:sp>
    </p:spTree>
    <p:extLst>
      <p:ext uri="{BB962C8B-B14F-4D97-AF65-F5344CB8AC3E}">
        <p14:creationId xmlns:p14="http://schemas.microsoft.com/office/powerpoint/2010/main" val="281949877"/>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7E24D6C5-5858-4E91-B29F-EA14650A58E4}"/>
              </a:ext>
            </a:extLst>
          </p:cNvPr>
          <p:cNvSpPr>
            <a:spLocks xmlns:a="http://schemas.openxmlformats.org/drawingml/2006/main" noGrp="1"/>
          </p:cNvSpPr>
          <p:nvPr/>
        </p:nvSpPr>
        <p:spPr>
          <a:xfrm xmlns:a="http://schemas.openxmlformats.org/drawingml/2006/main">
            <a:off x="0" y="0"/>
            <a:ext cx="12192000" cy="685800"/>
          </a:xfrm>
          <a:prstGeom xmlns:a="http://schemas.openxmlformats.org/drawingml/2006/main" prst="rect">
            <a:avLst/>
          </a:prstGeom>
          <a:solidFill xmlns:a="http://schemas.openxmlformats.org/drawingml/2006/main">
            <a:srgbClr val="4E7A9B"/>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029F2875-C16B-4CA6-914A-70CCA6D001FF}"/>
              </a:ext>
            </a:extLst>
          </p:cNvPr>
          <p:cNvSpPr>
            <a:spLocks xmlns:a="http://schemas.openxmlformats.org/drawingml/2006/main" noGrp="1"/>
          </p:cNvSpPr>
          <p:nvPr/>
        </p:nvSpPr>
        <p:spPr>
          <a:xfrm xmlns:a="http://schemas.openxmlformats.org/drawingml/2006/main">
            <a:off x="342900" y="219075"/>
            <a:ext cx="10382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1">
                <a:solidFill>
                  <a:srgbClr val="FFFFFF"/>
                </a:solidFill>
                <a:latin typeface="Liberation Sans"/>
                <a:ea typeface="Liberation Sans"/>
                <a:cs typeface="Liberation Sans"/>
              </a:defRPr>
            </a:defPPr>
            <a:lvl1pPr>
              <a:buNone/>
              <a:defRPr sz="1800" b="1">
                <a:solidFill>
                  <a:srgbClr val="FFFFFF"/>
                </a:solidFill>
                <a:latin typeface="Liberation Sans"/>
                <a:ea typeface="Liberation Sans"/>
                <a:cs typeface="Liberation Sans"/>
              </a:defRPr>
            </a:lvl1pPr>
            <a:lvl2pPr>
              <a:buNone/>
              <a:defRPr sz="1800" b="1">
                <a:solidFill>
                  <a:srgbClr val="FFFFFF"/>
                </a:solidFill>
                <a:latin typeface="Liberation Sans"/>
                <a:ea typeface="Liberation Sans"/>
                <a:cs typeface="Liberation Sans"/>
              </a:defRPr>
            </a:lvl2pPr>
            <a:lvl3pPr>
              <a:buNone/>
              <a:defRPr sz="1800" b="1">
                <a:solidFill>
                  <a:srgbClr val="FFFFFF"/>
                </a:solidFill>
                <a:latin typeface="Liberation Sans"/>
                <a:ea typeface="Liberation Sans"/>
                <a:cs typeface="Liberation Sans"/>
              </a:defRPr>
            </a:lvl3pPr>
            <a:lvl4pPr>
              <a:buNone/>
              <a:defRPr sz="1800" b="1">
                <a:solidFill>
                  <a:srgbClr val="FFFFFF"/>
                </a:solidFill>
                <a:latin typeface="Liberation Sans"/>
                <a:ea typeface="Liberation Sans"/>
                <a:cs typeface="Liberation Sans"/>
              </a:defRPr>
            </a:lvl4pPr>
            <a:lvl5pPr>
              <a:buNone/>
              <a:defRPr sz="1800" b="1">
                <a:solidFill>
                  <a:srgbClr val="FFFFFF"/>
                </a:solidFill>
                <a:latin typeface="Liberation Sans"/>
                <a:ea typeface="Liberation Sans"/>
                <a:cs typeface="Liberation Sans"/>
              </a:defRPr>
            </a:lvl5pPr>
            <a:lvl6pPr>
              <a:buNone/>
              <a:defRPr sz="1800" b="1">
                <a:solidFill>
                  <a:srgbClr val="FFFFFF"/>
                </a:solidFill>
                <a:latin typeface="Liberation Sans"/>
                <a:ea typeface="Liberation Sans"/>
                <a:cs typeface="Liberation Sans"/>
              </a:defRPr>
            </a:lvl6pPr>
            <a:lvl7pPr>
              <a:buNone/>
              <a:defRPr sz="1800" b="1">
                <a:solidFill>
                  <a:srgbClr val="FFFFFF"/>
                </a:solidFill>
                <a:latin typeface="Liberation Sans"/>
                <a:ea typeface="Liberation Sans"/>
                <a:cs typeface="Liberation Sans"/>
              </a:defRPr>
            </a:lvl7pPr>
            <a:lvl8pPr>
              <a:buNone/>
              <a:defRPr sz="1800" b="1">
                <a:solidFill>
                  <a:srgbClr val="FFFFFF"/>
                </a:solidFill>
                <a:latin typeface="Liberation Sans"/>
                <a:ea typeface="Liberation Sans"/>
                <a:cs typeface="Liberation Sans"/>
              </a:defRPr>
            </a:lvl8pPr>
            <a:lvl9pPr>
              <a:buNone/>
              <a:defRPr sz="1800" b="1">
                <a:solidFill>
                  <a:srgbClr val="FFFFFF"/>
                </a:solidFill>
                <a:latin typeface="Liberation Sans"/>
                <a:ea typeface="Liberation Sans"/>
                <a:cs typeface="Liberation Sans"/>
              </a:defRPr>
            </a:lvl9pPr>
          </a:lstStyle>
          <a:p xmlns:a="http://schemas.openxmlformats.org/drawingml/2006/main">
            <a:pPr>
              <a:buNone/>
              <a:defRPr sz="1800" b="1">
                <a:solidFill>
                  <a:srgbClr val="FFFFFF"/>
                </a:solidFill>
                <a:latin typeface="Liberation Sans"/>
                <a:ea typeface="Liberation Sans"/>
                <a:cs typeface="Liberation Sans"/>
              </a:defRPr>
            </a:pPr>
            <a:r>
              <a:rPr sz="1725" b="1">
                <a:solidFill>
                  <a:srgbClr val="FFFFFF"/>
                </a:solidFill>
                <a:latin typeface="Liberation Sans"/>
                <a:ea typeface="Liberation Sans"/>
                <a:cs typeface="Liberation Sans"/>
              </a:rPr>
              <a:t>CREATIVE ARTS   ·   GROW   ·   Autumn 2 · Week 2   ·   Lesson 2</a:t>
            </a:r>
          </a:p>
        </p:txBody>
      </p:sp>
      <p:pic>
        <p:nvPicPr>
          <p:cNvPr id="3" name="">
            <a:extLst xmlns:a="http://schemas.openxmlformats.org/drawingml/2006/main">
              <a:ext uri="{FF2B5EF4-FFF2-40B4-BE49-F238E27FC236}">
                <a16:creationId xmlns:a16="http://schemas.microsoft.com/office/drawing/2014/main" id="{E014FE9A-C382-4B9A-844E-D309D65F5D81}"/>
              </a:ext>
            </a:extLst>
          </p:cNvPr>
          <p:cNvPicPr>
            <a:picLocks xmlns:a="http://schemas.openxmlformats.org/drawingml/2006/main" noChangeAspect="1"/>
          </p:cNvPicPr>
          <p:nvPr/>
        </p:nvPicPr>
        <p:blipFill>
          <a:blip xmlns:r="http://schemas.openxmlformats.org/officeDocument/2006/relationships" xmlns:a="http://schemas.openxmlformats.org/drawingml/2006/main" r:embed="Re44133acb6394855"/>
          <a:stretch xmlns:a="http://schemas.openxmlformats.org/drawingml/2006/main"/>
        </p:blipFill>
        <p:spPr>
          <a:xfrm xmlns:a="http://schemas.openxmlformats.org/drawingml/2006/main">
            <a:off x="11430000" y="104775"/>
            <a:ext cx="476250" cy="4762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EC7912B-2065-4DA9-B634-6856AE7ECBFB}"/>
              </a:ext>
            </a:extLst>
          </p:cNvPr>
          <p:cNvSpPr>
            <a:spLocks xmlns:a="http://schemas.openxmlformats.org/drawingml/2006/main" noGrp="1"/>
          </p:cNvSpPr>
          <p:nvPr/>
        </p:nvSpPr>
        <p:spPr>
          <a:xfrm xmlns:a="http://schemas.openxmlformats.org/drawingml/2006/main">
            <a:off x="419100" y="885825"/>
            <a:ext cx="11334750" cy="295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350" b="1">
                <a:solidFill>
                  <a:srgbClr val="4E7A9B"/>
                </a:solidFill>
                <a:latin typeface="Liberation Sans"/>
                <a:ea typeface="Liberation Sans"/>
                <a:cs typeface="Liberation Sans"/>
              </a:defRPr>
            </a:defPPr>
            <a:lvl1pPr>
              <a:buNone/>
              <a:defRPr sz="1500" b="1">
                <a:solidFill>
                  <a:srgbClr val="4E7A9B"/>
                </a:solidFill>
                <a:latin typeface="Liberation Sans"/>
                <a:ea typeface="Liberation Sans"/>
                <a:cs typeface="Liberation Sans"/>
              </a:defRPr>
            </a:lvl1pPr>
            <a:lvl2pPr>
              <a:buNone/>
              <a:defRPr sz="1500" b="1">
                <a:solidFill>
                  <a:srgbClr val="4E7A9B"/>
                </a:solidFill>
                <a:latin typeface="Liberation Sans"/>
                <a:ea typeface="Liberation Sans"/>
                <a:cs typeface="Liberation Sans"/>
              </a:defRPr>
            </a:lvl2pPr>
            <a:lvl3pPr>
              <a:buNone/>
              <a:defRPr sz="1500" b="1">
                <a:solidFill>
                  <a:srgbClr val="4E7A9B"/>
                </a:solidFill>
                <a:latin typeface="Liberation Sans"/>
                <a:ea typeface="Liberation Sans"/>
                <a:cs typeface="Liberation Sans"/>
              </a:defRPr>
            </a:lvl3pPr>
            <a:lvl4pPr>
              <a:buNone/>
              <a:defRPr sz="1500" b="1">
                <a:solidFill>
                  <a:srgbClr val="4E7A9B"/>
                </a:solidFill>
                <a:latin typeface="Liberation Sans"/>
                <a:ea typeface="Liberation Sans"/>
                <a:cs typeface="Liberation Sans"/>
              </a:defRPr>
            </a:lvl4pPr>
            <a:lvl5pPr>
              <a:buNone/>
              <a:defRPr sz="1500" b="1">
                <a:solidFill>
                  <a:srgbClr val="4E7A9B"/>
                </a:solidFill>
                <a:latin typeface="Liberation Sans"/>
                <a:ea typeface="Liberation Sans"/>
                <a:cs typeface="Liberation Sans"/>
              </a:defRPr>
            </a:lvl5pPr>
            <a:lvl6pPr>
              <a:buNone/>
              <a:defRPr sz="1500" b="1">
                <a:solidFill>
                  <a:srgbClr val="4E7A9B"/>
                </a:solidFill>
                <a:latin typeface="Liberation Sans"/>
                <a:ea typeface="Liberation Sans"/>
                <a:cs typeface="Liberation Sans"/>
              </a:defRPr>
            </a:lvl6pPr>
            <a:lvl7pPr>
              <a:buNone/>
              <a:defRPr sz="1500" b="1">
                <a:solidFill>
                  <a:srgbClr val="4E7A9B"/>
                </a:solidFill>
                <a:latin typeface="Liberation Sans"/>
                <a:ea typeface="Liberation Sans"/>
                <a:cs typeface="Liberation Sans"/>
              </a:defRPr>
            </a:lvl7pPr>
            <a:lvl8pPr>
              <a:buNone/>
              <a:defRPr sz="1500" b="1">
                <a:solidFill>
                  <a:srgbClr val="4E7A9B"/>
                </a:solidFill>
                <a:latin typeface="Liberation Sans"/>
                <a:ea typeface="Liberation Sans"/>
                <a:cs typeface="Liberation Sans"/>
              </a:defRPr>
            </a:lvl8pPr>
            <a:lvl9pPr>
              <a:buNone/>
              <a:defRPr sz="1500" b="1">
                <a:solidFill>
                  <a:srgbClr val="4E7A9B"/>
                </a:solidFill>
                <a:latin typeface="Liberation Sans"/>
                <a:ea typeface="Liberation Sans"/>
                <a:cs typeface="Liberation Sans"/>
              </a:defRPr>
            </a:lvl9pPr>
          </a:lstStyle>
          <a:p xmlns:a="http://schemas.openxmlformats.org/drawingml/2006/main">
            <a:pPr>
              <a:buNone/>
              <a:defRPr sz="1500" b="1">
                <a:solidFill>
                  <a:srgbClr val="4E7A9B"/>
                </a:solidFill>
                <a:latin typeface="Liberation Sans"/>
                <a:ea typeface="Liberation Sans"/>
                <a:cs typeface="Liberation Sans"/>
              </a:defRPr>
            </a:pPr>
            <a:r>
              <a:rPr sz="1350" b="1">
                <a:solidFill>
                  <a:srgbClr val="4E7A9B"/>
                </a:solidFill>
                <a:latin typeface="Liberation Sans"/>
                <a:ea typeface="Liberation Sans"/>
                <a:cs typeface="Liberation Sans"/>
              </a:rPr>
              <a:t>YOU DO   ·   12 MIN   ·   Wednesday 11 November 2026</a:t>
            </a:r>
          </a:p>
        </p:txBody>
      </p:sp>
      <p:sp>
        <p:nvSpPr>
          <p:cNvPr id="5" name="">
            <a:extLst xmlns:a="http://schemas.openxmlformats.org/drawingml/2006/main">
              <a:ext uri="{FF2B5EF4-FFF2-40B4-BE49-F238E27FC236}">
                <a16:creationId xmlns:a16="http://schemas.microsoft.com/office/drawing/2014/main" id="{31A85D98-ABDA-4CFE-8B05-39011D918592}"/>
              </a:ext>
            </a:extLst>
          </p:cNvPr>
          <p:cNvSpPr>
            <a:spLocks xmlns:a="http://schemas.openxmlformats.org/drawingml/2006/main" noGrp="1"/>
          </p:cNvSpPr>
          <p:nvPr/>
        </p:nvSpPr>
        <p:spPr>
          <a:xfrm xmlns:a="http://schemas.openxmlformats.org/drawingml/2006/main">
            <a:off x="419100" y="1333500"/>
            <a:ext cx="11239500" cy="933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450" b="1">
                <a:solidFill>
                  <a:srgbClr val="152238"/>
                </a:solidFill>
                <a:latin typeface="Liberation Sans"/>
                <a:ea typeface="Liberation Sans"/>
                <a:cs typeface="Liberation Sans"/>
              </a:defRPr>
            </a:defPPr>
            <a:lvl1pPr>
              <a:buNone/>
              <a:defRPr sz="3450" b="1">
                <a:solidFill>
                  <a:srgbClr val="152238"/>
                </a:solidFill>
                <a:latin typeface="Liberation Sans"/>
                <a:ea typeface="Liberation Sans"/>
                <a:cs typeface="Liberation Sans"/>
              </a:defRPr>
            </a:lvl1pPr>
            <a:lvl2pPr>
              <a:buNone/>
              <a:defRPr sz="3450" b="1">
                <a:solidFill>
                  <a:srgbClr val="152238"/>
                </a:solidFill>
                <a:latin typeface="Liberation Sans"/>
                <a:ea typeface="Liberation Sans"/>
                <a:cs typeface="Liberation Sans"/>
              </a:defRPr>
            </a:lvl2pPr>
            <a:lvl3pPr>
              <a:buNone/>
              <a:defRPr sz="3450" b="1">
                <a:solidFill>
                  <a:srgbClr val="152238"/>
                </a:solidFill>
                <a:latin typeface="Liberation Sans"/>
                <a:ea typeface="Liberation Sans"/>
                <a:cs typeface="Liberation Sans"/>
              </a:defRPr>
            </a:lvl3pPr>
            <a:lvl4pPr>
              <a:buNone/>
              <a:defRPr sz="3450" b="1">
                <a:solidFill>
                  <a:srgbClr val="152238"/>
                </a:solidFill>
                <a:latin typeface="Liberation Sans"/>
                <a:ea typeface="Liberation Sans"/>
                <a:cs typeface="Liberation Sans"/>
              </a:defRPr>
            </a:lvl4pPr>
            <a:lvl5pPr>
              <a:buNone/>
              <a:defRPr sz="3450" b="1">
                <a:solidFill>
                  <a:srgbClr val="152238"/>
                </a:solidFill>
                <a:latin typeface="Liberation Sans"/>
                <a:ea typeface="Liberation Sans"/>
                <a:cs typeface="Liberation Sans"/>
              </a:defRPr>
            </a:lvl5pPr>
            <a:lvl6pPr>
              <a:buNone/>
              <a:defRPr sz="3450" b="1">
                <a:solidFill>
                  <a:srgbClr val="152238"/>
                </a:solidFill>
                <a:latin typeface="Liberation Sans"/>
                <a:ea typeface="Liberation Sans"/>
                <a:cs typeface="Liberation Sans"/>
              </a:defRPr>
            </a:lvl6pPr>
            <a:lvl7pPr>
              <a:buNone/>
              <a:defRPr sz="3450" b="1">
                <a:solidFill>
                  <a:srgbClr val="152238"/>
                </a:solidFill>
                <a:latin typeface="Liberation Sans"/>
                <a:ea typeface="Liberation Sans"/>
                <a:cs typeface="Liberation Sans"/>
              </a:defRPr>
            </a:lvl7pPr>
            <a:lvl8pPr>
              <a:buNone/>
              <a:defRPr sz="3450" b="1">
                <a:solidFill>
                  <a:srgbClr val="152238"/>
                </a:solidFill>
                <a:latin typeface="Liberation Sans"/>
                <a:ea typeface="Liberation Sans"/>
                <a:cs typeface="Liberation Sans"/>
              </a:defRPr>
            </a:lvl8pPr>
            <a:lvl9pPr>
              <a:buNone/>
              <a:defRPr sz="3450" b="1">
                <a:solidFill>
                  <a:srgbClr val="152238"/>
                </a:solidFill>
                <a:latin typeface="Liberation Sans"/>
                <a:ea typeface="Liberation Sans"/>
                <a:cs typeface="Liberation Sans"/>
              </a:defRPr>
            </a:lvl9pPr>
          </a:lstStyle>
          <a:p xmlns:a="http://schemas.openxmlformats.org/drawingml/2006/main">
            <a:pPr>
              <a:buNone/>
              <a:defRPr sz="3450" b="1">
                <a:solidFill>
                  <a:srgbClr val="152238"/>
                </a:solidFill>
                <a:latin typeface="Liberation Sans"/>
                <a:ea typeface="Liberation Sans"/>
                <a:cs typeface="Liberation Sans"/>
              </a:defRPr>
            </a:pPr>
            <a:r>
              <a:rPr sz="3450" b="1">
                <a:solidFill>
                  <a:srgbClr val="152238"/>
                </a:solidFill>
                <a:latin typeface="Liberation Sans"/>
                <a:ea typeface="Liberation Sans"/>
                <a:cs typeface="Liberation Sans"/>
              </a:rPr>
              <a:t>Choose one route</a:t>
            </a:r>
          </a:p>
        </p:txBody>
      </p:sp>
      <p:sp>
        <p:nvSpPr>
          <p:cNvPr id="6" name="">
            <a:extLst xmlns:a="http://schemas.openxmlformats.org/drawingml/2006/main">
              <a:ext uri="{FF2B5EF4-FFF2-40B4-BE49-F238E27FC236}">
                <a16:creationId xmlns:a16="http://schemas.microsoft.com/office/drawing/2014/main" id="{44A8B1F2-ADF8-40EA-BF85-B7607A947A1A}"/>
              </a:ext>
            </a:extLst>
          </p:cNvPr>
          <p:cNvSpPr>
            <a:spLocks xmlns:a="http://schemas.openxmlformats.org/drawingml/2006/main" noGrp="1"/>
          </p:cNvSpPr>
          <p:nvPr/>
        </p:nvSpPr>
        <p:spPr>
          <a:xfrm xmlns:a="http://schemas.openxmlformats.org/drawingml/2006/main">
            <a:off x="438150" y="24003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Supported: use the score with help.</a:t>
            </a:r>
          </a:p>
        </p:txBody>
      </p:sp>
      <p:sp>
        <p:nvSpPr>
          <p:cNvPr id="7" name="">
            <a:extLst xmlns:a="http://schemas.openxmlformats.org/drawingml/2006/main">
              <a:ext uri="{FF2B5EF4-FFF2-40B4-BE49-F238E27FC236}">
                <a16:creationId xmlns:a16="http://schemas.microsoft.com/office/drawing/2014/main" id="{DA162206-9F2E-406A-8B19-57C0B8CEED57}"/>
              </a:ext>
            </a:extLst>
          </p:cNvPr>
          <p:cNvSpPr>
            <a:spLocks xmlns:a="http://schemas.openxmlformats.org/drawingml/2006/main" noGrp="1"/>
          </p:cNvSpPr>
          <p:nvPr/>
        </p:nvSpPr>
        <p:spPr>
          <a:xfrm xmlns:a="http://schemas.openxmlformats.org/drawingml/2006/main">
            <a:off x="438150" y="306705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Independent: keep your own part.</a:t>
            </a:r>
          </a:p>
        </p:txBody>
      </p:sp>
      <p:sp>
        <p:nvSpPr>
          <p:cNvPr id="8" name="">
            <a:extLst xmlns:a="http://schemas.openxmlformats.org/drawingml/2006/main">
              <a:ext uri="{FF2B5EF4-FFF2-40B4-BE49-F238E27FC236}">
                <a16:creationId xmlns:a16="http://schemas.microsoft.com/office/drawing/2014/main" id="{3D03913B-FEF1-4F67-A83A-DA0B15D83E54}"/>
              </a:ext>
            </a:extLst>
          </p:cNvPr>
          <p:cNvSpPr>
            <a:spLocks xmlns:a="http://schemas.openxmlformats.org/drawingml/2006/main" noGrp="1"/>
          </p:cNvSpPr>
          <p:nvPr/>
        </p:nvSpPr>
        <p:spPr>
          <a:xfrm xmlns:a="http://schemas.openxmlformats.org/drawingml/2006/main">
            <a:off x="438150" y="37338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Aspire: add repeats, comparison or a cue.</a:t>
            </a:r>
          </a:p>
        </p:txBody>
      </p:sp>
      <p:sp>
        <p:nvSpPr>
          <p:cNvPr id="9" name="">
            <a:extLst xmlns:a="http://schemas.openxmlformats.org/drawingml/2006/main">
              <a:ext uri="{FF2B5EF4-FFF2-40B4-BE49-F238E27FC236}">
                <a16:creationId xmlns:a16="http://schemas.microsoft.com/office/drawing/2014/main" id="{59D7A850-87EE-4CF4-BC72-965545E186A6}"/>
              </a:ext>
            </a:extLst>
          </p:cNvPr>
          <p:cNvSpPr>
            <a:spLocks xmlns:a="http://schemas.openxmlformats.org/drawingml/2006/main" noGrp="1"/>
          </p:cNvSpPr>
          <p:nvPr/>
        </p:nvSpPr>
        <p:spPr>
          <a:xfrm xmlns:a="http://schemas.openxmlformats.org/drawingml/2006/main">
            <a:off x="438150" y="440055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Use one route. Keep your own record.</a:t>
            </a:r>
          </a:p>
        </p:txBody>
      </p:sp>
      <p:pic>
        <p:nvPicPr>
          <p:cNvPr id="10" name="">
            <a:extLst xmlns:a="http://schemas.openxmlformats.org/drawingml/2006/main">
              <a:ext uri="{FF2B5EF4-FFF2-40B4-BE49-F238E27FC236}">
                <a16:creationId xmlns:a16="http://schemas.microsoft.com/office/drawing/2014/main" id="{B02687F3-46B5-4B84-B069-7E09D25EAA7C}"/>
              </a:ext>
            </a:extLst>
          </p:cNvPr>
          <p:cNvPicPr>
            <a:picLocks xmlns:a="http://schemas.openxmlformats.org/drawingml/2006/main" noChangeAspect="1"/>
          </p:cNvPicPr>
          <p:nvPr/>
        </p:nvPicPr>
        <p:blipFill>
          <a:blip xmlns:r="http://schemas.openxmlformats.org/officeDocument/2006/relationships" xmlns:a="http://schemas.openxmlformats.org/drawingml/2006/main" r:embed="Re06c53642fcf4532"/>
          <a:stretch xmlns:a="http://schemas.openxmlformats.org/drawingml/2006/main"/>
        </p:blipFill>
        <p:spPr>
          <a:xfrm xmlns:a="http://schemas.openxmlformats.org/drawingml/2006/main">
            <a:off x="6572250" y="2448443"/>
            <a:ext cx="5191125" cy="3046965"/>
          </a:xfrm>
          <a:prstGeom xmlns:a="http://schemas.openxmlformats.org/drawingml/2006/main" prst="rect">
            <a:avLst/>
          </a:prstGeom>
        </p:spPr>
      </p:pic>
      <p:sp>
        <p:nvSpPr>
          <p:cNvPr id="11" name="">
            <a:extLst xmlns:a="http://schemas.openxmlformats.org/drawingml/2006/main">
              <a:ext uri="{FF2B5EF4-FFF2-40B4-BE49-F238E27FC236}">
                <a16:creationId xmlns:a16="http://schemas.microsoft.com/office/drawing/2014/main" id="{2799E038-A48D-4530-BD1B-D275FDB69795}"/>
              </a:ext>
            </a:extLst>
          </p:cNvPr>
          <p:cNvSpPr>
            <a:spLocks xmlns:a="http://schemas.openxmlformats.org/drawingml/2006/main" noGrp="1"/>
          </p:cNvSpPr>
          <p:nvPr/>
        </p:nvSpPr>
        <p:spPr>
          <a:xfrm xmlns:a="http://schemas.openxmlformats.org/drawingml/2006/main">
            <a:off x="6610350" y="5686425"/>
            <a:ext cx="5143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425" b="0">
                <a:solidFill>
                  <a:srgbClr val="41586A"/>
                </a:solidFill>
                <a:latin typeface="Liberation Sans"/>
                <a:ea typeface="Liberation Sans"/>
                <a:cs typeface="Liberation Sans"/>
              </a:defRPr>
            </a:defPPr>
            <a:lvl1pPr>
              <a:buNone/>
              <a:defRPr sz="1575" b="0">
                <a:solidFill>
                  <a:srgbClr val="41586A"/>
                </a:solidFill>
                <a:latin typeface="Liberation Sans"/>
                <a:ea typeface="Liberation Sans"/>
                <a:cs typeface="Liberation Sans"/>
              </a:defRPr>
            </a:lvl1pPr>
            <a:lvl2pPr>
              <a:buNone/>
              <a:defRPr sz="1575" b="0">
                <a:solidFill>
                  <a:srgbClr val="41586A"/>
                </a:solidFill>
                <a:latin typeface="Liberation Sans"/>
                <a:ea typeface="Liberation Sans"/>
                <a:cs typeface="Liberation Sans"/>
              </a:defRPr>
            </a:lvl2pPr>
            <a:lvl3pPr>
              <a:buNone/>
              <a:defRPr sz="1575" b="0">
                <a:solidFill>
                  <a:srgbClr val="41586A"/>
                </a:solidFill>
                <a:latin typeface="Liberation Sans"/>
                <a:ea typeface="Liberation Sans"/>
                <a:cs typeface="Liberation Sans"/>
              </a:defRPr>
            </a:lvl3pPr>
            <a:lvl4pPr>
              <a:buNone/>
              <a:defRPr sz="1575" b="0">
                <a:solidFill>
                  <a:srgbClr val="41586A"/>
                </a:solidFill>
                <a:latin typeface="Liberation Sans"/>
                <a:ea typeface="Liberation Sans"/>
                <a:cs typeface="Liberation Sans"/>
              </a:defRPr>
            </a:lvl4pPr>
            <a:lvl5pPr>
              <a:buNone/>
              <a:defRPr sz="1575" b="0">
                <a:solidFill>
                  <a:srgbClr val="41586A"/>
                </a:solidFill>
                <a:latin typeface="Liberation Sans"/>
                <a:ea typeface="Liberation Sans"/>
                <a:cs typeface="Liberation Sans"/>
              </a:defRPr>
            </a:lvl5pPr>
            <a:lvl6pPr>
              <a:buNone/>
              <a:defRPr sz="1575" b="0">
                <a:solidFill>
                  <a:srgbClr val="41586A"/>
                </a:solidFill>
                <a:latin typeface="Liberation Sans"/>
                <a:ea typeface="Liberation Sans"/>
                <a:cs typeface="Liberation Sans"/>
              </a:defRPr>
            </a:lvl6pPr>
            <a:lvl7pPr>
              <a:buNone/>
              <a:defRPr sz="1575" b="0">
                <a:solidFill>
                  <a:srgbClr val="41586A"/>
                </a:solidFill>
                <a:latin typeface="Liberation Sans"/>
                <a:ea typeface="Liberation Sans"/>
                <a:cs typeface="Liberation Sans"/>
              </a:defRPr>
            </a:lvl7pPr>
            <a:lvl8pPr>
              <a:buNone/>
              <a:defRPr sz="1575" b="0">
                <a:solidFill>
                  <a:srgbClr val="41586A"/>
                </a:solidFill>
                <a:latin typeface="Liberation Sans"/>
                <a:ea typeface="Liberation Sans"/>
                <a:cs typeface="Liberation Sans"/>
              </a:defRPr>
            </a:lvl8pPr>
            <a:lvl9pPr>
              <a:buNone/>
              <a:defRPr sz="1575" b="0">
                <a:solidFill>
                  <a:srgbClr val="41586A"/>
                </a:solidFill>
                <a:latin typeface="Liberation Sans"/>
                <a:ea typeface="Liberation Sans"/>
                <a:cs typeface="Liberation Sans"/>
              </a:defRPr>
            </a:lvl9pPr>
          </a:lstStyle>
          <a:p xmlns:a="http://schemas.openxmlformats.org/drawingml/2006/main">
            <a:pPr>
              <a:buNone/>
              <a:defRPr sz="1575" b="0">
                <a:solidFill>
                  <a:srgbClr val="41586A"/>
                </a:solidFill>
                <a:latin typeface="Liberation Sans"/>
                <a:ea typeface="Liberation Sans"/>
                <a:cs typeface="Liberation Sans"/>
              </a:defRPr>
            </a:pPr>
            <a:r>
              <a:rPr sz="1425" b="0">
                <a:solidFill>
                  <a:srgbClr val="41586A"/>
                </a:solidFill>
                <a:latin typeface="Liberation Sans"/>
                <a:ea typeface="Liberation Sans"/>
                <a:cs typeface="Liberation Sans"/>
              </a:rPr>
              <a:t>Different parts keep the same pulse. Listen, respond and retry.</a:t>
            </a:r>
          </a:p>
        </p:txBody>
      </p:sp>
      <p:sp>
        <p:nvSpPr>
          <p:cNvPr id="12" name="">
            <a:extLst xmlns:a="http://schemas.openxmlformats.org/drawingml/2006/main">
              <a:ext uri="{FF2B5EF4-FFF2-40B4-BE49-F238E27FC236}">
                <a16:creationId xmlns:a16="http://schemas.microsoft.com/office/drawing/2014/main" id="{C8FEFE21-9E40-4334-8B1F-AE5C2CFA5E38}"/>
              </a:ext>
            </a:extLst>
          </p:cNvPr>
          <p:cNvSpPr>
            <a:spLocks xmlns:a="http://schemas.openxmlformats.org/drawingml/2006/main" noGrp="1"/>
          </p:cNvSpPr>
          <p:nvPr/>
        </p:nvSpPr>
        <p:spPr>
          <a:xfrm xmlns:a="http://schemas.openxmlformats.org/drawingml/2006/main">
            <a:off x="419100" y="5991225"/>
            <a:ext cx="112871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00" b="0">
                <a:solidFill>
                  <a:srgbClr val="41586A"/>
                </a:solidFill>
                <a:latin typeface="Liberation Sans"/>
                <a:ea typeface="Liberation Sans"/>
                <a:cs typeface="Liberation Sans"/>
              </a:defRPr>
            </a:defPPr>
            <a:lvl1pPr>
              <a:buNone/>
              <a:defRPr sz="1350" b="0">
                <a:solidFill>
                  <a:srgbClr val="41586A"/>
                </a:solidFill>
                <a:latin typeface="Liberation Sans"/>
                <a:ea typeface="Liberation Sans"/>
                <a:cs typeface="Liberation Sans"/>
              </a:defRPr>
            </a:lvl1pPr>
            <a:lvl2pPr>
              <a:buNone/>
              <a:defRPr sz="1350" b="0">
                <a:solidFill>
                  <a:srgbClr val="41586A"/>
                </a:solidFill>
                <a:latin typeface="Liberation Sans"/>
                <a:ea typeface="Liberation Sans"/>
                <a:cs typeface="Liberation Sans"/>
              </a:defRPr>
            </a:lvl2pPr>
            <a:lvl3pPr>
              <a:buNone/>
              <a:defRPr sz="1350" b="0">
                <a:solidFill>
                  <a:srgbClr val="41586A"/>
                </a:solidFill>
                <a:latin typeface="Liberation Sans"/>
                <a:ea typeface="Liberation Sans"/>
                <a:cs typeface="Liberation Sans"/>
              </a:defRPr>
            </a:lvl3pPr>
            <a:lvl4pPr>
              <a:buNone/>
              <a:defRPr sz="1350" b="0">
                <a:solidFill>
                  <a:srgbClr val="41586A"/>
                </a:solidFill>
                <a:latin typeface="Liberation Sans"/>
                <a:ea typeface="Liberation Sans"/>
                <a:cs typeface="Liberation Sans"/>
              </a:defRPr>
            </a:lvl4pPr>
            <a:lvl5pPr>
              <a:buNone/>
              <a:defRPr sz="1350" b="0">
                <a:solidFill>
                  <a:srgbClr val="41586A"/>
                </a:solidFill>
                <a:latin typeface="Liberation Sans"/>
                <a:ea typeface="Liberation Sans"/>
                <a:cs typeface="Liberation Sans"/>
              </a:defRPr>
            </a:lvl5pPr>
            <a:lvl6pPr>
              <a:buNone/>
              <a:defRPr sz="1350" b="0">
                <a:solidFill>
                  <a:srgbClr val="41586A"/>
                </a:solidFill>
                <a:latin typeface="Liberation Sans"/>
                <a:ea typeface="Liberation Sans"/>
                <a:cs typeface="Liberation Sans"/>
              </a:defRPr>
            </a:lvl6pPr>
            <a:lvl7pPr>
              <a:buNone/>
              <a:defRPr sz="1350" b="0">
                <a:solidFill>
                  <a:srgbClr val="41586A"/>
                </a:solidFill>
                <a:latin typeface="Liberation Sans"/>
                <a:ea typeface="Liberation Sans"/>
                <a:cs typeface="Liberation Sans"/>
              </a:defRPr>
            </a:lvl7pPr>
            <a:lvl8pPr>
              <a:buNone/>
              <a:defRPr sz="1350" b="0">
                <a:solidFill>
                  <a:srgbClr val="41586A"/>
                </a:solidFill>
                <a:latin typeface="Liberation Sans"/>
                <a:ea typeface="Liberation Sans"/>
                <a:cs typeface="Liberation Sans"/>
              </a:defRPr>
            </a:lvl8pPr>
            <a:lvl9pPr>
              <a:buNone/>
              <a:defRPr sz="1350" b="0">
                <a:solidFill>
                  <a:srgbClr val="41586A"/>
                </a:solidFill>
                <a:latin typeface="Liberation Sans"/>
                <a:ea typeface="Liberation Sans"/>
                <a:cs typeface="Liberation Sans"/>
              </a:defRPr>
            </a:lvl9pPr>
          </a:lstStyle>
          <a:p xmlns:a="http://schemas.openxmlformats.org/drawingml/2006/main">
            <a:pPr>
              <a:buNone/>
              <a:defRPr sz="1350" b="0">
                <a:solidFill>
                  <a:srgbClr val="41586A"/>
                </a:solidFill>
                <a:latin typeface="Liberation Sans"/>
                <a:ea typeface="Liberation Sans"/>
                <a:cs typeface="Liberation Sans"/>
              </a:defRPr>
            </a:pPr>
            <a:r>
              <a:rPr sz="1200" b="0">
                <a:solidFill>
                  <a:srgbClr val="41586A"/>
                </a:solidFill>
                <a:latin typeface="Liberation Sans"/>
                <a:ea typeface="Liberation Sans"/>
                <a:cs typeface="Liberation Sans"/>
              </a:rPr>
              <a:t>In your book: Your route choice and group practice aim.</a:t>
            </a:r>
          </a:p>
        </p:txBody>
      </p:sp>
      <p:sp>
        <p:nvSpPr>
          <p:cNvPr id="13" name="">
            <a:extLst xmlns:a="http://schemas.openxmlformats.org/drawingml/2006/main">
              <a:ext uri="{FF2B5EF4-FFF2-40B4-BE49-F238E27FC236}">
                <a16:creationId xmlns:a16="http://schemas.microsoft.com/office/drawing/2014/main" id="{567AA458-D084-4744-8A95-28C8B380BD29}"/>
              </a:ext>
            </a:extLst>
          </p:cNvPr>
          <p:cNvSpPr>
            <a:spLocks xmlns:a="http://schemas.openxmlformats.org/drawingml/2006/main" noGrp="1"/>
          </p:cNvSpPr>
          <p:nvPr/>
        </p:nvSpPr>
        <p:spPr>
          <a:xfrm xmlns:a="http://schemas.openxmlformats.org/drawingml/2006/main">
            <a:off x="419100" y="6305550"/>
            <a:ext cx="7620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050" b="0">
                <a:solidFill>
                  <a:srgbClr val="41586A"/>
                </a:solidFill>
                <a:latin typeface="Liberation Sans"/>
                <a:ea typeface="Liberation Sans"/>
                <a:cs typeface="Liberation Sans"/>
              </a:defRPr>
            </a:defPPr>
            <a:lvl1pPr>
              <a:buNone/>
              <a:defRPr sz="1050" b="0">
                <a:solidFill>
                  <a:srgbClr val="41586A"/>
                </a:solidFill>
                <a:latin typeface="Liberation Sans"/>
                <a:ea typeface="Liberation Sans"/>
                <a:cs typeface="Liberation Sans"/>
              </a:defRPr>
            </a:lvl1pPr>
            <a:lvl2pPr>
              <a:buNone/>
              <a:defRPr sz="1050" b="0">
                <a:solidFill>
                  <a:srgbClr val="41586A"/>
                </a:solidFill>
                <a:latin typeface="Liberation Sans"/>
                <a:ea typeface="Liberation Sans"/>
                <a:cs typeface="Liberation Sans"/>
              </a:defRPr>
            </a:lvl2pPr>
            <a:lvl3pPr>
              <a:buNone/>
              <a:defRPr sz="1050" b="0">
                <a:solidFill>
                  <a:srgbClr val="41586A"/>
                </a:solidFill>
                <a:latin typeface="Liberation Sans"/>
                <a:ea typeface="Liberation Sans"/>
                <a:cs typeface="Liberation Sans"/>
              </a:defRPr>
            </a:lvl3pPr>
            <a:lvl4pPr>
              <a:buNone/>
              <a:defRPr sz="1050" b="0">
                <a:solidFill>
                  <a:srgbClr val="41586A"/>
                </a:solidFill>
                <a:latin typeface="Liberation Sans"/>
                <a:ea typeface="Liberation Sans"/>
                <a:cs typeface="Liberation Sans"/>
              </a:defRPr>
            </a:lvl4pPr>
            <a:lvl5pPr>
              <a:buNone/>
              <a:defRPr sz="1050" b="0">
                <a:solidFill>
                  <a:srgbClr val="41586A"/>
                </a:solidFill>
                <a:latin typeface="Liberation Sans"/>
                <a:ea typeface="Liberation Sans"/>
                <a:cs typeface="Liberation Sans"/>
              </a:defRPr>
            </a:lvl5pPr>
            <a:lvl6pPr>
              <a:buNone/>
              <a:defRPr sz="1050" b="0">
                <a:solidFill>
                  <a:srgbClr val="41586A"/>
                </a:solidFill>
                <a:latin typeface="Liberation Sans"/>
                <a:ea typeface="Liberation Sans"/>
                <a:cs typeface="Liberation Sans"/>
              </a:defRPr>
            </a:lvl6pPr>
            <a:lvl7pPr>
              <a:buNone/>
              <a:defRPr sz="1050" b="0">
                <a:solidFill>
                  <a:srgbClr val="41586A"/>
                </a:solidFill>
                <a:latin typeface="Liberation Sans"/>
                <a:ea typeface="Liberation Sans"/>
                <a:cs typeface="Liberation Sans"/>
              </a:defRPr>
            </a:lvl7pPr>
            <a:lvl8pPr>
              <a:buNone/>
              <a:defRPr sz="1050" b="0">
                <a:solidFill>
                  <a:srgbClr val="41586A"/>
                </a:solidFill>
                <a:latin typeface="Liberation Sans"/>
                <a:ea typeface="Liberation Sans"/>
                <a:cs typeface="Liberation Sans"/>
              </a:defRPr>
            </a:lvl8pPr>
            <a:lvl9pPr>
              <a:buNone/>
              <a:defRPr sz="1050" b="0">
                <a:solidFill>
                  <a:srgbClr val="41586A"/>
                </a:solidFill>
                <a:latin typeface="Liberation Sans"/>
                <a:ea typeface="Liberation Sans"/>
                <a:cs typeface="Liberation Sans"/>
              </a:defRPr>
            </a:lvl9pPr>
          </a:lstStyle>
          <a:p xmlns:a="http://schemas.openxmlformats.org/drawingml/2006/main">
            <a:pPr>
              <a:buNone/>
              <a:defRPr sz="1050" b="0">
                <a:solidFill>
                  <a:srgbClr val="41586A"/>
                </a:solidFill>
                <a:latin typeface="Liberation Sans"/>
                <a:ea typeface="Liberation Sans"/>
                <a:cs typeface="Liberation Sans"/>
              </a:defRPr>
            </a:pPr>
            <a:r>
              <a:rPr sz="1050" b="0">
                <a:solidFill>
                  <a:srgbClr val="41586A"/>
                </a:solidFill>
                <a:latin typeface="Liberation Sans"/>
                <a:ea typeface="Liberation Sans"/>
                <a:cs typeface="Liberation Sans"/>
              </a:rPr>
              <a:t>ART-GROW-A2-W02-P2   ·   Public   ·   9/14</a:t>
            </a:r>
          </a:p>
        </p:txBody>
      </p:sp>
      <p:sp>
        <p:nvSpPr>
          <p:cNvPr id="14" name="">
            <a:extLst xmlns:a="http://schemas.openxmlformats.org/drawingml/2006/main">
              <a:ext uri="{FF2B5EF4-FFF2-40B4-BE49-F238E27FC236}">
                <a16:creationId xmlns:a16="http://schemas.microsoft.com/office/drawing/2014/main" id="{677C8B09-3065-4E82-8267-69A5BA8405F3}"/>
              </a:ext>
            </a:extLst>
          </p:cNvPr>
          <p:cNvSpPr>
            <a:spLocks xmlns:a="http://schemas.openxmlformats.org/drawingml/2006/main" noGrp="1"/>
          </p:cNvSpPr>
          <p:nvPr/>
        </p:nvSpPr>
        <p:spPr>
          <a:xfrm xmlns:a="http://schemas.openxmlformats.org/drawingml/2006/main">
            <a:off x="419100" y="6572250"/>
            <a:ext cx="952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00" b="0">
                <a:solidFill>
                  <a:srgbClr val="41586A"/>
                </a:solidFill>
                <a:latin typeface="Liberation Sans"/>
                <a:ea typeface="Liberation Sans"/>
                <a:cs typeface="Liberation Sans"/>
              </a:defRPr>
            </a:defPPr>
            <a:lvl1pPr>
              <a:buNone/>
              <a:defRPr sz="900" b="0">
                <a:solidFill>
                  <a:srgbClr val="41586A"/>
                </a:solidFill>
                <a:latin typeface="Liberation Sans"/>
                <a:ea typeface="Liberation Sans"/>
                <a:cs typeface="Liberation Sans"/>
              </a:defRPr>
            </a:lvl1pPr>
            <a:lvl2pPr>
              <a:buNone/>
              <a:defRPr sz="900" b="0">
                <a:solidFill>
                  <a:srgbClr val="41586A"/>
                </a:solidFill>
                <a:latin typeface="Liberation Sans"/>
                <a:ea typeface="Liberation Sans"/>
                <a:cs typeface="Liberation Sans"/>
              </a:defRPr>
            </a:lvl2pPr>
            <a:lvl3pPr>
              <a:buNone/>
              <a:defRPr sz="900" b="0">
                <a:solidFill>
                  <a:srgbClr val="41586A"/>
                </a:solidFill>
                <a:latin typeface="Liberation Sans"/>
                <a:ea typeface="Liberation Sans"/>
                <a:cs typeface="Liberation Sans"/>
              </a:defRPr>
            </a:lvl3pPr>
            <a:lvl4pPr>
              <a:buNone/>
              <a:defRPr sz="900" b="0">
                <a:solidFill>
                  <a:srgbClr val="41586A"/>
                </a:solidFill>
                <a:latin typeface="Liberation Sans"/>
                <a:ea typeface="Liberation Sans"/>
                <a:cs typeface="Liberation Sans"/>
              </a:defRPr>
            </a:lvl4pPr>
            <a:lvl5pPr>
              <a:buNone/>
              <a:defRPr sz="900" b="0">
                <a:solidFill>
                  <a:srgbClr val="41586A"/>
                </a:solidFill>
                <a:latin typeface="Liberation Sans"/>
                <a:ea typeface="Liberation Sans"/>
                <a:cs typeface="Liberation Sans"/>
              </a:defRPr>
            </a:lvl5pPr>
            <a:lvl6pPr>
              <a:buNone/>
              <a:defRPr sz="900" b="0">
                <a:solidFill>
                  <a:srgbClr val="41586A"/>
                </a:solidFill>
                <a:latin typeface="Liberation Sans"/>
                <a:ea typeface="Liberation Sans"/>
                <a:cs typeface="Liberation Sans"/>
              </a:defRPr>
            </a:lvl6pPr>
            <a:lvl7pPr>
              <a:buNone/>
              <a:defRPr sz="900" b="0">
                <a:solidFill>
                  <a:srgbClr val="41586A"/>
                </a:solidFill>
                <a:latin typeface="Liberation Sans"/>
                <a:ea typeface="Liberation Sans"/>
                <a:cs typeface="Liberation Sans"/>
              </a:defRPr>
            </a:lvl7pPr>
            <a:lvl8pPr>
              <a:buNone/>
              <a:defRPr sz="900" b="0">
                <a:solidFill>
                  <a:srgbClr val="41586A"/>
                </a:solidFill>
                <a:latin typeface="Liberation Sans"/>
                <a:ea typeface="Liberation Sans"/>
                <a:cs typeface="Liberation Sans"/>
              </a:defRPr>
            </a:lvl8pPr>
            <a:lvl9pPr>
              <a:buNone/>
              <a:defRPr sz="900" b="0">
                <a:solidFill>
                  <a:srgbClr val="41586A"/>
                </a:solidFill>
                <a:latin typeface="Liberation Sans"/>
                <a:ea typeface="Liberation Sans"/>
                <a:cs typeface="Liberation Sans"/>
              </a:defRPr>
            </a:lvl9pPr>
          </a:lstStyle>
          <a:p xmlns:a="http://schemas.openxmlformats.org/drawingml/2006/main">
            <a:pPr>
              <a:buNone/>
              <a:defRPr sz="900" b="0">
                <a:solidFill>
                  <a:srgbClr val="41586A"/>
                </a:solidFill>
                <a:latin typeface="Liberation Sans"/>
                <a:ea typeface="Liberation Sans"/>
                <a:cs typeface="Liberation Sans"/>
              </a:defRPr>
            </a:pPr>
            <a:r>
              <a:rPr sz="900" b="0">
                <a:solidFill>
                  <a:srgbClr val="41586A"/>
                </a:solidFill>
                <a:latin typeface="Liberation Sans"/>
                <a:ea typeface="Liberation Sans"/>
                <a:cs typeface="Liberation Sans"/>
              </a:rPr>
              <a:t>Made by Matt</a:t>
            </a:r>
          </a:p>
        </p:txBody>
      </p:sp>
    </p:spTree>
    <p:extLst>
      <p:ext uri="{BB962C8B-B14F-4D97-AF65-F5344CB8AC3E}">
        <p14:creationId xmlns:p14="http://schemas.microsoft.com/office/powerpoint/2010/main" val="118121836"/>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1A26050E-A50F-4889-B31B-B89106A862D3}"/>
              </a:ext>
            </a:extLst>
          </p:cNvPr>
          <p:cNvSpPr>
            <a:spLocks xmlns:a="http://schemas.openxmlformats.org/drawingml/2006/main" noGrp="1"/>
          </p:cNvSpPr>
          <p:nvPr/>
        </p:nvSpPr>
        <p:spPr>
          <a:xfrm xmlns:a="http://schemas.openxmlformats.org/drawingml/2006/main">
            <a:off x="0" y="0"/>
            <a:ext cx="12192000" cy="685800"/>
          </a:xfrm>
          <a:prstGeom xmlns:a="http://schemas.openxmlformats.org/drawingml/2006/main" prst="rect">
            <a:avLst/>
          </a:prstGeom>
          <a:solidFill xmlns:a="http://schemas.openxmlformats.org/drawingml/2006/main">
            <a:srgbClr val="4E7A9B"/>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5468F8D5-BA7E-4C77-A2B2-C8FB91C83EF6}"/>
              </a:ext>
            </a:extLst>
          </p:cNvPr>
          <p:cNvSpPr>
            <a:spLocks xmlns:a="http://schemas.openxmlformats.org/drawingml/2006/main" noGrp="1"/>
          </p:cNvSpPr>
          <p:nvPr/>
        </p:nvSpPr>
        <p:spPr>
          <a:xfrm xmlns:a="http://schemas.openxmlformats.org/drawingml/2006/main">
            <a:off x="342900" y="219075"/>
            <a:ext cx="10382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1">
                <a:solidFill>
                  <a:srgbClr val="FFFFFF"/>
                </a:solidFill>
                <a:latin typeface="Liberation Sans"/>
                <a:ea typeface="Liberation Sans"/>
                <a:cs typeface="Liberation Sans"/>
              </a:defRPr>
            </a:defPPr>
            <a:lvl1pPr>
              <a:buNone/>
              <a:defRPr sz="1800" b="1">
                <a:solidFill>
                  <a:srgbClr val="FFFFFF"/>
                </a:solidFill>
                <a:latin typeface="Liberation Sans"/>
                <a:ea typeface="Liberation Sans"/>
                <a:cs typeface="Liberation Sans"/>
              </a:defRPr>
            </a:lvl1pPr>
            <a:lvl2pPr>
              <a:buNone/>
              <a:defRPr sz="1800" b="1">
                <a:solidFill>
                  <a:srgbClr val="FFFFFF"/>
                </a:solidFill>
                <a:latin typeface="Liberation Sans"/>
                <a:ea typeface="Liberation Sans"/>
                <a:cs typeface="Liberation Sans"/>
              </a:defRPr>
            </a:lvl2pPr>
            <a:lvl3pPr>
              <a:buNone/>
              <a:defRPr sz="1800" b="1">
                <a:solidFill>
                  <a:srgbClr val="FFFFFF"/>
                </a:solidFill>
                <a:latin typeface="Liberation Sans"/>
                <a:ea typeface="Liberation Sans"/>
                <a:cs typeface="Liberation Sans"/>
              </a:defRPr>
            </a:lvl3pPr>
            <a:lvl4pPr>
              <a:buNone/>
              <a:defRPr sz="1800" b="1">
                <a:solidFill>
                  <a:srgbClr val="FFFFFF"/>
                </a:solidFill>
                <a:latin typeface="Liberation Sans"/>
                <a:ea typeface="Liberation Sans"/>
                <a:cs typeface="Liberation Sans"/>
              </a:defRPr>
            </a:lvl4pPr>
            <a:lvl5pPr>
              <a:buNone/>
              <a:defRPr sz="1800" b="1">
                <a:solidFill>
                  <a:srgbClr val="FFFFFF"/>
                </a:solidFill>
                <a:latin typeface="Liberation Sans"/>
                <a:ea typeface="Liberation Sans"/>
                <a:cs typeface="Liberation Sans"/>
              </a:defRPr>
            </a:lvl5pPr>
            <a:lvl6pPr>
              <a:buNone/>
              <a:defRPr sz="1800" b="1">
                <a:solidFill>
                  <a:srgbClr val="FFFFFF"/>
                </a:solidFill>
                <a:latin typeface="Liberation Sans"/>
                <a:ea typeface="Liberation Sans"/>
                <a:cs typeface="Liberation Sans"/>
              </a:defRPr>
            </a:lvl6pPr>
            <a:lvl7pPr>
              <a:buNone/>
              <a:defRPr sz="1800" b="1">
                <a:solidFill>
                  <a:srgbClr val="FFFFFF"/>
                </a:solidFill>
                <a:latin typeface="Liberation Sans"/>
                <a:ea typeface="Liberation Sans"/>
                <a:cs typeface="Liberation Sans"/>
              </a:defRPr>
            </a:lvl7pPr>
            <a:lvl8pPr>
              <a:buNone/>
              <a:defRPr sz="1800" b="1">
                <a:solidFill>
                  <a:srgbClr val="FFFFFF"/>
                </a:solidFill>
                <a:latin typeface="Liberation Sans"/>
                <a:ea typeface="Liberation Sans"/>
                <a:cs typeface="Liberation Sans"/>
              </a:defRPr>
            </a:lvl8pPr>
            <a:lvl9pPr>
              <a:buNone/>
              <a:defRPr sz="1800" b="1">
                <a:solidFill>
                  <a:srgbClr val="FFFFFF"/>
                </a:solidFill>
                <a:latin typeface="Liberation Sans"/>
                <a:ea typeface="Liberation Sans"/>
                <a:cs typeface="Liberation Sans"/>
              </a:defRPr>
            </a:lvl9pPr>
          </a:lstStyle>
          <a:p xmlns:a="http://schemas.openxmlformats.org/drawingml/2006/main">
            <a:pPr>
              <a:buNone/>
              <a:defRPr sz="1800" b="1">
                <a:solidFill>
                  <a:srgbClr val="FFFFFF"/>
                </a:solidFill>
                <a:latin typeface="Liberation Sans"/>
                <a:ea typeface="Liberation Sans"/>
                <a:cs typeface="Liberation Sans"/>
              </a:defRPr>
            </a:pPr>
            <a:r>
              <a:rPr sz="1725" b="1">
                <a:solidFill>
                  <a:srgbClr val="FFFFFF"/>
                </a:solidFill>
                <a:latin typeface="Liberation Sans"/>
                <a:ea typeface="Liberation Sans"/>
                <a:cs typeface="Liberation Sans"/>
              </a:rPr>
              <a:t>CREATIVE ARTS   ·   GROW   ·   Autumn 2 · Week 2   ·   Lesson 2</a:t>
            </a:r>
          </a:p>
        </p:txBody>
      </p:sp>
      <p:pic>
        <p:nvPicPr>
          <p:cNvPr id="3" name="">
            <a:extLst xmlns:a="http://schemas.openxmlformats.org/drawingml/2006/main">
              <a:ext uri="{FF2B5EF4-FFF2-40B4-BE49-F238E27FC236}">
                <a16:creationId xmlns:a16="http://schemas.microsoft.com/office/drawing/2014/main" id="{C46FAAB9-7D06-4A7C-9DB8-3567AE7A4ABF}"/>
              </a:ext>
            </a:extLst>
          </p:cNvPr>
          <p:cNvPicPr>
            <a:picLocks xmlns:a="http://schemas.openxmlformats.org/drawingml/2006/main" noChangeAspect="1"/>
          </p:cNvPicPr>
          <p:nvPr/>
        </p:nvPicPr>
        <p:blipFill>
          <a:blip xmlns:r="http://schemas.openxmlformats.org/officeDocument/2006/relationships" xmlns:a="http://schemas.openxmlformats.org/drawingml/2006/main" r:embed="Ra530112ffe294f68"/>
          <a:stretch xmlns:a="http://schemas.openxmlformats.org/drawingml/2006/main"/>
        </p:blipFill>
        <p:spPr>
          <a:xfrm xmlns:a="http://schemas.openxmlformats.org/drawingml/2006/main">
            <a:off x="11430000" y="104775"/>
            <a:ext cx="476250" cy="4762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E2FC92A5-6E56-46F9-A910-6B31F94334B0}"/>
              </a:ext>
            </a:extLst>
          </p:cNvPr>
          <p:cNvSpPr>
            <a:spLocks xmlns:a="http://schemas.openxmlformats.org/drawingml/2006/main" noGrp="1"/>
          </p:cNvSpPr>
          <p:nvPr/>
        </p:nvSpPr>
        <p:spPr>
          <a:xfrm xmlns:a="http://schemas.openxmlformats.org/drawingml/2006/main">
            <a:off x="419100" y="885825"/>
            <a:ext cx="11334750" cy="295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350" b="1">
                <a:solidFill>
                  <a:srgbClr val="4E7A9B"/>
                </a:solidFill>
                <a:latin typeface="Liberation Sans"/>
                <a:ea typeface="Liberation Sans"/>
                <a:cs typeface="Liberation Sans"/>
              </a:defRPr>
            </a:defPPr>
            <a:lvl1pPr>
              <a:buNone/>
              <a:defRPr sz="1500" b="1">
                <a:solidFill>
                  <a:srgbClr val="4E7A9B"/>
                </a:solidFill>
                <a:latin typeface="Liberation Sans"/>
                <a:ea typeface="Liberation Sans"/>
                <a:cs typeface="Liberation Sans"/>
              </a:defRPr>
            </a:lvl1pPr>
            <a:lvl2pPr>
              <a:buNone/>
              <a:defRPr sz="1500" b="1">
                <a:solidFill>
                  <a:srgbClr val="4E7A9B"/>
                </a:solidFill>
                <a:latin typeface="Liberation Sans"/>
                <a:ea typeface="Liberation Sans"/>
                <a:cs typeface="Liberation Sans"/>
              </a:defRPr>
            </a:lvl2pPr>
            <a:lvl3pPr>
              <a:buNone/>
              <a:defRPr sz="1500" b="1">
                <a:solidFill>
                  <a:srgbClr val="4E7A9B"/>
                </a:solidFill>
                <a:latin typeface="Liberation Sans"/>
                <a:ea typeface="Liberation Sans"/>
                <a:cs typeface="Liberation Sans"/>
              </a:defRPr>
            </a:lvl3pPr>
            <a:lvl4pPr>
              <a:buNone/>
              <a:defRPr sz="1500" b="1">
                <a:solidFill>
                  <a:srgbClr val="4E7A9B"/>
                </a:solidFill>
                <a:latin typeface="Liberation Sans"/>
                <a:ea typeface="Liberation Sans"/>
                <a:cs typeface="Liberation Sans"/>
              </a:defRPr>
            </a:lvl4pPr>
            <a:lvl5pPr>
              <a:buNone/>
              <a:defRPr sz="1500" b="1">
                <a:solidFill>
                  <a:srgbClr val="4E7A9B"/>
                </a:solidFill>
                <a:latin typeface="Liberation Sans"/>
                <a:ea typeface="Liberation Sans"/>
                <a:cs typeface="Liberation Sans"/>
              </a:defRPr>
            </a:lvl5pPr>
            <a:lvl6pPr>
              <a:buNone/>
              <a:defRPr sz="1500" b="1">
                <a:solidFill>
                  <a:srgbClr val="4E7A9B"/>
                </a:solidFill>
                <a:latin typeface="Liberation Sans"/>
                <a:ea typeface="Liberation Sans"/>
                <a:cs typeface="Liberation Sans"/>
              </a:defRPr>
            </a:lvl6pPr>
            <a:lvl7pPr>
              <a:buNone/>
              <a:defRPr sz="1500" b="1">
                <a:solidFill>
                  <a:srgbClr val="4E7A9B"/>
                </a:solidFill>
                <a:latin typeface="Liberation Sans"/>
                <a:ea typeface="Liberation Sans"/>
                <a:cs typeface="Liberation Sans"/>
              </a:defRPr>
            </a:lvl7pPr>
            <a:lvl8pPr>
              <a:buNone/>
              <a:defRPr sz="1500" b="1">
                <a:solidFill>
                  <a:srgbClr val="4E7A9B"/>
                </a:solidFill>
                <a:latin typeface="Liberation Sans"/>
                <a:ea typeface="Liberation Sans"/>
                <a:cs typeface="Liberation Sans"/>
              </a:defRPr>
            </a:lvl8pPr>
            <a:lvl9pPr>
              <a:buNone/>
              <a:defRPr sz="1500" b="1">
                <a:solidFill>
                  <a:srgbClr val="4E7A9B"/>
                </a:solidFill>
                <a:latin typeface="Liberation Sans"/>
                <a:ea typeface="Liberation Sans"/>
                <a:cs typeface="Liberation Sans"/>
              </a:defRPr>
            </a:lvl9pPr>
          </a:lstStyle>
          <a:p xmlns:a="http://schemas.openxmlformats.org/drawingml/2006/main">
            <a:pPr>
              <a:buNone/>
              <a:defRPr sz="1500" b="1">
                <a:solidFill>
                  <a:srgbClr val="4E7A9B"/>
                </a:solidFill>
                <a:latin typeface="Liberation Sans"/>
                <a:ea typeface="Liberation Sans"/>
                <a:cs typeface="Liberation Sans"/>
              </a:defRPr>
            </a:pPr>
            <a:r>
              <a:rPr sz="1350" b="1">
                <a:solidFill>
                  <a:srgbClr val="4E7A9B"/>
                </a:solidFill>
                <a:latin typeface="Liberation Sans"/>
                <a:ea typeface="Liberation Sans"/>
                <a:cs typeface="Liberation Sans"/>
              </a:rPr>
              <a:t>YOU DO   ·   Wednesday 11 November 2026</a:t>
            </a:r>
          </a:p>
        </p:txBody>
      </p:sp>
      <p:sp>
        <p:nvSpPr>
          <p:cNvPr id="5" name="">
            <a:extLst xmlns:a="http://schemas.openxmlformats.org/drawingml/2006/main">
              <a:ext uri="{FF2B5EF4-FFF2-40B4-BE49-F238E27FC236}">
                <a16:creationId xmlns:a16="http://schemas.microsoft.com/office/drawing/2014/main" id="{DAEAE597-C2A7-40C2-A34B-11E38C1215EC}"/>
              </a:ext>
            </a:extLst>
          </p:cNvPr>
          <p:cNvSpPr>
            <a:spLocks xmlns:a="http://schemas.openxmlformats.org/drawingml/2006/main" noGrp="1"/>
          </p:cNvSpPr>
          <p:nvPr/>
        </p:nvSpPr>
        <p:spPr>
          <a:xfrm xmlns:a="http://schemas.openxmlformats.org/drawingml/2006/main">
            <a:off x="419100" y="1333500"/>
            <a:ext cx="11239500" cy="933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450" b="1">
                <a:solidFill>
                  <a:srgbClr val="152238"/>
                </a:solidFill>
                <a:latin typeface="Liberation Sans"/>
                <a:ea typeface="Liberation Sans"/>
                <a:cs typeface="Liberation Sans"/>
              </a:defRPr>
            </a:defPPr>
            <a:lvl1pPr>
              <a:buNone/>
              <a:defRPr sz="3450" b="1">
                <a:solidFill>
                  <a:srgbClr val="152238"/>
                </a:solidFill>
                <a:latin typeface="Liberation Sans"/>
                <a:ea typeface="Liberation Sans"/>
                <a:cs typeface="Liberation Sans"/>
              </a:defRPr>
            </a:lvl1pPr>
            <a:lvl2pPr>
              <a:buNone/>
              <a:defRPr sz="3450" b="1">
                <a:solidFill>
                  <a:srgbClr val="152238"/>
                </a:solidFill>
                <a:latin typeface="Liberation Sans"/>
                <a:ea typeface="Liberation Sans"/>
                <a:cs typeface="Liberation Sans"/>
              </a:defRPr>
            </a:lvl2pPr>
            <a:lvl3pPr>
              <a:buNone/>
              <a:defRPr sz="3450" b="1">
                <a:solidFill>
                  <a:srgbClr val="152238"/>
                </a:solidFill>
                <a:latin typeface="Liberation Sans"/>
                <a:ea typeface="Liberation Sans"/>
                <a:cs typeface="Liberation Sans"/>
              </a:defRPr>
            </a:lvl3pPr>
            <a:lvl4pPr>
              <a:buNone/>
              <a:defRPr sz="3450" b="1">
                <a:solidFill>
                  <a:srgbClr val="152238"/>
                </a:solidFill>
                <a:latin typeface="Liberation Sans"/>
                <a:ea typeface="Liberation Sans"/>
                <a:cs typeface="Liberation Sans"/>
              </a:defRPr>
            </a:lvl4pPr>
            <a:lvl5pPr>
              <a:buNone/>
              <a:defRPr sz="3450" b="1">
                <a:solidFill>
                  <a:srgbClr val="152238"/>
                </a:solidFill>
                <a:latin typeface="Liberation Sans"/>
                <a:ea typeface="Liberation Sans"/>
                <a:cs typeface="Liberation Sans"/>
              </a:defRPr>
            </a:lvl5pPr>
            <a:lvl6pPr>
              <a:buNone/>
              <a:defRPr sz="3450" b="1">
                <a:solidFill>
                  <a:srgbClr val="152238"/>
                </a:solidFill>
                <a:latin typeface="Liberation Sans"/>
                <a:ea typeface="Liberation Sans"/>
                <a:cs typeface="Liberation Sans"/>
              </a:defRPr>
            </a:lvl6pPr>
            <a:lvl7pPr>
              <a:buNone/>
              <a:defRPr sz="3450" b="1">
                <a:solidFill>
                  <a:srgbClr val="152238"/>
                </a:solidFill>
                <a:latin typeface="Liberation Sans"/>
                <a:ea typeface="Liberation Sans"/>
                <a:cs typeface="Liberation Sans"/>
              </a:defRPr>
            </a:lvl7pPr>
            <a:lvl8pPr>
              <a:buNone/>
              <a:defRPr sz="3450" b="1">
                <a:solidFill>
                  <a:srgbClr val="152238"/>
                </a:solidFill>
                <a:latin typeface="Liberation Sans"/>
                <a:ea typeface="Liberation Sans"/>
                <a:cs typeface="Liberation Sans"/>
              </a:defRPr>
            </a:lvl8pPr>
            <a:lvl9pPr>
              <a:buNone/>
              <a:defRPr sz="3450" b="1">
                <a:solidFill>
                  <a:srgbClr val="152238"/>
                </a:solidFill>
                <a:latin typeface="Liberation Sans"/>
                <a:ea typeface="Liberation Sans"/>
                <a:cs typeface="Liberation Sans"/>
              </a:defRPr>
            </a:lvl9pPr>
          </a:lstStyle>
          <a:p xmlns:a="http://schemas.openxmlformats.org/drawingml/2006/main">
            <a:pPr>
              <a:buNone/>
              <a:defRPr sz="3450" b="1">
                <a:solidFill>
                  <a:srgbClr val="152238"/>
                </a:solidFill>
                <a:latin typeface="Liberation Sans"/>
                <a:ea typeface="Liberation Sans"/>
                <a:cs typeface="Liberation Sans"/>
              </a:defRPr>
            </a:pPr>
            <a:r>
              <a:rPr sz="3450" b="1">
                <a:solidFill>
                  <a:srgbClr val="152238"/>
                </a:solidFill>
                <a:latin typeface="Liberation Sans"/>
                <a:ea typeface="Liberation Sans"/>
                <a:cs typeface="Liberation Sans"/>
              </a:rPr>
              <a:t>Supported</a:t>
            </a:r>
          </a:p>
        </p:txBody>
      </p:sp>
      <p:sp>
        <p:nvSpPr>
          <p:cNvPr id="6" name="">
            <a:extLst xmlns:a="http://schemas.openxmlformats.org/drawingml/2006/main">
              <a:ext uri="{FF2B5EF4-FFF2-40B4-BE49-F238E27FC236}">
                <a16:creationId xmlns:a16="http://schemas.microsoft.com/office/drawing/2014/main" id="{34681212-DF50-4EDC-87C7-A25F912336D5}"/>
              </a:ext>
            </a:extLst>
          </p:cNvPr>
          <p:cNvSpPr>
            <a:spLocks xmlns:a="http://schemas.openxmlformats.org/drawingml/2006/main" noGrp="1"/>
          </p:cNvSpPr>
          <p:nvPr/>
        </p:nvSpPr>
        <p:spPr>
          <a:xfrm xmlns:a="http://schemas.openxmlformats.org/drawingml/2006/main">
            <a:off x="438150" y="24003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950" b="0">
                <a:solidFill>
                  <a:srgbClr val="152238"/>
                </a:solidFill>
                <a:latin typeface="Liberation Sans"/>
                <a:ea typeface="Liberation Sans"/>
                <a:cs typeface="Liberation Sans"/>
              </a:defRPr>
            </a:defPPr>
            <a:lvl1pPr>
              <a:buNone/>
              <a:defRPr sz="1950" b="0">
                <a:solidFill>
                  <a:srgbClr val="152238"/>
                </a:solidFill>
                <a:latin typeface="Liberation Sans"/>
                <a:ea typeface="Liberation Sans"/>
                <a:cs typeface="Liberation Sans"/>
              </a:defRPr>
            </a:lvl1pPr>
            <a:lvl2pPr>
              <a:buNone/>
              <a:defRPr sz="1950" b="0">
                <a:solidFill>
                  <a:srgbClr val="152238"/>
                </a:solidFill>
                <a:latin typeface="Liberation Sans"/>
                <a:ea typeface="Liberation Sans"/>
                <a:cs typeface="Liberation Sans"/>
              </a:defRPr>
            </a:lvl2pPr>
            <a:lvl3pPr>
              <a:buNone/>
              <a:defRPr sz="1950" b="0">
                <a:solidFill>
                  <a:srgbClr val="152238"/>
                </a:solidFill>
                <a:latin typeface="Liberation Sans"/>
                <a:ea typeface="Liberation Sans"/>
                <a:cs typeface="Liberation Sans"/>
              </a:defRPr>
            </a:lvl3pPr>
            <a:lvl4pPr>
              <a:buNone/>
              <a:defRPr sz="1950" b="0">
                <a:solidFill>
                  <a:srgbClr val="152238"/>
                </a:solidFill>
                <a:latin typeface="Liberation Sans"/>
                <a:ea typeface="Liberation Sans"/>
                <a:cs typeface="Liberation Sans"/>
              </a:defRPr>
            </a:lvl4pPr>
            <a:lvl5pPr>
              <a:buNone/>
              <a:defRPr sz="1950" b="0">
                <a:solidFill>
                  <a:srgbClr val="152238"/>
                </a:solidFill>
                <a:latin typeface="Liberation Sans"/>
                <a:ea typeface="Liberation Sans"/>
                <a:cs typeface="Liberation Sans"/>
              </a:defRPr>
            </a:lvl5pPr>
            <a:lvl6pPr>
              <a:buNone/>
              <a:defRPr sz="1950" b="0">
                <a:solidFill>
                  <a:srgbClr val="152238"/>
                </a:solidFill>
                <a:latin typeface="Liberation Sans"/>
                <a:ea typeface="Liberation Sans"/>
                <a:cs typeface="Liberation Sans"/>
              </a:defRPr>
            </a:lvl6pPr>
            <a:lvl7pPr>
              <a:buNone/>
              <a:defRPr sz="1950" b="0">
                <a:solidFill>
                  <a:srgbClr val="152238"/>
                </a:solidFill>
                <a:latin typeface="Liberation Sans"/>
                <a:ea typeface="Liberation Sans"/>
                <a:cs typeface="Liberation Sans"/>
              </a:defRPr>
            </a:lvl7pPr>
            <a:lvl8pPr>
              <a:buNone/>
              <a:defRPr sz="1950" b="0">
                <a:solidFill>
                  <a:srgbClr val="152238"/>
                </a:solidFill>
                <a:latin typeface="Liberation Sans"/>
                <a:ea typeface="Liberation Sans"/>
                <a:cs typeface="Liberation Sans"/>
              </a:defRPr>
            </a:lvl8pPr>
            <a:lvl9pPr>
              <a:buNone/>
              <a:defRPr sz="1950" b="0">
                <a:solidFill>
                  <a:srgbClr val="152238"/>
                </a:solidFill>
                <a:latin typeface="Liberation Sans"/>
                <a:ea typeface="Liberation Sans"/>
                <a:cs typeface="Liberation Sans"/>
              </a:defRPr>
            </a:lvl9pPr>
          </a:lstStyle>
          <a:p xmlns:a="http://schemas.openxmlformats.org/drawingml/2006/main">
            <a:pPr>
              <a:buNone/>
              <a:defRPr sz="1950" b="0">
                <a:solidFill>
                  <a:srgbClr val="152238"/>
                </a:solidFill>
                <a:latin typeface="Liberation Sans"/>
                <a:ea typeface="Liberation Sans"/>
                <a:cs typeface="Liberation Sans"/>
              </a:defRPr>
            </a:pPr>
            <a:r>
              <a:rPr sz="1950" b="0">
                <a:solidFill>
                  <a:srgbClr val="152238"/>
                </a:solidFill>
                <a:latin typeface="Liberation Sans"/>
                <a:ea typeface="Liberation Sans"/>
                <a:cs typeface="Liberation Sans"/>
              </a:rPr>
              <a:t>Choose A or B and point with help.</a:t>
            </a:r>
          </a:p>
        </p:txBody>
      </p:sp>
      <p:sp>
        <p:nvSpPr>
          <p:cNvPr id="7" name="">
            <a:extLst xmlns:a="http://schemas.openxmlformats.org/drawingml/2006/main">
              <a:ext uri="{FF2B5EF4-FFF2-40B4-BE49-F238E27FC236}">
                <a16:creationId xmlns:a16="http://schemas.microsoft.com/office/drawing/2014/main" id="{471BDEC8-2E76-4183-B76C-92DCE24CE44D}"/>
              </a:ext>
            </a:extLst>
          </p:cNvPr>
          <p:cNvSpPr>
            <a:spLocks xmlns:a="http://schemas.openxmlformats.org/drawingml/2006/main" noGrp="1"/>
          </p:cNvSpPr>
          <p:nvPr/>
        </p:nvSpPr>
        <p:spPr>
          <a:xfrm xmlns:a="http://schemas.openxmlformats.org/drawingml/2006/main">
            <a:off x="438150" y="306705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950" b="0">
                <a:solidFill>
                  <a:srgbClr val="152238"/>
                </a:solidFill>
                <a:latin typeface="Liberation Sans"/>
                <a:ea typeface="Liberation Sans"/>
                <a:cs typeface="Liberation Sans"/>
              </a:defRPr>
            </a:defPPr>
            <a:lvl1pPr>
              <a:buNone/>
              <a:defRPr sz="1950" b="0">
                <a:solidFill>
                  <a:srgbClr val="152238"/>
                </a:solidFill>
                <a:latin typeface="Liberation Sans"/>
                <a:ea typeface="Liberation Sans"/>
                <a:cs typeface="Liberation Sans"/>
              </a:defRPr>
            </a:lvl1pPr>
            <a:lvl2pPr>
              <a:buNone/>
              <a:defRPr sz="1950" b="0">
                <a:solidFill>
                  <a:srgbClr val="152238"/>
                </a:solidFill>
                <a:latin typeface="Liberation Sans"/>
                <a:ea typeface="Liberation Sans"/>
                <a:cs typeface="Liberation Sans"/>
              </a:defRPr>
            </a:lvl2pPr>
            <a:lvl3pPr>
              <a:buNone/>
              <a:defRPr sz="1950" b="0">
                <a:solidFill>
                  <a:srgbClr val="152238"/>
                </a:solidFill>
                <a:latin typeface="Liberation Sans"/>
                <a:ea typeface="Liberation Sans"/>
                <a:cs typeface="Liberation Sans"/>
              </a:defRPr>
            </a:lvl3pPr>
            <a:lvl4pPr>
              <a:buNone/>
              <a:defRPr sz="1950" b="0">
                <a:solidFill>
                  <a:srgbClr val="152238"/>
                </a:solidFill>
                <a:latin typeface="Liberation Sans"/>
                <a:ea typeface="Liberation Sans"/>
                <a:cs typeface="Liberation Sans"/>
              </a:defRPr>
            </a:lvl4pPr>
            <a:lvl5pPr>
              <a:buNone/>
              <a:defRPr sz="1950" b="0">
                <a:solidFill>
                  <a:srgbClr val="152238"/>
                </a:solidFill>
                <a:latin typeface="Liberation Sans"/>
                <a:ea typeface="Liberation Sans"/>
                <a:cs typeface="Liberation Sans"/>
              </a:defRPr>
            </a:lvl5pPr>
            <a:lvl6pPr>
              <a:buNone/>
              <a:defRPr sz="1950" b="0">
                <a:solidFill>
                  <a:srgbClr val="152238"/>
                </a:solidFill>
                <a:latin typeface="Liberation Sans"/>
                <a:ea typeface="Liberation Sans"/>
                <a:cs typeface="Liberation Sans"/>
              </a:defRPr>
            </a:lvl6pPr>
            <a:lvl7pPr>
              <a:buNone/>
              <a:defRPr sz="1950" b="0">
                <a:solidFill>
                  <a:srgbClr val="152238"/>
                </a:solidFill>
                <a:latin typeface="Liberation Sans"/>
                <a:ea typeface="Liberation Sans"/>
                <a:cs typeface="Liberation Sans"/>
              </a:defRPr>
            </a:lvl7pPr>
            <a:lvl8pPr>
              <a:buNone/>
              <a:defRPr sz="1950" b="0">
                <a:solidFill>
                  <a:srgbClr val="152238"/>
                </a:solidFill>
                <a:latin typeface="Liberation Sans"/>
                <a:ea typeface="Liberation Sans"/>
                <a:cs typeface="Liberation Sans"/>
              </a:defRPr>
            </a:lvl8pPr>
            <a:lvl9pPr>
              <a:buNone/>
              <a:defRPr sz="1950" b="0">
                <a:solidFill>
                  <a:srgbClr val="152238"/>
                </a:solidFill>
                <a:latin typeface="Liberation Sans"/>
                <a:ea typeface="Liberation Sans"/>
                <a:cs typeface="Liberation Sans"/>
              </a:defRPr>
            </a:lvl9pPr>
          </a:lstStyle>
          <a:p xmlns:a="http://schemas.openxmlformats.org/drawingml/2006/main">
            <a:pPr>
              <a:buNone/>
              <a:defRPr sz="1950" b="0">
                <a:solidFill>
                  <a:srgbClr val="152238"/>
                </a:solidFill>
                <a:latin typeface="Liberation Sans"/>
                <a:ea typeface="Liberation Sans"/>
                <a:cs typeface="Liberation Sans"/>
              </a:defRPr>
            </a:pPr>
            <a:r>
              <a:rPr sz="1950" b="0">
                <a:solidFill>
                  <a:srgbClr val="152238"/>
                </a:solidFill>
                <a:latin typeface="Liberation Sans"/>
                <a:ea typeface="Liberation Sans"/>
                <a:cs typeface="Liberation Sans"/>
              </a:rPr>
              <a:t>Practise while the other part is silent.</a:t>
            </a:r>
          </a:p>
        </p:txBody>
      </p:sp>
      <p:sp>
        <p:nvSpPr>
          <p:cNvPr id="8" name="">
            <a:extLst xmlns:a="http://schemas.openxmlformats.org/drawingml/2006/main">
              <a:ext uri="{FF2B5EF4-FFF2-40B4-BE49-F238E27FC236}">
                <a16:creationId xmlns:a16="http://schemas.microsoft.com/office/drawing/2014/main" id="{9DF5AA34-AC65-46B0-A4A9-34E14D8591C7}"/>
              </a:ext>
            </a:extLst>
          </p:cNvPr>
          <p:cNvSpPr>
            <a:spLocks xmlns:a="http://schemas.openxmlformats.org/drawingml/2006/main" noGrp="1"/>
          </p:cNvSpPr>
          <p:nvPr/>
        </p:nvSpPr>
        <p:spPr>
          <a:xfrm xmlns:a="http://schemas.openxmlformats.org/drawingml/2006/main">
            <a:off x="438150" y="37338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950" b="0">
                <a:solidFill>
                  <a:srgbClr val="152238"/>
                </a:solidFill>
                <a:latin typeface="Liberation Sans"/>
                <a:ea typeface="Liberation Sans"/>
                <a:cs typeface="Liberation Sans"/>
              </a:defRPr>
            </a:defPPr>
            <a:lvl1pPr>
              <a:buNone/>
              <a:defRPr sz="1950" b="0">
                <a:solidFill>
                  <a:srgbClr val="152238"/>
                </a:solidFill>
                <a:latin typeface="Liberation Sans"/>
                <a:ea typeface="Liberation Sans"/>
                <a:cs typeface="Liberation Sans"/>
              </a:defRPr>
            </a:lvl1pPr>
            <a:lvl2pPr>
              <a:buNone/>
              <a:defRPr sz="1950" b="0">
                <a:solidFill>
                  <a:srgbClr val="152238"/>
                </a:solidFill>
                <a:latin typeface="Liberation Sans"/>
                <a:ea typeface="Liberation Sans"/>
                <a:cs typeface="Liberation Sans"/>
              </a:defRPr>
            </a:lvl2pPr>
            <a:lvl3pPr>
              <a:buNone/>
              <a:defRPr sz="1950" b="0">
                <a:solidFill>
                  <a:srgbClr val="152238"/>
                </a:solidFill>
                <a:latin typeface="Liberation Sans"/>
                <a:ea typeface="Liberation Sans"/>
                <a:cs typeface="Liberation Sans"/>
              </a:defRPr>
            </a:lvl3pPr>
            <a:lvl4pPr>
              <a:buNone/>
              <a:defRPr sz="1950" b="0">
                <a:solidFill>
                  <a:srgbClr val="152238"/>
                </a:solidFill>
                <a:latin typeface="Liberation Sans"/>
                <a:ea typeface="Liberation Sans"/>
                <a:cs typeface="Liberation Sans"/>
              </a:defRPr>
            </a:lvl4pPr>
            <a:lvl5pPr>
              <a:buNone/>
              <a:defRPr sz="1950" b="0">
                <a:solidFill>
                  <a:srgbClr val="152238"/>
                </a:solidFill>
                <a:latin typeface="Liberation Sans"/>
                <a:ea typeface="Liberation Sans"/>
                <a:cs typeface="Liberation Sans"/>
              </a:defRPr>
            </a:lvl5pPr>
            <a:lvl6pPr>
              <a:buNone/>
              <a:defRPr sz="1950" b="0">
                <a:solidFill>
                  <a:srgbClr val="152238"/>
                </a:solidFill>
                <a:latin typeface="Liberation Sans"/>
                <a:ea typeface="Liberation Sans"/>
                <a:cs typeface="Liberation Sans"/>
              </a:defRPr>
            </a:lvl6pPr>
            <a:lvl7pPr>
              <a:buNone/>
              <a:defRPr sz="1950" b="0">
                <a:solidFill>
                  <a:srgbClr val="152238"/>
                </a:solidFill>
                <a:latin typeface="Liberation Sans"/>
                <a:ea typeface="Liberation Sans"/>
                <a:cs typeface="Liberation Sans"/>
              </a:defRPr>
            </a:lvl7pPr>
            <a:lvl8pPr>
              <a:buNone/>
              <a:defRPr sz="1950" b="0">
                <a:solidFill>
                  <a:srgbClr val="152238"/>
                </a:solidFill>
                <a:latin typeface="Liberation Sans"/>
                <a:ea typeface="Liberation Sans"/>
                <a:cs typeface="Liberation Sans"/>
              </a:defRPr>
            </a:lvl8pPr>
            <a:lvl9pPr>
              <a:buNone/>
              <a:defRPr sz="1950" b="0">
                <a:solidFill>
                  <a:srgbClr val="152238"/>
                </a:solidFill>
                <a:latin typeface="Liberation Sans"/>
                <a:ea typeface="Liberation Sans"/>
                <a:cs typeface="Liberation Sans"/>
              </a:defRPr>
            </a:lvl9pPr>
          </a:lstStyle>
          <a:p xmlns:a="http://schemas.openxmlformats.org/drawingml/2006/main">
            <a:pPr>
              <a:buNone/>
              <a:defRPr sz="1950" b="0">
                <a:solidFill>
                  <a:srgbClr val="152238"/>
                </a:solidFill>
                <a:latin typeface="Liberation Sans"/>
                <a:ea typeface="Liberation Sans"/>
                <a:cs typeface="Liberation Sans"/>
              </a:defRPr>
            </a:pPr>
            <a:r>
              <a:rPr sz="1950" b="0">
                <a:solidFill>
                  <a:srgbClr val="152238"/>
                </a:solidFill>
                <a:latin typeface="Liberation Sans"/>
                <a:ea typeface="Liberation Sans"/>
                <a:cs typeface="Liberation Sans"/>
              </a:rPr>
              <a:t>Join for two repeats after the count-in.</a:t>
            </a:r>
          </a:p>
        </p:txBody>
      </p:sp>
      <p:sp>
        <p:nvSpPr>
          <p:cNvPr id="9" name="">
            <a:extLst xmlns:a="http://schemas.openxmlformats.org/drawingml/2006/main">
              <a:ext uri="{FF2B5EF4-FFF2-40B4-BE49-F238E27FC236}">
                <a16:creationId xmlns:a16="http://schemas.microsoft.com/office/drawing/2014/main" id="{D65519B0-C259-4DD6-9545-B584A0DEEC69}"/>
              </a:ext>
            </a:extLst>
          </p:cNvPr>
          <p:cNvSpPr>
            <a:spLocks xmlns:a="http://schemas.openxmlformats.org/drawingml/2006/main" noGrp="1"/>
          </p:cNvSpPr>
          <p:nvPr/>
        </p:nvSpPr>
        <p:spPr>
          <a:xfrm xmlns:a="http://schemas.openxmlformats.org/drawingml/2006/main">
            <a:off x="438150" y="440055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950" b="0">
                <a:solidFill>
                  <a:srgbClr val="152238"/>
                </a:solidFill>
                <a:latin typeface="Liberation Sans"/>
                <a:ea typeface="Liberation Sans"/>
                <a:cs typeface="Liberation Sans"/>
              </a:defRPr>
            </a:defPPr>
            <a:lvl1pPr>
              <a:buNone/>
              <a:defRPr sz="1950" b="0">
                <a:solidFill>
                  <a:srgbClr val="152238"/>
                </a:solidFill>
                <a:latin typeface="Liberation Sans"/>
                <a:ea typeface="Liberation Sans"/>
                <a:cs typeface="Liberation Sans"/>
              </a:defRPr>
            </a:lvl1pPr>
            <a:lvl2pPr>
              <a:buNone/>
              <a:defRPr sz="1950" b="0">
                <a:solidFill>
                  <a:srgbClr val="152238"/>
                </a:solidFill>
                <a:latin typeface="Liberation Sans"/>
                <a:ea typeface="Liberation Sans"/>
                <a:cs typeface="Liberation Sans"/>
              </a:defRPr>
            </a:lvl2pPr>
            <a:lvl3pPr>
              <a:buNone/>
              <a:defRPr sz="1950" b="0">
                <a:solidFill>
                  <a:srgbClr val="152238"/>
                </a:solidFill>
                <a:latin typeface="Liberation Sans"/>
                <a:ea typeface="Liberation Sans"/>
                <a:cs typeface="Liberation Sans"/>
              </a:defRPr>
            </a:lvl3pPr>
            <a:lvl4pPr>
              <a:buNone/>
              <a:defRPr sz="1950" b="0">
                <a:solidFill>
                  <a:srgbClr val="152238"/>
                </a:solidFill>
                <a:latin typeface="Liberation Sans"/>
                <a:ea typeface="Liberation Sans"/>
                <a:cs typeface="Liberation Sans"/>
              </a:defRPr>
            </a:lvl4pPr>
            <a:lvl5pPr>
              <a:buNone/>
              <a:defRPr sz="1950" b="0">
                <a:solidFill>
                  <a:srgbClr val="152238"/>
                </a:solidFill>
                <a:latin typeface="Liberation Sans"/>
                <a:ea typeface="Liberation Sans"/>
                <a:cs typeface="Liberation Sans"/>
              </a:defRPr>
            </a:lvl5pPr>
            <a:lvl6pPr>
              <a:buNone/>
              <a:defRPr sz="1950" b="0">
                <a:solidFill>
                  <a:srgbClr val="152238"/>
                </a:solidFill>
                <a:latin typeface="Liberation Sans"/>
                <a:ea typeface="Liberation Sans"/>
                <a:cs typeface="Liberation Sans"/>
              </a:defRPr>
            </a:lvl6pPr>
            <a:lvl7pPr>
              <a:buNone/>
              <a:defRPr sz="1950" b="0">
                <a:solidFill>
                  <a:srgbClr val="152238"/>
                </a:solidFill>
                <a:latin typeface="Liberation Sans"/>
                <a:ea typeface="Liberation Sans"/>
                <a:cs typeface="Liberation Sans"/>
              </a:defRPr>
            </a:lvl7pPr>
            <a:lvl8pPr>
              <a:buNone/>
              <a:defRPr sz="1950" b="0">
                <a:solidFill>
                  <a:srgbClr val="152238"/>
                </a:solidFill>
                <a:latin typeface="Liberation Sans"/>
                <a:ea typeface="Liberation Sans"/>
                <a:cs typeface="Liberation Sans"/>
              </a:defRPr>
            </a:lvl8pPr>
            <a:lvl9pPr>
              <a:buNone/>
              <a:defRPr sz="1950" b="0">
                <a:solidFill>
                  <a:srgbClr val="152238"/>
                </a:solidFill>
                <a:latin typeface="Liberation Sans"/>
                <a:ea typeface="Liberation Sans"/>
                <a:cs typeface="Liberation Sans"/>
              </a:defRPr>
            </a:lvl9pPr>
          </a:lstStyle>
          <a:p xmlns:a="http://schemas.openxmlformats.org/drawingml/2006/main">
            <a:pPr>
              <a:buNone/>
              <a:defRPr sz="1950" b="0">
                <a:solidFill>
                  <a:srgbClr val="152238"/>
                </a:solidFill>
                <a:latin typeface="Liberation Sans"/>
                <a:ea typeface="Liberation Sans"/>
                <a:cs typeface="Liberation Sans"/>
              </a:defRPr>
            </a:pPr>
            <a:r>
              <a:rPr sz="1950" b="0">
                <a:solidFill>
                  <a:srgbClr val="152238"/>
                </a:solidFill>
                <a:latin typeface="Liberation Sans"/>
                <a:ea typeface="Liberation Sans"/>
                <a:cs typeface="Liberation Sans"/>
              </a:rPr>
              <a:t>Follow silently. Rejoin at the next 1 if needed.</a:t>
            </a:r>
          </a:p>
        </p:txBody>
      </p:sp>
      <p:sp>
        <p:nvSpPr>
          <p:cNvPr id="10" name="">
            <a:extLst xmlns:a="http://schemas.openxmlformats.org/drawingml/2006/main">
              <a:ext uri="{FF2B5EF4-FFF2-40B4-BE49-F238E27FC236}">
                <a16:creationId xmlns:a16="http://schemas.microsoft.com/office/drawing/2014/main" id="{BE71B037-EE2A-4816-8B1F-F2341D6AE424}"/>
              </a:ext>
            </a:extLst>
          </p:cNvPr>
          <p:cNvSpPr>
            <a:spLocks xmlns:a="http://schemas.openxmlformats.org/drawingml/2006/main" noGrp="1"/>
          </p:cNvSpPr>
          <p:nvPr/>
        </p:nvSpPr>
        <p:spPr>
          <a:xfrm xmlns:a="http://schemas.openxmlformats.org/drawingml/2006/main">
            <a:off x="438150" y="50673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950" b="0">
                <a:solidFill>
                  <a:srgbClr val="152238"/>
                </a:solidFill>
                <a:latin typeface="Liberation Sans"/>
                <a:ea typeface="Liberation Sans"/>
                <a:cs typeface="Liberation Sans"/>
              </a:defRPr>
            </a:defPPr>
            <a:lvl1pPr>
              <a:buNone/>
              <a:defRPr sz="1950" b="0">
                <a:solidFill>
                  <a:srgbClr val="152238"/>
                </a:solidFill>
                <a:latin typeface="Liberation Sans"/>
                <a:ea typeface="Liberation Sans"/>
                <a:cs typeface="Liberation Sans"/>
              </a:defRPr>
            </a:lvl1pPr>
            <a:lvl2pPr>
              <a:buNone/>
              <a:defRPr sz="1950" b="0">
                <a:solidFill>
                  <a:srgbClr val="152238"/>
                </a:solidFill>
                <a:latin typeface="Liberation Sans"/>
                <a:ea typeface="Liberation Sans"/>
                <a:cs typeface="Liberation Sans"/>
              </a:defRPr>
            </a:lvl2pPr>
            <a:lvl3pPr>
              <a:buNone/>
              <a:defRPr sz="1950" b="0">
                <a:solidFill>
                  <a:srgbClr val="152238"/>
                </a:solidFill>
                <a:latin typeface="Liberation Sans"/>
                <a:ea typeface="Liberation Sans"/>
                <a:cs typeface="Liberation Sans"/>
              </a:defRPr>
            </a:lvl3pPr>
            <a:lvl4pPr>
              <a:buNone/>
              <a:defRPr sz="1950" b="0">
                <a:solidFill>
                  <a:srgbClr val="152238"/>
                </a:solidFill>
                <a:latin typeface="Liberation Sans"/>
                <a:ea typeface="Liberation Sans"/>
                <a:cs typeface="Liberation Sans"/>
              </a:defRPr>
            </a:lvl4pPr>
            <a:lvl5pPr>
              <a:buNone/>
              <a:defRPr sz="1950" b="0">
                <a:solidFill>
                  <a:srgbClr val="152238"/>
                </a:solidFill>
                <a:latin typeface="Liberation Sans"/>
                <a:ea typeface="Liberation Sans"/>
                <a:cs typeface="Liberation Sans"/>
              </a:defRPr>
            </a:lvl5pPr>
            <a:lvl6pPr>
              <a:buNone/>
              <a:defRPr sz="1950" b="0">
                <a:solidFill>
                  <a:srgbClr val="152238"/>
                </a:solidFill>
                <a:latin typeface="Liberation Sans"/>
                <a:ea typeface="Liberation Sans"/>
                <a:cs typeface="Liberation Sans"/>
              </a:defRPr>
            </a:lvl6pPr>
            <a:lvl7pPr>
              <a:buNone/>
              <a:defRPr sz="1950" b="0">
                <a:solidFill>
                  <a:srgbClr val="152238"/>
                </a:solidFill>
                <a:latin typeface="Liberation Sans"/>
                <a:ea typeface="Liberation Sans"/>
                <a:cs typeface="Liberation Sans"/>
              </a:defRPr>
            </a:lvl7pPr>
            <a:lvl8pPr>
              <a:buNone/>
              <a:defRPr sz="1950" b="0">
                <a:solidFill>
                  <a:srgbClr val="152238"/>
                </a:solidFill>
                <a:latin typeface="Liberation Sans"/>
                <a:ea typeface="Liberation Sans"/>
                <a:cs typeface="Liberation Sans"/>
              </a:defRPr>
            </a:lvl8pPr>
            <a:lvl9pPr>
              <a:buNone/>
              <a:defRPr sz="1950" b="0">
                <a:solidFill>
                  <a:srgbClr val="152238"/>
                </a:solidFill>
                <a:latin typeface="Liberation Sans"/>
                <a:ea typeface="Liberation Sans"/>
                <a:cs typeface="Liberation Sans"/>
              </a:defRPr>
            </a:lvl9pPr>
          </a:lstStyle>
          <a:p xmlns:a="http://schemas.openxmlformats.org/drawingml/2006/main">
            <a:pPr>
              <a:buNone/>
              <a:defRPr sz="1950" b="0">
                <a:solidFill>
                  <a:srgbClr val="152238"/>
                </a:solidFill>
                <a:latin typeface="Liberation Sans"/>
                <a:ea typeface="Liberation Sans"/>
                <a:cs typeface="Liberation Sans"/>
              </a:defRPr>
            </a:pPr>
            <a:r>
              <a:rPr sz="1950" b="0">
                <a:solidFill>
                  <a:srgbClr val="152238"/>
                </a:solidFill>
                <a:latin typeface="Liberation Sans"/>
                <a:ea typeface="Liberation Sans"/>
                <a:cs typeface="Liberation Sans"/>
              </a:rPr>
              <a:t>Respond to one helpful comment and try again.</a:t>
            </a:r>
          </a:p>
        </p:txBody>
      </p:sp>
      <p:pic>
        <p:nvPicPr>
          <p:cNvPr id="11" name="">
            <a:extLst xmlns:a="http://schemas.openxmlformats.org/drawingml/2006/main">
              <a:ext uri="{FF2B5EF4-FFF2-40B4-BE49-F238E27FC236}">
                <a16:creationId xmlns:a16="http://schemas.microsoft.com/office/drawing/2014/main" id="{0F4D8AEB-3C8A-4661-8C37-BCF814F34C61}"/>
              </a:ext>
            </a:extLst>
          </p:cNvPr>
          <p:cNvPicPr>
            <a:picLocks xmlns:a="http://schemas.openxmlformats.org/drawingml/2006/main" noChangeAspect="1"/>
          </p:cNvPicPr>
          <p:nvPr/>
        </p:nvPicPr>
        <p:blipFill>
          <a:blip xmlns:r="http://schemas.openxmlformats.org/officeDocument/2006/relationships" xmlns:a="http://schemas.openxmlformats.org/drawingml/2006/main" r:embed="Rbc0fba974c084651"/>
          <a:stretch xmlns:a="http://schemas.openxmlformats.org/drawingml/2006/main"/>
        </p:blipFill>
        <p:spPr>
          <a:xfrm xmlns:a="http://schemas.openxmlformats.org/drawingml/2006/main">
            <a:off x="6572250" y="2448443"/>
            <a:ext cx="5191125" cy="3046965"/>
          </a:xfrm>
          <a:prstGeom xmlns:a="http://schemas.openxmlformats.org/drawingml/2006/main" prst="rect">
            <a:avLst/>
          </a:prstGeom>
        </p:spPr>
      </p:pic>
      <p:sp>
        <p:nvSpPr>
          <p:cNvPr id="12" name="">
            <a:extLst xmlns:a="http://schemas.openxmlformats.org/drawingml/2006/main">
              <a:ext uri="{FF2B5EF4-FFF2-40B4-BE49-F238E27FC236}">
                <a16:creationId xmlns:a16="http://schemas.microsoft.com/office/drawing/2014/main" id="{0B975959-BE08-41F5-9233-5429052CE88C}"/>
              </a:ext>
            </a:extLst>
          </p:cNvPr>
          <p:cNvSpPr>
            <a:spLocks xmlns:a="http://schemas.openxmlformats.org/drawingml/2006/main" noGrp="1"/>
          </p:cNvSpPr>
          <p:nvPr/>
        </p:nvSpPr>
        <p:spPr>
          <a:xfrm xmlns:a="http://schemas.openxmlformats.org/drawingml/2006/main">
            <a:off x="6610350" y="5686425"/>
            <a:ext cx="5143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425" b="0">
                <a:solidFill>
                  <a:srgbClr val="41586A"/>
                </a:solidFill>
                <a:latin typeface="Liberation Sans"/>
                <a:ea typeface="Liberation Sans"/>
                <a:cs typeface="Liberation Sans"/>
              </a:defRPr>
            </a:defPPr>
            <a:lvl1pPr>
              <a:buNone/>
              <a:defRPr sz="1575" b="0">
                <a:solidFill>
                  <a:srgbClr val="41586A"/>
                </a:solidFill>
                <a:latin typeface="Liberation Sans"/>
                <a:ea typeface="Liberation Sans"/>
                <a:cs typeface="Liberation Sans"/>
              </a:defRPr>
            </a:lvl1pPr>
            <a:lvl2pPr>
              <a:buNone/>
              <a:defRPr sz="1575" b="0">
                <a:solidFill>
                  <a:srgbClr val="41586A"/>
                </a:solidFill>
                <a:latin typeface="Liberation Sans"/>
                <a:ea typeface="Liberation Sans"/>
                <a:cs typeface="Liberation Sans"/>
              </a:defRPr>
            </a:lvl2pPr>
            <a:lvl3pPr>
              <a:buNone/>
              <a:defRPr sz="1575" b="0">
                <a:solidFill>
                  <a:srgbClr val="41586A"/>
                </a:solidFill>
                <a:latin typeface="Liberation Sans"/>
                <a:ea typeface="Liberation Sans"/>
                <a:cs typeface="Liberation Sans"/>
              </a:defRPr>
            </a:lvl3pPr>
            <a:lvl4pPr>
              <a:buNone/>
              <a:defRPr sz="1575" b="0">
                <a:solidFill>
                  <a:srgbClr val="41586A"/>
                </a:solidFill>
                <a:latin typeface="Liberation Sans"/>
                <a:ea typeface="Liberation Sans"/>
                <a:cs typeface="Liberation Sans"/>
              </a:defRPr>
            </a:lvl4pPr>
            <a:lvl5pPr>
              <a:buNone/>
              <a:defRPr sz="1575" b="0">
                <a:solidFill>
                  <a:srgbClr val="41586A"/>
                </a:solidFill>
                <a:latin typeface="Liberation Sans"/>
                <a:ea typeface="Liberation Sans"/>
                <a:cs typeface="Liberation Sans"/>
              </a:defRPr>
            </a:lvl5pPr>
            <a:lvl6pPr>
              <a:buNone/>
              <a:defRPr sz="1575" b="0">
                <a:solidFill>
                  <a:srgbClr val="41586A"/>
                </a:solidFill>
                <a:latin typeface="Liberation Sans"/>
                <a:ea typeface="Liberation Sans"/>
                <a:cs typeface="Liberation Sans"/>
              </a:defRPr>
            </a:lvl6pPr>
            <a:lvl7pPr>
              <a:buNone/>
              <a:defRPr sz="1575" b="0">
                <a:solidFill>
                  <a:srgbClr val="41586A"/>
                </a:solidFill>
                <a:latin typeface="Liberation Sans"/>
                <a:ea typeface="Liberation Sans"/>
                <a:cs typeface="Liberation Sans"/>
              </a:defRPr>
            </a:lvl7pPr>
            <a:lvl8pPr>
              <a:buNone/>
              <a:defRPr sz="1575" b="0">
                <a:solidFill>
                  <a:srgbClr val="41586A"/>
                </a:solidFill>
                <a:latin typeface="Liberation Sans"/>
                <a:ea typeface="Liberation Sans"/>
                <a:cs typeface="Liberation Sans"/>
              </a:defRPr>
            </a:lvl8pPr>
            <a:lvl9pPr>
              <a:buNone/>
              <a:defRPr sz="1575" b="0">
                <a:solidFill>
                  <a:srgbClr val="41586A"/>
                </a:solidFill>
                <a:latin typeface="Liberation Sans"/>
                <a:ea typeface="Liberation Sans"/>
                <a:cs typeface="Liberation Sans"/>
              </a:defRPr>
            </a:lvl9pPr>
          </a:lstStyle>
          <a:p xmlns:a="http://schemas.openxmlformats.org/drawingml/2006/main">
            <a:pPr>
              <a:buNone/>
              <a:defRPr sz="1575" b="0">
                <a:solidFill>
                  <a:srgbClr val="41586A"/>
                </a:solidFill>
                <a:latin typeface="Liberation Sans"/>
                <a:ea typeface="Liberation Sans"/>
                <a:cs typeface="Liberation Sans"/>
              </a:defRPr>
            </a:pPr>
            <a:r>
              <a:rPr sz="1425" b="0">
                <a:solidFill>
                  <a:srgbClr val="41586A"/>
                </a:solidFill>
                <a:latin typeface="Liberation Sans"/>
                <a:ea typeface="Liberation Sans"/>
                <a:cs typeface="Liberation Sans"/>
              </a:rPr>
              <a:t>Different parts keep the same pulse. Listen, respond and retry.</a:t>
            </a:r>
          </a:p>
        </p:txBody>
      </p:sp>
      <p:sp>
        <p:nvSpPr>
          <p:cNvPr id="13" name="">
            <a:extLst xmlns:a="http://schemas.openxmlformats.org/drawingml/2006/main">
              <a:ext uri="{FF2B5EF4-FFF2-40B4-BE49-F238E27FC236}">
                <a16:creationId xmlns:a16="http://schemas.microsoft.com/office/drawing/2014/main" id="{28B1797C-71E3-40C9-8079-357CA732C7A1}"/>
              </a:ext>
            </a:extLst>
          </p:cNvPr>
          <p:cNvSpPr>
            <a:spLocks xmlns:a="http://schemas.openxmlformats.org/drawingml/2006/main" noGrp="1"/>
          </p:cNvSpPr>
          <p:nvPr/>
        </p:nvSpPr>
        <p:spPr>
          <a:xfrm xmlns:a="http://schemas.openxmlformats.org/drawingml/2006/main">
            <a:off x="419100" y="5991225"/>
            <a:ext cx="112871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00" b="0">
                <a:solidFill>
                  <a:srgbClr val="41586A"/>
                </a:solidFill>
                <a:latin typeface="Liberation Sans"/>
                <a:ea typeface="Liberation Sans"/>
                <a:cs typeface="Liberation Sans"/>
              </a:defRPr>
            </a:defPPr>
            <a:lvl1pPr>
              <a:buNone/>
              <a:defRPr sz="1350" b="0">
                <a:solidFill>
                  <a:srgbClr val="41586A"/>
                </a:solidFill>
                <a:latin typeface="Liberation Sans"/>
                <a:ea typeface="Liberation Sans"/>
                <a:cs typeface="Liberation Sans"/>
              </a:defRPr>
            </a:lvl1pPr>
            <a:lvl2pPr>
              <a:buNone/>
              <a:defRPr sz="1350" b="0">
                <a:solidFill>
                  <a:srgbClr val="41586A"/>
                </a:solidFill>
                <a:latin typeface="Liberation Sans"/>
                <a:ea typeface="Liberation Sans"/>
                <a:cs typeface="Liberation Sans"/>
              </a:defRPr>
            </a:lvl2pPr>
            <a:lvl3pPr>
              <a:buNone/>
              <a:defRPr sz="1350" b="0">
                <a:solidFill>
                  <a:srgbClr val="41586A"/>
                </a:solidFill>
                <a:latin typeface="Liberation Sans"/>
                <a:ea typeface="Liberation Sans"/>
                <a:cs typeface="Liberation Sans"/>
              </a:defRPr>
            </a:lvl3pPr>
            <a:lvl4pPr>
              <a:buNone/>
              <a:defRPr sz="1350" b="0">
                <a:solidFill>
                  <a:srgbClr val="41586A"/>
                </a:solidFill>
                <a:latin typeface="Liberation Sans"/>
                <a:ea typeface="Liberation Sans"/>
                <a:cs typeface="Liberation Sans"/>
              </a:defRPr>
            </a:lvl4pPr>
            <a:lvl5pPr>
              <a:buNone/>
              <a:defRPr sz="1350" b="0">
                <a:solidFill>
                  <a:srgbClr val="41586A"/>
                </a:solidFill>
                <a:latin typeface="Liberation Sans"/>
                <a:ea typeface="Liberation Sans"/>
                <a:cs typeface="Liberation Sans"/>
              </a:defRPr>
            </a:lvl5pPr>
            <a:lvl6pPr>
              <a:buNone/>
              <a:defRPr sz="1350" b="0">
                <a:solidFill>
                  <a:srgbClr val="41586A"/>
                </a:solidFill>
                <a:latin typeface="Liberation Sans"/>
                <a:ea typeface="Liberation Sans"/>
                <a:cs typeface="Liberation Sans"/>
              </a:defRPr>
            </a:lvl6pPr>
            <a:lvl7pPr>
              <a:buNone/>
              <a:defRPr sz="1350" b="0">
                <a:solidFill>
                  <a:srgbClr val="41586A"/>
                </a:solidFill>
                <a:latin typeface="Liberation Sans"/>
                <a:ea typeface="Liberation Sans"/>
                <a:cs typeface="Liberation Sans"/>
              </a:defRPr>
            </a:lvl7pPr>
            <a:lvl8pPr>
              <a:buNone/>
              <a:defRPr sz="1350" b="0">
                <a:solidFill>
                  <a:srgbClr val="41586A"/>
                </a:solidFill>
                <a:latin typeface="Liberation Sans"/>
                <a:ea typeface="Liberation Sans"/>
                <a:cs typeface="Liberation Sans"/>
              </a:defRPr>
            </a:lvl8pPr>
            <a:lvl9pPr>
              <a:buNone/>
              <a:defRPr sz="1350" b="0">
                <a:solidFill>
                  <a:srgbClr val="41586A"/>
                </a:solidFill>
                <a:latin typeface="Liberation Sans"/>
                <a:ea typeface="Liberation Sans"/>
                <a:cs typeface="Liberation Sans"/>
              </a:defRPr>
            </a:lvl9pPr>
          </a:lstStyle>
          <a:p xmlns:a="http://schemas.openxmlformats.org/drawingml/2006/main">
            <a:pPr>
              <a:buNone/>
              <a:defRPr sz="1350" b="0">
                <a:solidFill>
                  <a:srgbClr val="41586A"/>
                </a:solidFill>
                <a:latin typeface="Liberation Sans"/>
                <a:ea typeface="Liberation Sans"/>
                <a:cs typeface="Liberation Sans"/>
              </a:defRPr>
            </a:pPr>
            <a:r>
              <a:rPr sz="1200" b="0">
                <a:solidFill>
                  <a:srgbClr val="41586A"/>
                </a:solidFill>
                <a:latin typeface="Liberation Sans"/>
                <a:ea typeface="Liberation Sans"/>
                <a:cs typeface="Liberation Sans"/>
              </a:rPr>
              <a:t>In your book: Your part with support and your next attempt.</a:t>
            </a:r>
          </a:p>
        </p:txBody>
      </p:sp>
      <p:sp>
        <p:nvSpPr>
          <p:cNvPr id="14" name="">
            <a:extLst xmlns:a="http://schemas.openxmlformats.org/drawingml/2006/main">
              <a:ext uri="{FF2B5EF4-FFF2-40B4-BE49-F238E27FC236}">
                <a16:creationId xmlns:a16="http://schemas.microsoft.com/office/drawing/2014/main" id="{2835D511-20F0-4F7A-B18C-98EF9AE1BE1D}"/>
              </a:ext>
            </a:extLst>
          </p:cNvPr>
          <p:cNvSpPr>
            <a:spLocks xmlns:a="http://schemas.openxmlformats.org/drawingml/2006/main" noGrp="1"/>
          </p:cNvSpPr>
          <p:nvPr/>
        </p:nvSpPr>
        <p:spPr>
          <a:xfrm xmlns:a="http://schemas.openxmlformats.org/drawingml/2006/main">
            <a:off x="419100" y="6305550"/>
            <a:ext cx="7620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050" b="0">
                <a:solidFill>
                  <a:srgbClr val="41586A"/>
                </a:solidFill>
                <a:latin typeface="Liberation Sans"/>
                <a:ea typeface="Liberation Sans"/>
                <a:cs typeface="Liberation Sans"/>
              </a:defRPr>
            </a:defPPr>
            <a:lvl1pPr>
              <a:buNone/>
              <a:defRPr sz="1050" b="0">
                <a:solidFill>
                  <a:srgbClr val="41586A"/>
                </a:solidFill>
                <a:latin typeface="Liberation Sans"/>
                <a:ea typeface="Liberation Sans"/>
                <a:cs typeface="Liberation Sans"/>
              </a:defRPr>
            </a:lvl1pPr>
            <a:lvl2pPr>
              <a:buNone/>
              <a:defRPr sz="1050" b="0">
                <a:solidFill>
                  <a:srgbClr val="41586A"/>
                </a:solidFill>
                <a:latin typeface="Liberation Sans"/>
                <a:ea typeface="Liberation Sans"/>
                <a:cs typeface="Liberation Sans"/>
              </a:defRPr>
            </a:lvl2pPr>
            <a:lvl3pPr>
              <a:buNone/>
              <a:defRPr sz="1050" b="0">
                <a:solidFill>
                  <a:srgbClr val="41586A"/>
                </a:solidFill>
                <a:latin typeface="Liberation Sans"/>
                <a:ea typeface="Liberation Sans"/>
                <a:cs typeface="Liberation Sans"/>
              </a:defRPr>
            </a:lvl3pPr>
            <a:lvl4pPr>
              <a:buNone/>
              <a:defRPr sz="1050" b="0">
                <a:solidFill>
                  <a:srgbClr val="41586A"/>
                </a:solidFill>
                <a:latin typeface="Liberation Sans"/>
                <a:ea typeface="Liberation Sans"/>
                <a:cs typeface="Liberation Sans"/>
              </a:defRPr>
            </a:lvl4pPr>
            <a:lvl5pPr>
              <a:buNone/>
              <a:defRPr sz="1050" b="0">
                <a:solidFill>
                  <a:srgbClr val="41586A"/>
                </a:solidFill>
                <a:latin typeface="Liberation Sans"/>
                <a:ea typeface="Liberation Sans"/>
                <a:cs typeface="Liberation Sans"/>
              </a:defRPr>
            </a:lvl5pPr>
            <a:lvl6pPr>
              <a:buNone/>
              <a:defRPr sz="1050" b="0">
                <a:solidFill>
                  <a:srgbClr val="41586A"/>
                </a:solidFill>
                <a:latin typeface="Liberation Sans"/>
                <a:ea typeface="Liberation Sans"/>
                <a:cs typeface="Liberation Sans"/>
              </a:defRPr>
            </a:lvl6pPr>
            <a:lvl7pPr>
              <a:buNone/>
              <a:defRPr sz="1050" b="0">
                <a:solidFill>
                  <a:srgbClr val="41586A"/>
                </a:solidFill>
                <a:latin typeface="Liberation Sans"/>
                <a:ea typeface="Liberation Sans"/>
                <a:cs typeface="Liberation Sans"/>
              </a:defRPr>
            </a:lvl7pPr>
            <a:lvl8pPr>
              <a:buNone/>
              <a:defRPr sz="1050" b="0">
                <a:solidFill>
                  <a:srgbClr val="41586A"/>
                </a:solidFill>
                <a:latin typeface="Liberation Sans"/>
                <a:ea typeface="Liberation Sans"/>
                <a:cs typeface="Liberation Sans"/>
              </a:defRPr>
            </a:lvl8pPr>
            <a:lvl9pPr>
              <a:buNone/>
              <a:defRPr sz="1050" b="0">
                <a:solidFill>
                  <a:srgbClr val="41586A"/>
                </a:solidFill>
                <a:latin typeface="Liberation Sans"/>
                <a:ea typeface="Liberation Sans"/>
                <a:cs typeface="Liberation Sans"/>
              </a:defRPr>
            </a:lvl9pPr>
          </a:lstStyle>
          <a:p xmlns:a="http://schemas.openxmlformats.org/drawingml/2006/main">
            <a:pPr>
              <a:buNone/>
              <a:defRPr sz="1050" b="0">
                <a:solidFill>
                  <a:srgbClr val="41586A"/>
                </a:solidFill>
                <a:latin typeface="Liberation Sans"/>
                <a:ea typeface="Liberation Sans"/>
                <a:cs typeface="Liberation Sans"/>
              </a:defRPr>
            </a:pPr>
            <a:r>
              <a:rPr sz="1050" b="0">
                <a:solidFill>
                  <a:srgbClr val="41586A"/>
                </a:solidFill>
                <a:latin typeface="Liberation Sans"/>
                <a:ea typeface="Liberation Sans"/>
                <a:cs typeface="Liberation Sans"/>
              </a:rPr>
              <a:t>ART-GROW-A2-W02-P2   ·   Public   ·   10/14</a:t>
            </a:r>
          </a:p>
        </p:txBody>
      </p:sp>
      <p:sp>
        <p:nvSpPr>
          <p:cNvPr id="15" name="">
            <a:extLst xmlns:a="http://schemas.openxmlformats.org/drawingml/2006/main">
              <a:ext uri="{FF2B5EF4-FFF2-40B4-BE49-F238E27FC236}">
                <a16:creationId xmlns:a16="http://schemas.microsoft.com/office/drawing/2014/main" id="{CFE66D9B-46C1-41B2-889A-66DE360AC4A8}"/>
              </a:ext>
            </a:extLst>
          </p:cNvPr>
          <p:cNvSpPr>
            <a:spLocks xmlns:a="http://schemas.openxmlformats.org/drawingml/2006/main" noGrp="1"/>
          </p:cNvSpPr>
          <p:nvPr/>
        </p:nvSpPr>
        <p:spPr>
          <a:xfrm xmlns:a="http://schemas.openxmlformats.org/drawingml/2006/main">
            <a:off x="419100" y="6572250"/>
            <a:ext cx="952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00" b="0">
                <a:solidFill>
                  <a:srgbClr val="41586A"/>
                </a:solidFill>
                <a:latin typeface="Liberation Sans"/>
                <a:ea typeface="Liberation Sans"/>
                <a:cs typeface="Liberation Sans"/>
              </a:defRPr>
            </a:defPPr>
            <a:lvl1pPr>
              <a:buNone/>
              <a:defRPr sz="900" b="0">
                <a:solidFill>
                  <a:srgbClr val="41586A"/>
                </a:solidFill>
                <a:latin typeface="Liberation Sans"/>
                <a:ea typeface="Liberation Sans"/>
                <a:cs typeface="Liberation Sans"/>
              </a:defRPr>
            </a:lvl1pPr>
            <a:lvl2pPr>
              <a:buNone/>
              <a:defRPr sz="900" b="0">
                <a:solidFill>
                  <a:srgbClr val="41586A"/>
                </a:solidFill>
                <a:latin typeface="Liberation Sans"/>
                <a:ea typeface="Liberation Sans"/>
                <a:cs typeface="Liberation Sans"/>
              </a:defRPr>
            </a:lvl2pPr>
            <a:lvl3pPr>
              <a:buNone/>
              <a:defRPr sz="900" b="0">
                <a:solidFill>
                  <a:srgbClr val="41586A"/>
                </a:solidFill>
                <a:latin typeface="Liberation Sans"/>
                <a:ea typeface="Liberation Sans"/>
                <a:cs typeface="Liberation Sans"/>
              </a:defRPr>
            </a:lvl3pPr>
            <a:lvl4pPr>
              <a:buNone/>
              <a:defRPr sz="900" b="0">
                <a:solidFill>
                  <a:srgbClr val="41586A"/>
                </a:solidFill>
                <a:latin typeface="Liberation Sans"/>
                <a:ea typeface="Liberation Sans"/>
                <a:cs typeface="Liberation Sans"/>
              </a:defRPr>
            </a:lvl4pPr>
            <a:lvl5pPr>
              <a:buNone/>
              <a:defRPr sz="900" b="0">
                <a:solidFill>
                  <a:srgbClr val="41586A"/>
                </a:solidFill>
                <a:latin typeface="Liberation Sans"/>
                <a:ea typeface="Liberation Sans"/>
                <a:cs typeface="Liberation Sans"/>
              </a:defRPr>
            </a:lvl5pPr>
            <a:lvl6pPr>
              <a:buNone/>
              <a:defRPr sz="900" b="0">
                <a:solidFill>
                  <a:srgbClr val="41586A"/>
                </a:solidFill>
                <a:latin typeface="Liberation Sans"/>
                <a:ea typeface="Liberation Sans"/>
                <a:cs typeface="Liberation Sans"/>
              </a:defRPr>
            </a:lvl6pPr>
            <a:lvl7pPr>
              <a:buNone/>
              <a:defRPr sz="900" b="0">
                <a:solidFill>
                  <a:srgbClr val="41586A"/>
                </a:solidFill>
                <a:latin typeface="Liberation Sans"/>
                <a:ea typeface="Liberation Sans"/>
                <a:cs typeface="Liberation Sans"/>
              </a:defRPr>
            </a:lvl7pPr>
            <a:lvl8pPr>
              <a:buNone/>
              <a:defRPr sz="900" b="0">
                <a:solidFill>
                  <a:srgbClr val="41586A"/>
                </a:solidFill>
                <a:latin typeface="Liberation Sans"/>
                <a:ea typeface="Liberation Sans"/>
                <a:cs typeface="Liberation Sans"/>
              </a:defRPr>
            </a:lvl8pPr>
            <a:lvl9pPr>
              <a:buNone/>
              <a:defRPr sz="900" b="0">
                <a:solidFill>
                  <a:srgbClr val="41586A"/>
                </a:solidFill>
                <a:latin typeface="Liberation Sans"/>
                <a:ea typeface="Liberation Sans"/>
                <a:cs typeface="Liberation Sans"/>
              </a:defRPr>
            </a:lvl9pPr>
          </a:lstStyle>
          <a:p xmlns:a="http://schemas.openxmlformats.org/drawingml/2006/main">
            <a:pPr>
              <a:buNone/>
              <a:defRPr sz="900" b="0">
                <a:solidFill>
                  <a:srgbClr val="41586A"/>
                </a:solidFill>
                <a:latin typeface="Liberation Sans"/>
                <a:ea typeface="Liberation Sans"/>
                <a:cs typeface="Liberation Sans"/>
              </a:defRPr>
            </a:pPr>
            <a:r>
              <a:rPr sz="900" b="0">
                <a:solidFill>
                  <a:srgbClr val="41586A"/>
                </a:solidFill>
                <a:latin typeface="Liberation Sans"/>
                <a:ea typeface="Liberation Sans"/>
                <a:cs typeface="Liberation Sans"/>
              </a:rPr>
              <a:t>Made by Matt</a:t>
            </a:r>
          </a:p>
        </p:txBody>
      </p:sp>
    </p:spTree>
    <p:extLst>
      <p:ext uri="{BB962C8B-B14F-4D97-AF65-F5344CB8AC3E}">
        <p14:creationId xmlns:p14="http://schemas.microsoft.com/office/powerpoint/2010/main" val="1416325510"/>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7E4EEEC0-CF67-4FCC-8D72-5A8858F9B81D}"/>
              </a:ext>
            </a:extLst>
          </p:cNvPr>
          <p:cNvSpPr>
            <a:spLocks xmlns:a="http://schemas.openxmlformats.org/drawingml/2006/main" noGrp="1"/>
          </p:cNvSpPr>
          <p:nvPr/>
        </p:nvSpPr>
        <p:spPr>
          <a:xfrm xmlns:a="http://schemas.openxmlformats.org/drawingml/2006/main">
            <a:off x="0" y="0"/>
            <a:ext cx="12192000" cy="685800"/>
          </a:xfrm>
          <a:prstGeom xmlns:a="http://schemas.openxmlformats.org/drawingml/2006/main" prst="rect">
            <a:avLst/>
          </a:prstGeom>
          <a:solidFill xmlns:a="http://schemas.openxmlformats.org/drawingml/2006/main">
            <a:srgbClr val="4E7A9B"/>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AD952430-AF57-48BD-BA1C-F8AC70C73645}"/>
              </a:ext>
            </a:extLst>
          </p:cNvPr>
          <p:cNvSpPr>
            <a:spLocks xmlns:a="http://schemas.openxmlformats.org/drawingml/2006/main" noGrp="1"/>
          </p:cNvSpPr>
          <p:nvPr/>
        </p:nvSpPr>
        <p:spPr>
          <a:xfrm xmlns:a="http://schemas.openxmlformats.org/drawingml/2006/main">
            <a:off x="342900" y="219075"/>
            <a:ext cx="10382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1">
                <a:solidFill>
                  <a:srgbClr val="FFFFFF"/>
                </a:solidFill>
                <a:latin typeface="Liberation Sans"/>
                <a:ea typeface="Liberation Sans"/>
                <a:cs typeface="Liberation Sans"/>
              </a:defRPr>
            </a:defPPr>
            <a:lvl1pPr>
              <a:buNone/>
              <a:defRPr sz="1800" b="1">
                <a:solidFill>
                  <a:srgbClr val="FFFFFF"/>
                </a:solidFill>
                <a:latin typeface="Liberation Sans"/>
                <a:ea typeface="Liberation Sans"/>
                <a:cs typeface="Liberation Sans"/>
              </a:defRPr>
            </a:lvl1pPr>
            <a:lvl2pPr>
              <a:buNone/>
              <a:defRPr sz="1800" b="1">
                <a:solidFill>
                  <a:srgbClr val="FFFFFF"/>
                </a:solidFill>
                <a:latin typeface="Liberation Sans"/>
                <a:ea typeface="Liberation Sans"/>
                <a:cs typeface="Liberation Sans"/>
              </a:defRPr>
            </a:lvl2pPr>
            <a:lvl3pPr>
              <a:buNone/>
              <a:defRPr sz="1800" b="1">
                <a:solidFill>
                  <a:srgbClr val="FFFFFF"/>
                </a:solidFill>
                <a:latin typeface="Liberation Sans"/>
                <a:ea typeface="Liberation Sans"/>
                <a:cs typeface="Liberation Sans"/>
              </a:defRPr>
            </a:lvl3pPr>
            <a:lvl4pPr>
              <a:buNone/>
              <a:defRPr sz="1800" b="1">
                <a:solidFill>
                  <a:srgbClr val="FFFFFF"/>
                </a:solidFill>
                <a:latin typeface="Liberation Sans"/>
                <a:ea typeface="Liberation Sans"/>
                <a:cs typeface="Liberation Sans"/>
              </a:defRPr>
            </a:lvl4pPr>
            <a:lvl5pPr>
              <a:buNone/>
              <a:defRPr sz="1800" b="1">
                <a:solidFill>
                  <a:srgbClr val="FFFFFF"/>
                </a:solidFill>
                <a:latin typeface="Liberation Sans"/>
                <a:ea typeface="Liberation Sans"/>
                <a:cs typeface="Liberation Sans"/>
              </a:defRPr>
            </a:lvl5pPr>
            <a:lvl6pPr>
              <a:buNone/>
              <a:defRPr sz="1800" b="1">
                <a:solidFill>
                  <a:srgbClr val="FFFFFF"/>
                </a:solidFill>
                <a:latin typeface="Liberation Sans"/>
                <a:ea typeface="Liberation Sans"/>
                <a:cs typeface="Liberation Sans"/>
              </a:defRPr>
            </a:lvl6pPr>
            <a:lvl7pPr>
              <a:buNone/>
              <a:defRPr sz="1800" b="1">
                <a:solidFill>
                  <a:srgbClr val="FFFFFF"/>
                </a:solidFill>
                <a:latin typeface="Liberation Sans"/>
                <a:ea typeface="Liberation Sans"/>
                <a:cs typeface="Liberation Sans"/>
              </a:defRPr>
            </a:lvl7pPr>
            <a:lvl8pPr>
              <a:buNone/>
              <a:defRPr sz="1800" b="1">
                <a:solidFill>
                  <a:srgbClr val="FFFFFF"/>
                </a:solidFill>
                <a:latin typeface="Liberation Sans"/>
                <a:ea typeface="Liberation Sans"/>
                <a:cs typeface="Liberation Sans"/>
              </a:defRPr>
            </a:lvl8pPr>
            <a:lvl9pPr>
              <a:buNone/>
              <a:defRPr sz="1800" b="1">
                <a:solidFill>
                  <a:srgbClr val="FFFFFF"/>
                </a:solidFill>
                <a:latin typeface="Liberation Sans"/>
                <a:ea typeface="Liberation Sans"/>
                <a:cs typeface="Liberation Sans"/>
              </a:defRPr>
            </a:lvl9pPr>
          </a:lstStyle>
          <a:p xmlns:a="http://schemas.openxmlformats.org/drawingml/2006/main">
            <a:pPr>
              <a:buNone/>
              <a:defRPr sz="1800" b="1">
                <a:solidFill>
                  <a:srgbClr val="FFFFFF"/>
                </a:solidFill>
                <a:latin typeface="Liberation Sans"/>
                <a:ea typeface="Liberation Sans"/>
                <a:cs typeface="Liberation Sans"/>
              </a:defRPr>
            </a:pPr>
            <a:r>
              <a:rPr sz="1725" b="1">
                <a:solidFill>
                  <a:srgbClr val="FFFFFF"/>
                </a:solidFill>
                <a:latin typeface="Liberation Sans"/>
                <a:ea typeface="Liberation Sans"/>
                <a:cs typeface="Liberation Sans"/>
              </a:rPr>
              <a:t>CREATIVE ARTS   ·   GROW   ·   Autumn 2 · Week 2   ·   Lesson 2</a:t>
            </a:r>
          </a:p>
        </p:txBody>
      </p:sp>
      <p:pic>
        <p:nvPicPr>
          <p:cNvPr id="3" name="">
            <a:extLst xmlns:a="http://schemas.openxmlformats.org/drawingml/2006/main">
              <a:ext uri="{FF2B5EF4-FFF2-40B4-BE49-F238E27FC236}">
                <a16:creationId xmlns:a16="http://schemas.microsoft.com/office/drawing/2014/main" id="{A58D51D8-ADB9-4B79-AFB5-B9EFB53BFD68}"/>
              </a:ext>
            </a:extLst>
          </p:cNvPr>
          <p:cNvPicPr>
            <a:picLocks xmlns:a="http://schemas.openxmlformats.org/drawingml/2006/main" noChangeAspect="1"/>
          </p:cNvPicPr>
          <p:nvPr/>
        </p:nvPicPr>
        <p:blipFill>
          <a:blip xmlns:r="http://schemas.openxmlformats.org/officeDocument/2006/relationships" xmlns:a="http://schemas.openxmlformats.org/drawingml/2006/main" r:embed="R225ebd1e639b48e2"/>
          <a:stretch xmlns:a="http://schemas.openxmlformats.org/drawingml/2006/main"/>
        </p:blipFill>
        <p:spPr>
          <a:xfrm xmlns:a="http://schemas.openxmlformats.org/drawingml/2006/main">
            <a:off x="11430000" y="104775"/>
            <a:ext cx="476250" cy="4762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AF87E1C-6557-413E-A846-FEDD0F8A726A}"/>
              </a:ext>
            </a:extLst>
          </p:cNvPr>
          <p:cNvSpPr>
            <a:spLocks xmlns:a="http://schemas.openxmlformats.org/drawingml/2006/main" noGrp="1"/>
          </p:cNvSpPr>
          <p:nvPr/>
        </p:nvSpPr>
        <p:spPr>
          <a:xfrm xmlns:a="http://schemas.openxmlformats.org/drawingml/2006/main">
            <a:off x="419100" y="885825"/>
            <a:ext cx="11334750" cy="295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350" b="1">
                <a:solidFill>
                  <a:srgbClr val="4E7A9B"/>
                </a:solidFill>
                <a:latin typeface="Liberation Sans"/>
                <a:ea typeface="Liberation Sans"/>
                <a:cs typeface="Liberation Sans"/>
              </a:defRPr>
            </a:defPPr>
            <a:lvl1pPr>
              <a:buNone/>
              <a:defRPr sz="1500" b="1">
                <a:solidFill>
                  <a:srgbClr val="4E7A9B"/>
                </a:solidFill>
                <a:latin typeface="Liberation Sans"/>
                <a:ea typeface="Liberation Sans"/>
                <a:cs typeface="Liberation Sans"/>
              </a:defRPr>
            </a:lvl1pPr>
            <a:lvl2pPr>
              <a:buNone/>
              <a:defRPr sz="1500" b="1">
                <a:solidFill>
                  <a:srgbClr val="4E7A9B"/>
                </a:solidFill>
                <a:latin typeface="Liberation Sans"/>
                <a:ea typeface="Liberation Sans"/>
                <a:cs typeface="Liberation Sans"/>
              </a:defRPr>
            </a:lvl2pPr>
            <a:lvl3pPr>
              <a:buNone/>
              <a:defRPr sz="1500" b="1">
                <a:solidFill>
                  <a:srgbClr val="4E7A9B"/>
                </a:solidFill>
                <a:latin typeface="Liberation Sans"/>
                <a:ea typeface="Liberation Sans"/>
                <a:cs typeface="Liberation Sans"/>
              </a:defRPr>
            </a:lvl3pPr>
            <a:lvl4pPr>
              <a:buNone/>
              <a:defRPr sz="1500" b="1">
                <a:solidFill>
                  <a:srgbClr val="4E7A9B"/>
                </a:solidFill>
                <a:latin typeface="Liberation Sans"/>
                <a:ea typeface="Liberation Sans"/>
                <a:cs typeface="Liberation Sans"/>
              </a:defRPr>
            </a:lvl4pPr>
            <a:lvl5pPr>
              <a:buNone/>
              <a:defRPr sz="1500" b="1">
                <a:solidFill>
                  <a:srgbClr val="4E7A9B"/>
                </a:solidFill>
                <a:latin typeface="Liberation Sans"/>
                <a:ea typeface="Liberation Sans"/>
                <a:cs typeface="Liberation Sans"/>
              </a:defRPr>
            </a:lvl5pPr>
            <a:lvl6pPr>
              <a:buNone/>
              <a:defRPr sz="1500" b="1">
                <a:solidFill>
                  <a:srgbClr val="4E7A9B"/>
                </a:solidFill>
                <a:latin typeface="Liberation Sans"/>
                <a:ea typeface="Liberation Sans"/>
                <a:cs typeface="Liberation Sans"/>
              </a:defRPr>
            </a:lvl6pPr>
            <a:lvl7pPr>
              <a:buNone/>
              <a:defRPr sz="1500" b="1">
                <a:solidFill>
                  <a:srgbClr val="4E7A9B"/>
                </a:solidFill>
                <a:latin typeface="Liberation Sans"/>
                <a:ea typeface="Liberation Sans"/>
                <a:cs typeface="Liberation Sans"/>
              </a:defRPr>
            </a:lvl7pPr>
            <a:lvl8pPr>
              <a:buNone/>
              <a:defRPr sz="1500" b="1">
                <a:solidFill>
                  <a:srgbClr val="4E7A9B"/>
                </a:solidFill>
                <a:latin typeface="Liberation Sans"/>
                <a:ea typeface="Liberation Sans"/>
                <a:cs typeface="Liberation Sans"/>
              </a:defRPr>
            </a:lvl8pPr>
            <a:lvl9pPr>
              <a:buNone/>
              <a:defRPr sz="1500" b="1">
                <a:solidFill>
                  <a:srgbClr val="4E7A9B"/>
                </a:solidFill>
                <a:latin typeface="Liberation Sans"/>
                <a:ea typeface="Liberation Sans"/>
                <a:cs typeface="Liberation Sans"/>
              </a:defRPr>
            </a:lvl9pPr>
          </a:lstStyle>
          <a:p xmlns:a="http://schemas.openxmlformats.org/drawingml/2006/main">
            <a:pPr>
              <a:buNone/>
              <a:defRPr sz="1500" b="1">
                <a:solidFill>
                  <a:srgbClr val="4E7A9B"/>
                </a:solidFill>
                <a:latin typeface="Liberation Sans"/>
                <a:ea typeface="Liberation Sans"/>
                <a:cs typeface="Liberation Sans"/>
              </a:defRPr>
            </a:pPr>
            <a:r>
              <a:rPr sz="1350" b="1">
                <a:solidFill>
                  <a:srgbClr val="4E7A9B"/>
                </a:solidFill>
                <a:latin typeface="Liberation Sans"/>
                <a:ea typeface="Liberation Sans"/>
                <a:cs typeface="Liberation Sans"/>
              </a:rPr>
              <a:t>YOU DO   ·   Wednesday 11 November 2026</a:t>
            </a:r>
          </a:p>
        </p:txBody>
      </p:sp>
      <p:sp>
        <p:nvSpPr>
          <p:cNvPr id="5" name="">
            <a:extLst xmlns:a="http://schemas.openxmlformats.org/drawingml/2006/main">
              <a:ext uri="{FF2B5EF4-FFF2-40B4-BE49-F238E27FC236}">
                <a16:creationId xmlns:a16="http://schemas.microsoft.com/office/drawing/2014/main" id="{D3FA9D64-91DA-4C63-A0EE-565017080F4B}"/>
              </a:ext>
            </a:extLst>
          </p:cNvPr>
          <p:cNvSpPr>
            <a:spLocks xmlns:a="http://schemas.openxmlformats.org/drawingml/2006/main" noGrp="1"/>
          </p:cNvSpPr>
          <p:nvPr/>
        </p:nvSpPr>
        <p:spPr>
          <a:xfrm xmlns:a="http://schemas.openxmlformats.org/drawingml/2006/main">
            <a:off x="419100" y="1333500"/>
            <a:ext cx="11239500" cy="933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450" b="1">
                <a:solidFill>
                  <a:srgbClr val="152238"/>
                </a:solidFill>
                <a:latin typeface="Liberation Sans"/>
                <a:ea typeface="Liberation Sans"/>
                <a:cs typeface="Liberation Sans"/>
              </a:defRPr>
            </a:defPPr>
            <a:lvl1pPr>
              <a:buNone/>
              <a:defRPr sz="3450" b="1">
                <a:solidFill>
                  <a:srgbClr val="152238"/>
                </a:solidFill>
                <a:latin typeface="Liberation Sans"/>
                <a:ea typeface="Liberation Sans"/>
                <a:cs typeface="Liberation Sans"/>
              </a:defRPr>
            </a:lvl1pPr>
            <a:lvl2pPr>
              <a:buNone/>
              <a:defRPr sz="3450" b="1">
                <a:solidFill>
                  <a:srgbClr val="152238"/>
                </a:solidFill>
                <a:latin typeface="Liberation Sans"/>
                <a:ea typeface="Liberation Sans"/>
                <a:cs typeface="Liberation Sans"/>
              </a:defRPr>
            </a:lvl2pPr>
            <a:lvl3pPr>
              <a:buNone/>
              <a:defRPr sz="3450" b="1">
                <a:solidFill>
                  <a:srgbClr val="152238"/>
                </a:solidFill>
                <a:latin typeface="Liberation Sans"/>
                <a:ea typeface="Liberation Sans"/>
                <a:cs typeface="Liberation Sans"/>
              </a:defRPr>
            </a:lvl3pPr>
            <a:lvl4pPr>
              <a:buNone/>
              <a:defRPr sz="3450" b="1">
                <a:solidFill>
                  <a:srgbClr val="152238"/>
                </a:solidFill>
                <a:latin typeface="Liberation Sans"/>
                <a:ea typeface="Liberation Sans"/>
                <a:cs typeface="Liberation Sans"/>
              </a:defRPr>
            </a:lvl4pPr>
            <a:lvl5pPr>
              <a:buNone/>
              <a:defRPr sz="3450" b="1">
                <a:solidFill>
                  <a:srgbClr val="152238"/>
                </a:solidFill>
                <a:latin typeface="Liberation Sans"/>
                <a:ea typeface="Liberation Sans"/>
                <a:cs typeface="Liberation Sans"/>
              </a:defRPr>
            </a:lvl5pPr>
            <a:lvl6pPr>
              <a:buNone/>
              <a:defRPr sz="3450" b="1">
                <a:solidFill>
                  <a:srgbClr val="152238"/>
                </a:solidFill>
                <a:latin typeface="Liberation Sans"/>
                <a:ea typeface="Liberation Sans"/>
                <a:cs typeface="Liberation Sans"/>
              </a:defRPr>
            </a:lvl6pPr>
            <a:lvl7pPr>
              <a:buNone/>
              <a:defRPr sz="3450" b="1">
                <a:solidFill>
                  <a:srgbClr val="152238"/>
                </a:solidFill>
                <a:latin typeface="Liberation Sans"/>
                <a:ea typeface="Liberation Sans"/>
                <a:cs typeface="Liberation Sans"/>
              </a:defRPr>
            </a:lvl7pPr>
            <a:lvl8pPr>
              <a:buNone/>
              <a:defRPr sz="3450" b="1">
                <a:solidFill>
                  <a:srgbClr val="152238"/>
                </a:solidFill>
                <a:latin typeface="Liberation Sans"/>
                <a:ea typeface="Liberation Sans"/>
                <a:cs typeface="Liberation Sans"/>
              </a:defRPr>
            </a:lvl8pPr>
            <a:lvl9pPr>
              <a:buNone/>
              <a:defRPr sz="3450" b="1">
                <a:solidFill>
                  <a:srgbClr val="152238"/>
                </a:solidFill>
                <a:latin typeface="Liberation Sans"/>
                <a:ea typeface="Liberation Sans"/>
                <a:cs typeface="Liberation Sans"/>
              </a:defRPr>
            </a:lvl9pPr>
          </a:lstStyle>
          <a:p xmlns:a="http://schemas.openxmlformats.org/drawingml/2006/main">
            <a:pPr>
              <a:buNone/>
              <a:defRPr sz="3450" b="1">
                <a:solidFill>
                  <a:srgbClr val="152238"/>
                </a:solidFill>
                <a:latin typeface="Liberation Sans"/>
                <a:ea typeface="Liberation Sans"/>
                <a:cs typeface="Liberation Sans"/>
              </a:defRPr>
            </a:pPr>
            <a:r>
              <a:rPr sz="3450" b="1">
                <a:solidFill>
                  <a:srgbClr val="152238"/>
                </a:solidFill>
                <a:latin typeface="Liberation Sans"/>
                <a:ea typeface="Liberation Sans"/>
                <a:cs typeface="Liberation Sans"/>
              </a:rPr>
              <a:t>Independent</a:t>
            </a:r>
          </a:p>
        </p:txBody>
      </p:sp>
      <p:sp>
        <p:nvSpPr>
          <p:cNvPr id="6" name="">
            <a:extLst xmlns:a="http://schemas.openxmlformats.org/drawingml/2006/main">
              <a:ext uri="{FF2B5EF4-FFF2-40B4-BE49-F238E27FC236}">
                <a16:creationId xmlns:a16="http://schemas.microsoft.com/office/drawing/2014/main" id="{956205CC-07EB-4A3F-946A-05A771C1F48B}"/>
              </a:ext>
            </a:extLst>
          </p:cNvPr>
          <p:cNvSpPr>
            <a:spLocks xmlns:a="http://schemas.openxmlformats.org/drawingml/2006/main" noGrp="1"/>
          </p:cNvSpPr>
          <p:nvPr/>
        </p:nvSpPr>
        <p:spPr>
          <a:xfrm xmlns:a="http://schemas.openxmlformats.org/drawingml/2006/main">
            <a:off x="438150" y="24003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950" b="0">
                <a:solidFill>
                  <a:srgbClr val="152238"/>
                </a:solidFill>
                <a:latin typeface="Liberation Sans"/>
                <a:ea typeface="Liberation Sans"/>
                <a:cs typeface="Liberation Sans"/>
              </a:defRPr>
            </a:defPPr>
            <a:lvl1pPr>
              <a:buNone/>
              <a:defRPr sz="1950" b="0">
                <a:solidFill>
                  <a:srgbClr val="152238"/>
                </a:solidFill>
                <a:latin typeface="Liberation Sans"/>
                <a:ea typeface="Liberation Sans"/>
                <a:cs typeface="Liberation Sans"/>
              </a:defRPr>
            </a:lvl1pPr>
            <a:lvl2pPr>
              <a:buNone/>
              <a:defRPr sz="1950" b="0">
                <a:solidFill>
                  <a:srgbClr val="152238"/>
                </a:solidFill>
                <a:latin typeface="Liberation Sans"/>
                <a:ea typeface="Liberation Sans"/>
                <a:cs typeface="Liberation Sans"/>
              </a:defRPr>
            </a:lvl2pPr>
            <a:lvl3pPr>
              <a:buNone/>
              <a:defRPr sz="1950" b="0">
                <a:solidFill>
                  <a:srgbClr val="152238"/>
                </a:solidFill>
                <a:latin typeface="Liberation Sans"/>
                <a:ea typeface="Liberation Sans"/>
                <a:cs typeface="Liberation Sans"/>
              </a:defRPr>
            </a:lvl3pPr>
            <a:lvl4pPr>
              <a:buNone/>
              <a:defRPr sz="1950" b="0">
                <a:solidFill>
                  <a:srgbClr val="152238"/>
                </a:solidFill>
                <a:latin typeface="Liberation Sans"/>
                <a:ea typeface="Liberation Sans"/>
                <a:cs typeface="Liberation Sans"/>
              </a:defRPr>
            </a:lvl4pPr>
            <a:lvl5pPr>
              <a:buNone/>
              <a:defRPr sz="1950" b="0">
                <a:solidFill>
                  <a:srgbClr val="152238"/>
                </a:solidFill>
                <a:latin typeface="Liberation Sans"/>
                <a:ea typeface="Liberation Sans"/>
                <a:cs typeface="Liberation Sans"/>
              </a:defRPr>
            </a:lvl5pPr>
            <a:lvl6pPr>
              <a:buNone/>
              <a:defRPr sz="1950" b="0">
                <a:solidFill>
                  <a:srgbClr val="152238"/>
                </a:solidFill>
                <a:latin typeface="Liberation Sans"/>
                <a:ea typeface="Liberation Sans"/>
                <a:cs typeface="Liberation Sans"/>
              </a:defRPr>
            </a:lvl6pPr>
            <a:lvl7pPr>
              <a:buNone/>
              <a:defRPr sz="1950" b="0">
                <a:solidFill>
                  <a:srgbClr val="152238"/>
                </a:solidFill>
                <a:latin typeface="Liberation Sans"/>
                <a:ea typeface="Liberation Sans"/>
                <a:cs typeface="Liberation Sans"/>
              </a:defRPr>
            </a:lvl7pPr>
            <a:lvl8pPr>
              <a:buNone/>
              <a:defRPr sz="1950" b="0">
                <a:solidFill>
                  <a:srgbClr val="152238"/>
                </a:solidFill>
                <a:latin typeface="Liberation Sans"/>
                <a:ea typeface="Liberation Sans"/>
                <a:cs typeface="Liberation Sans"/>
              </a:defRPr>
            </a:lvl8pPr>
            <a:lvl9pPr>
              <a:buNone/>
              <a:defRPr sz="1950" b="0">
                <a:solidFill>
                  <a:srgbClr val="152238"/>
                </a:solidFill>
                <a:latin typeface="Liberation Sans"/>
                <a:ea typeface="Liberation Sans"/>
                <a:cs typeface="Liberation Sans"/>
              </a:defRPr>
            </a:lvl9pPr>
          </a:lstStyle>
          <a:p xmlns:a="http://schemas.openxmlformats.org/drawingml/2006/main">
            <a:pPr>
              <a:buNone/>
              <a:defRPr sz="1950" b="0">
                <a:solidFill>
                  <a:srgbClr val="152238"/>
                </a:solidFill>
                <a:latin typeface="Liberation Sans"/>
                <a:ea typeface="Liberation Sans"/>
                <a:cs typeface="Liberation Sans"/>
              </a:defRPr>
            </a:pPr>
            <a:r>
              <a:rPr sz="1950" b="0">
                <a:solidFill>
                  <a:srgbClr val="152238"/>
                </a:solidFill>
                <a:latin typeface="Liberation Sans"/>
                <a:ea typeface="Liberation Sans"/>
                <a:cs typeface="Liberation Sans"/>
              </a:rPr>
              <a:t>Keep your chosen score; avoid copying the other part.</a:t>
            </a:r>
          </a:p>
        </p:txBody>
      </p:sp>
      <p:sp>
        <p:nvSpPr>
          <p:cNvPr id="7" name="">
            <a:extLst xmlns:a="http://schemas.openxmlformats.org/drawingml/2006/main">
              <a:ext uri="{FF2B5EF4-FFF2-40B4-BE49-F238E27FC236}">
                <a16:creationId xmlns:a16="http://schemas.microsoft.com/office/drawing/2014/main" id="{2A01FF0B-1263-4E5B-BB6F-7E81F50BEE45}"/>
              </a:ext>
            </a:extLst>
          </p:cNvPr>
          <p:cNvSpPr>
            <a:spLocks xmlns:a="http://schemas.openxmlformats.org/drawingml/2006/main" noGrp="1"/>
          </p:cNvSpPr>
          <p:nvPr/>
        </p:nvSpPr>
        <p:spPr>
          <a:xfrm xmlns:a="http://schemas.openxmlformats.org/drawingml/2006/main">
            <a:off x="438150" y="306705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950" b="0">
                <a:solidFill>
                  <a:srgbClr val="152238"/>
                </a:solidFill>
                <a:latin typeface="Liberation Sans"/>
                <a:ea typeface="Liberation Sans"/>
                <a:cs typeface="Liberation Sans"/>
              </a:defRPr>
            </a:defPPr>
            <a:lvl1pPr>
              <a:buNone/>
              <a:defRPr sz="1950" b="0">
                <a:solidFill>
                  <a:srgbClr val="152238"/>
                </a:solidFill>
                <a:latin typeface="Liberation Sans"/>
                <a:ea typeface="Liberation Sans"/>
                <a:cs typeface="Liberation Sans"/>
              </a:defRPr>
            </a:lvl1pPr>
            <a:lvl2pPr>
              <a:buNone/>
              <a:defRPr sz="1950" b="0">
                <a:solidFill>
                  <a:srgbClr val="152238"/>
                </a:solidFill>
                <a:latin typeface="Liberation Sans"/>
                <a:ea typeface="Liberation Sans"/>
                <a:cs typeface="Liberation Sans"/>
              </a:defRPr>
            </a:lvl2pPr>
            <a:lvl3pPr>
              <a:buNone/>
              <a:defRPr sz="1950" b="0">
                <a:solidFill>
                  <a:srgbClr val="152238"/>
                </a:solidFill>
                <a:latin typeface="Liberation Sans"/>
                <a:ea typeface="Liberation Sans"/>
                <a:cs typeface="Liberation Sans"/>
              </a:defRPr>
            </a:lvl3pPr>
            <a:lvl4pPr>
              <a:buNone/>
              <a:defRPr sz="1950" b="0">
                <a:solidFill>
                  <a:srgbClr val="152238"/>
                </a:solidFill>
                <a:latin typeface="Liberation Sans"/>
                <a:ea typeface="Liberation Sans"/>
                <a:cs typeface="Liberation Sans"/>
              </a:defRPr>
            </a:lvl4pPr>
            <a:lvl5pPr>
              <a:buNone/>
              <a:defRPr sz="1950" b="0">
                <a:solidFill>
                  <a:srgbClr val="152238"/>
                </a:solidFill>
                <a:latin typeface="Liberation Sans"/>
                <a:ea typeface="Liberation Sans"/>
                <a:cs typeface="Liberation Sans"/>
              </a:defRPr>
            </a:lvl5pPr>
            <a:lvl6pPr>
              <a:buNone/>
              <a:defRPr sz="1950" b="0">
                <a:solidFill>
                  <a:srgbClr val="152238"/>
                </a:solidFill>
                <a:latin typeface="Liberation Sans"/>
                <a:ea typeface="Liberation Sans"/>
                <a:cs typeface="Liberation Sans"/>
              </a:defRPr>
            </a:lvl6pPr>
            <a:lvl7pPr>
              <a:buNone/>
              <a:defRPr sz="1950" b="0">
                <a:solidFill>
                  <a:srgbClr val="152238"/>
                </a:solidFill>
                <a:latin typeface="Liberation Sans"/>
                <a:ea typeface="Liberation Sans"/>
                <a:cs typeface="Liberation Sans"/>
              </a:defRPr>
            </a:lvl7pPr>
            <a:lvl8pPr>
              <a:buNone/>
              <a:defRPr sz="1950" b="0">
                <a:solidFill>
                  <a:srgbClr val="152238"/>
                </a:solidFill>
                <a:latin typeface="Liberation Sans"/>
                <a:ea typeface="Liberation Sans"/>
                <a:cs typeface="Liberation Sans"/>
              </a:defRPr>
            </a:lvl8pPr>
            <a:lvl9pPr>
              <a:buNone/>
              <a:defRPr sz="1950" b="0">
                <a:solidFill>
                  <a:srgbClr val="152238"/>
                </a:solidFill>
                <a:latin typeface="Liberation Sans"/>
                <a:ea typeface="Liberation Sans"/>
                <a:cs typeface="Liberation Sans"/>
              </a:defRPr>
            </a:lvl9pPr>
          </a:lstStyle>
          <a:p xmlns:a="http://schemas.openxmlformats.org/drawingml/2006/main">
            <a:pPr>
              <a:buNone/>
              <a:defRPr sz="1950" b="0">
                <a:solidFill>
                  <a:srgbClr val="152238"/>
                </a:solidFill>
                <a:latin typeface="Liberation Sans"/>
                <a:ea typeface="Liberation Sans"/>
                <a:cs typeface="Liberation Sans"/>
              </a:defRPr>
            </a:pPr>
            <a:r>
              <a:rPr sz="1950" b="0">
                <a:solidFill>
                  <a:srgbClr val="152238"/>
                </a:solidFill>
                <a:latin typeface="Liberation Sans"/>
                <a:ea typeface="Liberation Sans"/>
                <a:cs typeface="Liberation Sans"/>
              </a:rPr>
              <a:t>Join A and B twice after one count-in.</a:t>
            </a:r>
          </a:p>
        </p:txBody>
      </p:sp>
      <p:sp>
        <p:nvSpPr>
          <p:cNvPr id="8" name="">
            <a:extLst xmlns:a="http://schemas.openxmlformats.org/drawingml/2006/main">
              <a:ext uri="{FF2B5EF4-FFF2-40B4-BE49-F238E27FC236}">
                <a16:creationId xmlns:a16="http://schemas.microsoft.com/office/drawing/2014/main" id="{26CB1337-1453-40A4-80B0-7E64532AFC2C}"/>
              </a:ext>
            </a:extLst>
          </p:cNvPr>
          <p:cNvSpPr>
            <a:spLocks xmlns:a="http://schemas.openxmlformats.org/drawingml/2006/main" noGrp="1"/>
          </p:cNvSpPr>
          <p:nvPr/>
        </p:nvSpPr>
        <p:spPr>
          <a:xfrm xmlns:a="http://schemas.openxmlformats.org/drawingml/2006/main">
            <a:off x="438150" y="37338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950" b="0">
                <a:solidFill>
                  <a:srgbClr val="152238"/>
                </a:solidFill>
                <a:latin typeface="Liberation Sans"/>
                <a:ea typeface="Liberation Sans"/>
                <a:cs typeface="Liberation Sans"/>
              </a:defRPr>
            </a:defPPr>
            <a:lvl1pPr>
              <a:buNone/>
              <a:defRPr sz="1950" b="0">
                <a:solidFill>
                  <a:srgbClr val="152238"/>
                </a:solidFill>
                <a:latin typeface="Liberation Sans"/>
                <a:ea typeface="Liberation Sans"/>
                <a:cs typeface="Liberation Sans"/>
              </a:defRPr>
            </a:lvl1pPr>
            <a:lvl2pPr>
              <a:buNone/>
              <a:defRPr sz="1950" b="0">
                <a:solidFill>
                  <a:srgbClr val="152238"/>
                </a:solidFill>
                <a:latin typeface="Liberation Sans"/>
                <a:ea typeface="Liberation Sans"/>
                <a:cs typeface="Liberation Sans"/>
              </a:defRPr>
            </a:lvl2pPr>
            <a:lvl3pPr>
              <a:buNone/>
              <a:defRPr sz="1950" b="0">
                <a:solidFill>
                  <a:srgbClr val="152238"/>
                </a:solidFill>
                <a:latin typeface="Liberation Sans"/>
                <a:ea typeface="Liberation Sans"/>
                <a:cs typeface="Liberation Sans"/>
              </a:defRPr>
            </a:lvl3pPr>
            <a:lvl4pPr>
              <a:buNone/>
              <a:defRPr sz="1950" b="0">
                <a:solidFill>
                  <a:srgbClr val="152238"/>
                </a:solidFill>
                <a:latin typeface="Liberation Sans"/>
                <a:ea typeface="Liberation Sans"/>
                <a:cs typeface="Liberation Sans"/>
              </a:defRPr>
            </a:lvl4pPr>
            <a:lvl5pPr>
              <a:buNone/>
              <a:defRPr sz="1950" b="0">
                <a:solidFill>
                  <a:srgbClr val="152238"/>
                </a:solidFill>
                <a:latin typeface="Liberation Sans"/>
                <a:ea typeface="Liberation Sans"/>
                <a:cs typeface="Liberation Sans"/>
              </a:defRPr>
            </a:lvl5pPr>
            <a:lvl6pPr>
              <a:buNone/>
              <a:defRPr sz="1950" b="0">
                <a:solidFill>
                  <a:srgbClr val="152238"/>
                </a:solidFill>
                <a:latin typeface="Liberation Sans"/>
                <a:ea typeface="Liberation Sans"/>
                <a:cs typeface="Liberation Sans"/>
              </a:defRPr>
            </a:lvl6pPr>
            <a:lvl7pPr>
              <a:buNone/>
              <a:defRPr sz="1950" b="0">
                <a:solidFill>
                  <a:srgbClr val="152238"/>
                </a:solidFill>
                <a:latin typeface="Liberation Sans"/>
                <a:ea typeface="Liberation Sans"/>
                <a:cs typeface="Liberation Sans"/>
              </a:defRPr>
            </a:lvl7pPr>
            <a:lvl8pPr>
              <a:buNone/>
              <a:defRPr sz="1950" b="0">
                <a:solidFill>
                  <a:srgbClr val="152238"/>
                </a:solidFill>
                <a:latin typeface="Liberation Sans"/>
                <a:ea typeface="Liberation Sans"/>
                <a:cs typeface="Liberation Sans"/>
              </a:defRPr>
            </a:lvl8pPr>
            <a:lvl9pPr>
              <a:buNone/>
              <a:defRPr sz="1950" b="0">
                <a:solidFill>
                  <a:srgbClr val="152238"/>
                </a:solidFill>
                <a:latin typeface="Liberation Sans"/>
                <a:ea typeface="Liberation Sans"/>
                <a:cs typeface="Liberation Sans"/>
              </a:defRPr>
            </a:lvl9pPr>
          </a:lstStyle>
          <a:p xmlns:a="http://schemas.openxmlformats.org/drawingml/2006/main">
            <a:pPr>
              <a:buNone/>
              <a:defRPr sz="1950" b="0">
                <a:solidFill>
                  <a:srgbClr val="152238"/>
                </a:solidFill>
                <a:latin typeface="Liberation Sans"/>
                <a:ea typeface="Liberation Sans"/>
                <a:cs typeface="Liberation Sans"/>
              </a:defRPr>
            </a:pPr>
            <a:r>
              <a:rPr sz="1950" b="0">
                <a:solidFill>
                  <a:srgbClr val="152238"/>
                </a:solidFill>
                <a:latin typeface="Liberation Sans"/>
                <a:ea typeface="Liberation Sans"/>
                <a:cs typeface="Liberation Sans"/>
              </a:rPr>
              <a:t>Ask a listener to check starts, rests and beat 4.</a:t>
            </a:r>
          </a:p>
        </p:txBody>
      </p:sp>
      <p:sp>
        <p:nvSpPr>
          <p:cNvPr id="9" name="">
            <a:extLst xmlns:a="http://schemas.openxmlformats.org/drawingml/2006/main">
              <a:ext uri="{FF2B5EF4-FFF2-40B4-BE49-F238E27FC236}">
                <a16:creationId xmlns:a16="http://schemas.microsoft.com/office/drawing/2014/main" id="{BB7EB952-2B01-448E-8A50-78FC58B2893B}"/>
              </a:ext>
            </a:extLst>
          </p:cNvPr>
          <p:cNvSpPr>
            <a:spLocks xmlns:a="http://schemas.openxmlformats.org/drawingml/2006/main" noGrp="1"/>
          </p:cNvSpPr>
          <p:nvPr/>
        </p:nvSpPr>
        <p:spPr>
          <a:xfrm xmlns:a="http://schemas.openxmlformats.org/drawingml/2006/main">
            <a:off x="438150" y="440055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950" b="0">
                <a:solidFill>
                  <a:srgbClr val="152238"/>
                </a:solidFill>
                <a:latin typeface="Liberation Sans"/>
                <a:ea typeface="Liberation Sans"/>
                <a:cs typeface="Liberation Sans"/>
              </a:defRPr>
            </a:defPPr>
            <a:lvl1pPr>
              <a:buNone/>
              <a:defRPr sz="1950" b="0">
                <a:solidFill>
                  <a:srgbClr val="152238"/>
                </a:solidFill>
                <a:latin typeface="Liberation Sans"/>
                <a:ea typeface="Liberation Sans"/>
                <a:cs typeface="Liberation Sans"/>
              </a:defRPr>
            </a:lvl1pPr>
            <a:lvl2pPr>
              <a:buNone/>
              <a:defRPr sz="1950" b="0">
                <a:solidFill>
                  <a:srgbClr val="152238"/>
                </a:solidFill>
                <a:latin typeface="Liberation Sans"/>
                <a:ea typeface="Liberation Sans"/>
                <a:cs typeface="Liberation Sans"/>
              </a:defRPr>
            </a:lvl2pPr>
            <a:lvl3pPr>
              <a:buNone/>
              <a:defRPr sz="1950" b="0">
                <a:solidFill>
                  <a:srgbClr val="152238"/>
                </a:solidFill>
                <a:latin typeface="Liberation Sans"/>
                <a:ea typeface="Liberation Sans"/>
                <a:cs typeface="Liberation Sans"/>
              </a:defRPr>
            </a:lvl3pPr>
            <a:lvl4pPr>
              <a:buNone/>
              <a:defRPr sz="1950" b="0">
                <a:solidFill>
                  <a:srgbClr val="152238"/>
                </a:solidFill>
                <a:latin typeface="Liberation Sans"/>
                <a:ea typeface="Liberation Sans"/>
                <a:cs typeface="Liberation Sans"/>
              </a:defRPr>
            </a:lvl4pPr>
            <a:lvl5pPr>
              <a:buNone/>
              <a:defRPr sz="1950" b="0">
                <a:solidFill>
                  <a:srgbClr val="152238"/>
                </a:solidFill>
                <a:latin typeface="Liberation Sans"/>
                <a:ea typeface="Liberation Sans"/>
                <a:cs typeface="Liberation Sans"/>
              </a:defRPr>
            </a:lvl5pPr>
            <a:lvl6pPr>
              <a:buNone/>
              <a:defRPr sz="1950" b="0">
                <a:solidFill>
                  <a:srgbClr val="152238"/>
                </a:solidFill>
                <a:latin typeface="Liberation Sans"/>
                <a:ea typeface="Liberation Sans"/>
                <a:cs typeface="Liberation Sans"/>
              </a:defRPr>
            </a:lvl6pPr>
            <a:lvl7pPr>
              <a:buNone/>
              <a:defRPr sz="1950" b="0">
                <a:solidFill>
                  <a:srgbClr val="152238"/>
                </a:solidFill>
                <a:latin typeface="Liberation Sans"/>
                <a:ea typeface="Liberation Sans"/>
                <a:cs typeface="Liberation Sans"/>
              </a:defRPr>
            </a:lvl7pPr>
            <a:lvl8pPr>
              <a:buNone/>
              <a:defRPr sz="1950" b="0">
                <a:solidFill>
                  <a:srgbClr val="152238"/>
                </a:solidFill>
                <a:latin typeface="Liberation Sans"/>
                <a:ea typeface="Liberation Sans"/>
                <a:cs typeface="Liberation Sans"/>
              </a:defRPr>
            </a:lvl8pPr>
            <a:lvl9pPr>
              <a:buNone/>
              <a:defRPr sz="1950" b="0">
                <a:solidFill>
                  <a:srgbClr val="152238"/>
                </a:solidFill>
                <a:latin typeface="Liberation Sans"/>
                <a:ea typeface="Liberation Sans"/>
                <a:cs typeface="Liberation Sans"/>
              </a:defRPr>
            </a:lvl9pPr>
          </a:lstStyle>
          <a:p xmlns:a="http://schemas.openxmlformats.org/drawingml/2006/main">
            <a:pPr>
              <a:buNone/>
              <a:defRPr sz="1950" b="0">
                <a:solidFill>
                  <a:srgbClr val="152238"/>
                </a:solidFill>
                <a:latin typeface="Liberation Sans"/>
                <a:ea typeface="Liberation Sans"/>
                <a:cs typeface="Liberation Sans"/>
              </a:defRPr>
            </a:pPr>
            <a:r>
              <a:rPr sz="1950" b="0">
                <a:solidFill>
                  <a:srgbClr val="152238"/>
                </a:solidFill>
                <a:latin typeface="Liberation Sans"/>
                <a:ea typeface="Liberation Sans"/>
                <a:cs typeface="Liberation Sans"/>
              </a:rPr>
              <a:t>Choose one next step and respond.</a:t>
            </a:r>
          </a:p>
        </p:txBody>
      </p:sp>
      <p:sp>
        <p:nvSpPr>
          <p:cNvPr id="10" name="">
            <a:extLst xmlns:a="http://schemas.openxmlformats.org/drawingml/2006/main">
              <a:ext uri="{FF2B5EF4-FFF2-40B4-BE49-F238E27FC236}">
                <a16:creationId xmlns:a16="http://schemas.microsoft.com/office/drawing/2014/main" id="{43A29B56-D5A7-4603-A7D2-DC53AB5D1FD7}"/>
              </a:ext>
            </a:extLst>
          </p:cNvPr>
          <p:cNvSpPr>
            <a:spLocks xmlns:a="http://schemas.openxmlformats.org/drawingml/2006/main" noGrp="1"/>
          </p:cNvSpPr>
          <p:nvPr/>
        </p:nvSpPr>
        <p:spPr>
          <a:xfrm xmlns:a="http://schemas.openxmlformats.org/drawingml/2006/main">
            <a:off x="438150" y="50673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950" b="0">
                <a:solidFill>
                  <a:srgbClr val="152238"/>
                </a:solidFill>
                <a:latin typeface="Liberation Sans"/>
                <a:ea typeface="Liberation Sans"/>
                <a:cs typeface="Liberation Sans"/>
              </a:defRPr>
            </a:defPPr>
            <a:lvl1pPr>
              <a:buNone/>
              <a:defRPr sz="1950" b="0">
                <a:solidFill>
                  <a:srgbClr val="152238"/>
                </a:solidFill>
                <a:latin typeface="Liberation Sans"/>
                <a:ea typeface="Liberation Sans"/>
                <a:cs typeface="Liberation Sans"/>
              </a:defRPr>
            </a:lvl1pPr>
            <a:lvl2pPr>
              <a:buNone/>
              <a:defRPr sz="1950" b="0">
                <a:solidFill>
                  <a:srgbClr val="152238"/>
                </a:solidFill>
                <a:latin typeface="Liberation Sans"/>
                <a:ea typeface="Liberation Sans"/>
                <a:cs typeface="Liberation Sans"/>
              </a:defRPr>
            </a:lvl2pPr>
            <a:lvl3pPr>
              <a:buNone/>
              <a:defRPr sz="1950" b="0">
                <a:solidFill>
                  <a:srgbClr val="152238"/>
                </a:solidFill>
                <a:latin typeface="Liberation Sans"/>
                <a:ea typeface="Liberation Sans"/>
                <a:cs typeface="Liberation Sans"/>
              </a:defRPr>
            </a:lvl3pPr>
            <a:lvl4pPr>
              <a:buNone/>
              <a:defRPr sz="1950" b="0">
                <a:solidFill>
                  <a:srgbClr val="152238"/>
                </a:solidFill>
                <a:latin typeface="Liberation Sans"/>
                <a:ea typeface="Liberation Sans"/>
                <a:cs typeface="Liberation Sans"/>
              </a:defRPr>
            </a:lvl4pPr>
            <a:lvl5pPr>
              <a:buNone/>
              <a:defRPr sz="1950" b="0">
                <a:solidFill>
                  <a:srgbClr val="152238"/>
                </a:solidFill>
                <a:latin typeface="Liberation Sans"/>
                <a:ea typeface="Liberation Sans"/>
                <a:cs typeface="Liberation Sans"/>
              </a:defRPr>
            </a:lvl5pPr>
            <a:lvl6pPr>
              <a:buNone/>
              <a:defRPr sz="1950" b="0">
                <a:solidFill>
                  <a:srgbClr val="152238"/>
                </a:solidFill>
                <a:latin typeface="Liberation Sans"/>
                <a:ea typeface="Liberation Sans"/>
                <a:cs typeface="Liberation Sans"/>
              </a:defRPr>
            </a:lvl6pPr>
            <a:lvl7pPr>
              <a:buNone/>
              <a:defRPr sz="1950" b="0">
                <a:solidFill>
                  <a:srgbClr val="152238"/>
                </a:solidFill>
                <a:latin typeface="Liberation Sans"/>
                <a:ea typeface="Liberation Sans"/>
                <a:cs typeface="Liberation Sans"/>
              </a:defRPr>
            </a:lvl7pPr>
            <a:lvl8pPr>
              <a:buNone/>
              <a:defRPr sz="1950" b="0">
                <a:solidFill>
                  <a:srgbClr val="152238"/>
                </a:solidFill>
                <a:latin typeface="Liberation Sans"/>
                <a:ea typeface="Liberation Sans"/>
                <a:cs typeface="Liberation Sans"/>
              </a:defRPr>
            </a:lvl8pPr>
            <a:lvl9pPr>
              <a:buNone/>
              <a:defRPr sz="1950" b="0">
                <a:solidFill>
                  <a:srgbClr val="152238"/>
                </a:solidFill>
                <a:latin typeface="Liberation Sans"/>
                <a:ea typeface="Liberation Sans"/>
                <a:cs typeface="Liberation Sans"/>
              </a:defRPr>
            </a:lvl9pPr>
          </a:lstStyle>
          <a:p xmlns:a="http://schemas.openxmlformats.org/drawingml/2006/main">
            <a:pPr>
              <a:buNone/>
              <a:defRPr sz="1950" b="0">
                <a:solidFill>
                  <a:srgbClr val="152238"/>
                </a:solidFill>
                <a:latin typeface="Liberation Sans"/>
                <a:ea typeface="Liberation Sans"/>
                <a:cs typeface="Liberation Sans"/>
              </a:defRPr>
            </a:pPr>
            <a:r>
              <a:rPr sz="1950" b="0">
                <a:solidFill>
                  <a:srgbClr val="152238"/>
                </a:solidFill>
                <a:latin typeface="Liberation Sans"/>
                <a:ea typeface="Liberation Sans"/>
                <a:cs typeface="Liberation Sans"/>
              </a:rPr>
              <a:t>Try with less cueing. Compare what happened.</a:t>
            </a:r>
          </a:p>
        </p:txBody>
      </p:sp>
      <p:pic>
        <p:nvPicPr>
          <p:cNvPr id="11" name="">
            <a:extLst xmlns:a="http://schemas.openxmlformats.org/drawingml/2006/main">
              <a:ext uri="{FF2B5EF4-FFF2-40B4-BE49-F238E27FC236}">
                <a16:creationId xmlns:a16="http://schemas.microsoft.com/office/drawing/2014/main" id="{CA850763-F2C9-4563-B367-3B97BDEA6443}"/>
              </a:ext>
            </a:extLst>
          </p:cNvPr>
          <p:cNvPicPr>
            <a:picLocks xmlns:a="http://schemas.openxmlformats.org/drawingml/2006/main" noChangeAspect="1"/>
          </p:cNvPicPr>
          <p:nvPr/>
        </p:nvPicPr>
        <p:blipFill>
          <a:blip xmlns:r="http://schemas.openxmlformats.org/officeDocument/2006/relationships" xmlns:a="http://schemas.openxmlformats.org/drawingml/2006/main" r:embed="Rd15e9c375786467f"/>
          <a:stretch xmlns:a="http://schemas.openxmlformats.org/drawingml/2006/main"/>
        </p:blipFill>
        <p:spPr>
          <a:xfrm xmlns:a="http://schemas.openxmlformats.org/drawingml/2006/main">
            <a:off x="6572250" y="2448443"/>
            <a:ext cx="5191125" cy="3046965"/>
          </a:xfrm>
          <a:prstGeom xmlns:a="http://schemas.openxmlformats.org/drawingml/2006/main" prst="rect">
            <a:avLst/>
          </a:prstGeom>
        </p:spPr>
      </p:pic>
      <p:sp>
        <p:nvSpPr>
          <p:cNvPr id="12" name="">
            <a:extLst xmlns:a="http://schemas.openxmlformats.org/drawingml/2006/main">
              <a:ext uri="{FF2B5EF4-FFF2-40B4-BE49-F238E27FC236}">
                <a16:creationId xmlns:a16="http://schemas.microsoft.com/office/drawing/2014/main" id="{D7315E05-2F33-4E00-BD40-25EEBE77A08E}"/>
              </a:ext>
            </a:extLst>
          </p:cNvPr>
          <p:cNvSpPr>
            <a:spLocks xmlns:a="http://schemas.openxmlformats.org/drawingml/2006/main" noGrp="1"/>
          </p:cNvSpPr>
          <p:nvPr/>
        </p:nvSpPr>
        <p:spPr>
          <a:xfrm xmlns:a="http://schemas.openxmlformats.org/drawingml/2006/main">
            <a:off x="6610350" y="5686425"/>
            <a:ext cx="5143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425" b="0">
                <a:solidFill>
                  <a:srgbClr val="41586A"/>
                </a:solidFill>
                <a:latin typeface="Liberation Sans"/>
                <a:ea typeface="Liberation Sans"/>
                <a:cs typeface="Liberation Sans"/>
              </a:defRPr>
            </a:defPPr>
            <a:lvl1pPr>
              <a:buNone/>
              <a:defRPr sz="1575" b="0">
                <a:solidFill>
                  <a:srgbClr val="41586A"/>
                </a:solidFill>
                <a:latin typeface="Liberation Sans"/>
                <a:ea typeface="Liberation Sans"/>
                <a:cs typeface="Liberation Sans"/>
              </a:defRPr>
            </a:lvl1pPr>
            <a:lvl2pPr>
              <a:buNone/>
              <a:defRPr sz="1575" b="0">
                <a:solidFill>
                  <a:srgbClr val="41586A"/>
                </a:solidFill>
                <a:latin typeface="Liberation Sans"/>
                <a:ea typeface="Liberation Sans"/>
                <a:cs typeface="Liberation Sans"/>
              </a:defRPr>
            </a:lvl2pPr>
            <a:lvl3pPr>
              <a:buNone/>
              <a:defRPr sz="1575" b="0">
                <a:solidFill>
                  <a:srgbClr val="41586A"/>
                </a:solidFill>
                <a:latin typeface="Liberation Sans"/>
                <a:ea typeface="Liberation Sans"/>
                <a:cs typeface="Liberation Sans"/>
              </a:defRPr>
            </a:lvl3pPr>
            <a:lvl4pPr>
              <a:buNone/>
              <a:defRPr sz="1575" b="0">
                <a:solidFill>
                  <a:srgbClr val="41586A"/>
                </a:solidFill>
                <a:latin typeface="Liberation Sans"/>
                <a:ea typeface="Liberation Sans"/>
                <a:cs typeface="Liberation Sans"/>
              </a:defRPr>
            </a:lvl4pPr>
            <a:lvl5pPr>
              <a:buNone/>
              <a:defRPr sz="1575" b="0">
                <a:solidFill>
                  <a:srgbClr val="41586A"/>
                </a:solidFill>
                <a:latin typeface="Liberation Sans"/>
                <a:ea typeface="Liberation Sans"/>
                <a:cs typeface="Liberation Sans"/>
              </a:defRPr>
            </a:lvl5pPr>
            <a:lvl6pPr>
              <a:buNone/>
              <a:defRPr sz="1575" b="0">
                <a:solidFill>
                  <a:srgbClr val="41586A"/>
                </a:solidFill>
                <a:latin typeface="Liberation Sans"/>
                <a:ea typeface="Liberation Sans"/>
                <a:cs typeface="Liberation Sans"/>
              </a:defRPr>
            </a:lvl6pPr>
            <a:lvl7pPr>
              <a:buNone/>
              <a:defRPr sz="1575" b="0">
                <a:solidFill>
                  <a:srgbClr val="41586A"/>
                </a:solidFill>
                <a:latin typeface="Liberation Sans"/>
                <a:ea typeface="Liberation Sans"/>
                <a:cs typeface="Liberation Sans"/>
              </a:defRPr>
            </a:lvl7pPr>
            <a:lvl8pPr>
              <a:buNone/>
              <a:defRPr sz="1575" b="0">
                <a:solidFill>
                  <a:srgbClr val="41586A"/>
                </a:solidFill>
                <a:latin typeface="Liberation Sans"/>
                <a:ea typeface="Liberation Sans"/>
                <a:cs typeface="Liberation Sans"/>
              </a:defRPr>
            </a:lvl8pPr>
            <a:lvl9pPr>
              <a:buNone/>
              <a:defRPr sz="1575" b="0">
                <a:solidFill>
                  <a:srgbClr val="41586A"/>
                </a:solidFill>
                <a:latin typeface="Liberation Sans"/>
                <a:ea typeface="Liberation Sans"/>
                <a:cs typeface="Liberation Sans"/>
              </a:defRPr>
            </a:lvl9pPr>
          </a:lstStyle>
          <a:p xmlns:a="http://schemas.openxmlformats.org/drawingml/2006/main">
            <a:pPr>
              <a:buNone/>
              <a:defRPr sz="1575" b="0">
                <a:solidFill>
                  <a:srgbClr val="41586A"/>
                </a:solidFill>
                <a:latin typeface="Liberation Sans"/>
                <a:ea typeface="Liberation Sans"/>
                <a:cs typeface="Liberation Sans"/>
              </a:defRPr>
            </a:pPr>
            <a:r>
              <a:rPr sz="1425" b="0">
                <a:solidFill>
                  <a:srgbClr val="41586A"/>
                </a:solidFill>
                <a:latin typeface="Liberation Sans"/>
                <a:ea typeface="Liberation Sans"/>
                <a:cs typeface="Liberation Sans"/>
              </a:rPr>
              <a:t>Different parts keep the same pulse. Listen, respond and retry.</a:t>
            </a:r>
          </a:p>
        </p:txBody>
      </p:sp>
      <p:sp>
        <p:nvSpPr>
          <p:cNvPr id="13" name="">
            <a:extLst xmlns:a="http://schemas.openxmlformats.org/drawingml/2006/main">
              <a:ext uri="{FF2B5EF4-FFF2-40B4-BE49-F238E27FC236}">
                <a16:creationId xmlns:a16="http://schemas.microsoft.com/office/drawing/2014/main" id="{818E1AD2-9CF5-4B06-B0BC-F76B25C50366}"/>
              </a:ext>
            </a:extLst>
          </p:cNvPr>
          <p:cNvSpPr>
            <a:spLocks xmlns:a="http://schemas.openxmlformats.org/drawingml/2006/main" noGrp="1"/>
          </p:cNvSpPr>
          <p:nvPr/>
        </p:nvSpPr>
        <p:spPr>
          <a:xfrm xmlns:a="http://schemas.openxmlformats.org/drawingml/2006/main">
            <a:off x="419100" y="5991225"/>
            <a:ext cx="112871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00" b="0">
                <a:solidFill>
                  <a:srgbClr val="41586A"/>
                </a:solidFill>
                <a:latin typeface="Liberation Sans"/>
                <a:ea typeface="Liberation Sans"/>
                <a:cs typeface="Liberation Sans"/>
              </a:defRPr>
            </a:defPPr>
            <a:lvl1pPr>
              <a:buNone/>
              <a:defRPr sz="1350" b="0">
                <a:solidFill>
                  <a:srgbClr val="41586A"/>
                </a:solidFill>
                <a:latin typeface="Liberation Sans"/>
                <a:ea typeface="Liberation Sans"/>
                <a:cs typeface="Liberation Sans"/>
              </a:defRPr>
            </a:lvl1pPr>
            <a:lvl2pPr>
              <a:buNone/>
              <a:defRPr sz="1350" b="0">
                <a:solidFill>
                  <a:srgbClr val="41586A"/>
                </a:solidFill>
                <a:latin typeface="Liberation Sans"/>
                <a:ea typeface="Liberation Sans"/>
                <a:cs typeface="Liberation Sans"/>
              </a:defRPr>
            </a:lvl2pPr>
            <a:lvl3pPr>
              <a:buNone/>
              <a:defRPr sz="1350" b="0">
                <a:solidFill>
                  <a:srgbClr val="41586A"/>
                </a:solidFill>
                <a:latin typeface="Liberation Sans"/>
                <a:ea typeface="Liberation Sans"/>
                <a:cs typeface="Liberation Sans"/>
              </a:defRPr>
            </a:lvl3pPr>
            <a:lvl4pPr>
              <a:buNone/>
              <a:defRPr sz="1350" b="0">
                <a:solidFill>
                  <a:srgbClr val="41586A"/>
                </a:solidFill>
                <a:latin typeface="Liberation Sans"/>
                <a:ea typeface="Liberation Sans"/>
                <a:cs typeface="Liberation Sans"/>
              </a:defRPr>
            </a:lvl4pPr>
            <a:lvl5pPr>
              <a:buNone/>
              <a:defRPr sz="1350" b="0">
                <a:solidFill>
                  <a:srgbClr val="41586A"/>
                </a:solidFill>
                <a:latin typeface="Liberation Sans"/>
                <a:ea typeface="Liberation Sans"/>
                <a:cs typeface="Liberation Sans"/>
              </a:defRPr>
            </a:lvl5pPr>
            <a:lvl6pPr>
              <a:buNone/>
              <a:defRPr sz="1350" b="0">
                <a:solidFill>
                  <a:srgbClr val="41586A"/>
                </a:solidFill>
                <a:latin typeface="Liberation Sans"/>
                <a:ea typeface="Liberation Sans"/>
                <a:cs typeface="Liberation Sans"/>
              </a:defRPr>
            </a:lvl6pPr>
            <a:lvl7pPr>
              <a:buNone/>
              <a:defRPr sz="1350" b="0">
                <a:solidFill>
                  <a:srgbClr val="41586A"/>
                </a:solidFill>
                <a:latin typeface="Liberation Sans"/>
                <a:ea typeface="Liberation Sans"/>
                <a:cs typeface="Liberation Sans"/>
              </a:defRPr>
            </a:lvl7pPr>
            <a:lvl8pPr>
              <a:buNone/>
              <a:defRPr sz="1350" b="0">
                <a:solidFill>
                  <a:srgbClr val="41586A"/>
                </a:solidFill>
                <a:latin typeface="Liberation Sans"/>
                <a:ea typeface="Liberation Sans"/>
                <a:cs typeface="Liberation Sans"/>
              </a:defRPr>
            </a:lvl8pPr>
            <a:lvl9pPr>
              <a:buNone/>
              <a:defRPr sz="1350" b="0">
                <a:solidFill>
                  <a:srgbClr val="41586A"/>
                </a:solidFill>
                <a:latin typeface="Liberation Sans"/>
                <a:ea typeface="Liberation Sans"/>
                <a:cs typeface="Liberation Sans"/>
              </a:defRPr>
            </a:lvl9pPr>
          </a:lstStyle>
          <a:p xmlns:a="http://schemas.openxmlformats.org/drawingml/2006/main">
            <a:pPr>
              <a:buNone/>
              <a:defRPr sz="1350" b="0">
                <a:solidFill>
                  <a:srgbClr val="41586A"/>
                </a:solidFill>
                <a:latin typeface="Liberation Sans"/>
                <a:ea typeface="Liberation Sans"/>
                <a:cs typeface="Liberation Sans"/>
              </a:defRPr>
            </a:pPr>
            <a:r>
              <a:rPr sz="1200" b="0">
                <a:solidFill>
                  <a:srgbClr val="41586A"/>
                </a:solidFill>
                <a:latin typeface="Liberation Sans"/>
                <a:ea typeface="Liberation Sans"/>
                <a:cs typeface="Liberation Sans"/>
              </a:rPr>
              <a:t>In your book: Your two repeats and shared beat-4 check.</a:t>
            </a:r>
          </a:p>
        </p:txBody>
      </p:sp>
      <p:sp>
        <p:nvSpPr>
          <p:cNvPr id="14" name="">
            <a:extLst xmlns:a="http://schemas.openxmlformats.org/drawingml/2006/main">
              <a:ext uri="{FF2B5EF4-FFF2-40B4-BE49-F238E27FC236}">
                <a16:creationId xmlns:a16="http://schemas.microsoft.com/office/drawing/2014/main" id="{9D71BB04-9AC8-4E7C-A45F-6F7980FC0859}"/>
              </a:ext>
            </a:extLst>
          </p:cNvPr>
          <p:cNvSpPr>
            <a:spLocks xmlns:a="http://schemas.openxmlformats.org/drawingml/2006/main" noGrp="1"/>
          </p:cNvSpPr>
          <p:nvPr/>
        </p:nvSpPr>
        <p:spPr>
          <a:xfrm xmlns:a="http://schemas.openxmlformats.org/drawingml/2006/main">
            <a:off x="419100" y="6305550"/>
            <a:ext cx="7620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050" b="0">
                <a:solidFill>
                  <a:srgbClr val="41586A"/>
                </a:solidFill>
                <a:latin typeface="Liberation Sans"/>
                <a:ea typeface="Liberation Sans"/>
                <a:cs typeface="Liberation Sans"/>
              </a:defRPr>
            </a:defPPr>
            <a:lvl1pPr>
              <a:buNone/>
              <a:defRPr sz="1050" b="0">
                <a:solidFill>
                  <a:srgbClr val="41586A"/>
                </a:solidFill>
                <a:latin typeface="Liberation Sans"/>
                <a:ea typeface="Liberation Sans"/>
                <a:cs typeface="Liberation Sans"/>
              </a:defRPr>
            </a:lvl1pPr>
            <a:lvl2pPr>
              <a:buNone/>
              <a:defRPr sz="1050" b="0">
                <a:solidFill>
                  <a:srgbClr val="41586A"/>
                </a:solidFill>
                <a:latin typeface="Liberation Sans"/>
                <a:ea typeface="Liberation Sans"/>
                <a:cs typeface="Liberation Sans"/>
              </a:defRPr>
            </a:lvl2pPr>
            <a:lvl3pPr>
              <a:buNone/>
              <a:defRPr sz="1050" b="0">
                <a:solidFill>
                  <a:srgbClr val="41586A"/>
                </a:solidFill>
                <a:latin typeface="Liberation Sans"/>
                <a:ea typeface="Liberation Sans"/>
                <a:cs typeface="Liberation Sans"/>
              </a:defRPr>
            </a:lvl3pPr>
            <a:lvl4pPr>
              <a:buNone/>
              <a:defRPr sz="1050" b="0">
                <a:solidFill>
                  <a:srgbClr val="41586A"/>
                </a:solidFill>
                <a:latin typeface="Liberation Sans"/>
                <a:ea typeface="Liberation Sans"/>
                <a:cs typeface="Liberation Sans"/>
              </a:defRPr>
            </a:lvl4pPr>
            <a:lvl5pPr>
              <a:buNone/>
              <a:defRPr sz="1050" b="0">
                <a:solidFill>
                  <a:srgbClr val="41586A"/>
                </a:solidFill>
                <a:latin typeface="Liberation Sans"/>
                <a:ea typeface="Liberation Sans"/>
                <a:cs typeface="Liberation Sans"/>
              </a:defRPr>
            </a:lvl5pPr>
            <a:lvl6pPr>
              <a:buNone/>
              <a:defRPr sz="1050" b="0">
                <a:solidFill>
                  <a:srgbClr val="41586A"/>
                </a:solidFill>
                <a:latin typeface="Liberation Sans"/>
                <a:ea typeface="Liberation Sans"/>
                <a:cs typeface="Liberation Sans"/>
              </a:defRPr>
            </a:lvl6pPr>
            <a:lvl7pPr>
              <a:buNone/>
              <a:defRPr sz="1050" b="0">
                <a:solidFill>
                  <a:srgbClr val="41586A"/>
                </a:solidFill>
                <a:latin typeface="Liberation Sans"/>
                <a:ea typeface="Liberation Sans"/>
                <a:cs typeface="Liberation Sans"/>
              </a:defRPr>
            </a:lvl7pPr>
            <a:lvl8pPr>
              <a:buNone/>
              <a:defRPr sz="1050" b="0">
                <a:solidFill>
                  <a:srgbClr val="41586A"/>
                </a:solidFill>
                <a:latin typeface="Liberation Sans"/>
                <a:ea typeface="Liberation Sans"/>
                <a:cs typeface="Liberation Sans"/>
              </a:defRPr>
            </a:lvl8pPr>
            <a:lvl9pPr>
              <a:buNone/>
              <a:defRPr sz="1050" b="0">
                <a:solidFill>
                  <a:srgbClr val="41586A"/>
                </a:solidFill>
                <a:latin typeface="Liberation Sans"/>
                <a:ea typeface="Liberation Sans"/>
                <a:cs typeface="Liberation Sans"/>
              </a:defRPr>
            </a:lvl9pPr>
          </a:lstStyle>
          <a:p xmlns:a="http://schemas.openxmlformats.org/drawingml/2006/main">
            <a:pPr>
              <a:buNone/>
              <a:defRPr sz="1050" b="0">
                <a:solidFill>
                  <a:srgbClr val="41586A"/>
                </a:solidFill>
                <a:latin typeface="Liberation Sans"/>
                <a:ea typeface="Liberation Sans"/>
                <a:cs typeface="Liberation Sans"/>
              </a:defRPr>
            </a:pPr>
            <a:r>
              <a:rPr sz="1050" b="0">
                <a:solidFill>
                  <a:srgbClr val="41586A"/>
                </a:solidFill>
                <a:latin typeface="Liberation Sans"/>
                <a:ea typeface="Liberation Sans"/>
                <a:cs typeface="Liberation Sans"/>
              </a:rPr>
              <a:t>ART-GROW-A2-W02-P2   ·   Public   ·   11/14</a:t>
            </a:r>
          </a:p>
        </p:txBody>
      </p:sp>
      <p:sp>
        <p:nvSpPr>
          <p:cNvPr id="15" name="">
            <a:extLst xmlns:a="http://schemas.openxmlformats.org/drawingml/2006/main">
              <a:ext uri="{FF2B5EF4-FFF2-40B4-BE49-F238E27FC236}">
                <a16:creationId xmlns:a16="http://schemas.microsoft.com/office/drawing/2014/main" id="{1C5DEA6B-4D15-405B-9243-9D92B2929702}"/>
              </a:ext>
            </a:extLst>
          </p:cNvPr>
          <p:cNvSpPr>
            <a:spLocks xmlns:a="http://schemas.openxmlformats.org/drawingml/2006/main" noGrp="1"/>
          </p:cNvSpPr>
          <p:nvPr/>
        </p:nvSpPr>
        <p:spPr>
          <a:xfrm xmlns:a="http://schemas.openxmlformats.org/drawingml/2006/main">
            <a:off x="419100" y="6572250"/>
            <a:ext cx="952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00" b="0">
                <a:solidFill>
                  <a:srgbClr val="41586A"/>
                </a:solidFill>
                <a:latin typeface="Liberation Sans"/>
                <a:ea typeface="Liberation Sans"/>
                <a:cs typeface="Liberation Sans"/>
              </a:defRPr>
            </a:defPPr>
            <a:lvl1pPr>
              <a:buNone/>
              <a:defRPr sz="900" b="0">
                <a:solidFill>
                  <a:srgbClr val="41586A"/>
                </a:solidFill>
                <a:latin typeface="Liberation Sans"/>
                <a:ea typeface="Liberation Sans"/>
                <a:cs typeface="Liberation Sans"/>
              </a:defRPr>
            </a:lvl1pPr>
            <a:lvl2pPr>
              <a:buNone/>
              <a:defRPr sz="900" b="0">
                <a:solidFill>
                  <a:srgbClr val="41586A"/>
                </a:solidFill>
                <a:latin typeface="Liberation Sans"/>
                <a:ea typeface="Liberation Sans"/>
                <a:cs typeface="Liberation Sans"/>
              </a:defRPr>
            </a:lvl2pPr>
            <a:lvl3pPr>
              <a:buNone/>
              <a:defRPr sz="900" b="0">
                <a:solidFill>
                  <a:srgbClr val="41586A"/>
                </a:solidFill>
                <a:latin typeface="Liberation Sans"/>
                <a:ea typeface="Liberation Sans"/>
                <a:cs typeface="Liberation Sans"/>
              </a:defRPr>
            </a:lvl3pPr>
            <a:lvl4pPr>
              <a:buNone/>
              <a:defRPr sz="900" b="0">
                <a:solidFill>
                  <a:srgbClr val="41586A"/>
                </a:solidFill>
                <a:latin typeface="Liberation Sans"/>
                <a:ea typeface="Liberation Sans"/>
                <a:cs typeface="Liberation Sans"/>
              </a:defRPr>
            </a:lvl4pPr>
            <a:lvl5pPr>
              <a:buNone/>
              <a:defRPr sz="900" b="0">
                <a:solidFill>
                  <a:srgbClr val="41586A"/>
                </a:solidFill>
                <a:latin typeface="Liberation Sans"/>
                <a:ea typeface="Liberation Sans"/>
                <a:cs typeface="Liberation Sans"/>
              </a:defRPr>
            </a:lvl5pPr>
            <a:lvl6pPr>
              <a:buNone/>
              <a:defRPr sz="900" b="0">
                <a:solidFill>
                  <a:srgbClr val="41586A"/>
                </a:solidFill>
                <a:latin typeface="Liberation Sans"/>
                <a:ea typeface="Liberation Sans"/>
                <a:cs typeface="Liberation Sans"/>
              </a:defRPr>
            </a:lvl6pPr>
            <a:lvl7pPr>
              <a:buNone/>
              <a:defRPr sz="900" b="0">
                <a:solidFill>
                  <a:srgbClr val="41586A"/>
                </a:solidFill>
                <a:latin typeface="Liberation Sans"/>
                <a:ea typeface="Liberation Sans"/>
                <a:cs typeface="Liberation Sans"/>
              </a:defRPr>
            </a:lvl7pPr>
            <a:lvl8pPr>
              <a:buNone/>
              <a:defRPr sz="900" b="0">
                <a:solidFill>
                  <a:srgbClr val="41586A"/>
                </a:solidFill>
                <a:latin typeface="Liberation Sans"/>
                <a:ea typeface="Liberation Sans"/>
                <a:cs typeface="Liberation Sans"/>
              </a:defRPr>
            </a:lvl8pPr>
            <a:lvl9pPr>
              <a:buNone/>
              <a:defRPr sz="900" b="0">
                <a:solidFill>
                  <a:srgbClr val="41586A"/>
                </a:solidFill>
                <a:latin typeface="Liberation Sans"/>
                <a:ea typeface="Liberation Sans"/>
                <a:cs typeface="Liberation Sans"/>
              </a:defRPr>
            </a:lvl9pPr>
          </a:lstStyle>
          <a:p xmlns:a="http://schemas.openxmlformats.org/drawingml/2006/main">
            <a:pPr>
              <a:buNone/>
              <a:defRPr sz="900" b="0">
                <a:solidFill>
                  <a:srgbClr val="41586A"/>
                </a:solidFill>
                <a:latin typeface="Liberation Sans"/>
                <a:ea typeface="Liberation Sans"/>
                <a:cs typeface="Liberation Sans"/>
              </a:defRPr>
            </a:pPr>
            <a:r>
              <a:rPr sz="900" b="0">
                <a:solidFill>
                  <a:srgbClr val="41586A"/>
                </a:solidFill>
                <a:latin typeface="Liberation Sans"/>
                <a:ea typeface="Liberation Sans"/>
                <a:cs typeface="Liberation Sans"/>
              </a:rPr>
              <a:t>Made by Matt</a:t>
            </a:r>
          </a:p>
        </p:txBody>
      </p:sp>
    </p:spTree>
    <p:extLst>
      <p:ext uri="{BB962C8B-B14F-4D97-AF65-F5344CB8AC3E}">
        <p14:creationId xmlns:p14="http://schemas.microsoft.com/office/powerpoint/2010/main" val="1015884255"/>
      </p:ext>
    </p:extLst>
  </p:cSld>
</p:sld>
</file>

<file path=ppt/slides/slide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0CBA63F1-0035-4B8A-BD51-9BF265B0E210}"/>
              </a:ext>
            </a:extLst>
          </p:cNvPr>
          <p:cNvSpPr>
            <a:spLocks xmlns:a="http://schemas.openxmlformats.org/drawingml/2006/main" noGrp="1"/>
          </p:cNvSpPr>
          <p:nvPr/>
        </p:nvSpPr>
        <p:spPr>
          <a:xfrm xmlns:a="http://schemas.openxmlformats.org/drawingml/2006/main">
            <a:off x="0" y="0"/>
            <a:ext cx="12192000" cy="685800"/>
          </a:xfrm>
          <a:prstGeom xmlns:a="http://schemas.openxmlformats.org/drawingml/2006/main" prst="rect">
            <a:avLst/>
          </a:prstGeom>
          <a:solidFill xmlns:a="http://schemas.openxmlformats.org/drawingml/2006/main">
            <a:srgbClr val="4E7A9B"/>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39BD937E-C11B-411E-B231-60A0A9E527D6}"/>
              </a:ext>
            </a:extLst>
          </p:cNvPr>
          <p:cNvSpPr>
            <a:spLocks xmlns:a="http://schemas.openxmlformats.org/drawingml/2006/main" noGrp="1"/>
          </p:cNvSpPr>
          <p:nvPr/>
        </p:nvSpPr>
        <p:spPr>
          <a:xfrm xmlns:a="http://schemas.openxmlformats.org/drawingml/2006/main">
            <a:off x="342900" y="219075"/>
            <a:ext cx="10382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1">
                <a:solidFill>
                  <a:srgbClr val="FFFFFF"/>
                </a:solidFill>
                <a:latin typeface="Liberation Sans"/>
                <a:ea typeface="Liberation Sans"/>
                <a:cs typeface="Liberation Sans"/>
              </a:defRPr>
            </a:defPPr>
            <a:lvl1pPr>
              <a:buNone/>
              <a:defRPr sz="1800" b="1">
                <a:solidFill>
                  <a:srgbClr val="FFFFFF"/>
                </a:solidFill>
                <a:latin typeface="Liberation Sans"/>
                <a:ea typeface="Liberation Sans"/>
                <a:cs typeface="Liberation Sans"/>
              </a:defRPr>
            </a:lvl1pPr>
            <a:lvl2pPr>
              <a:buNone/>
              <a:defRPr sz="1800" b="1">
                <a:solidFill>
                  <a:srgbClr val="FFFFFF"/>
                </a:solidFill>
                <a:latin typeface="Liberation Sans"/>
                <a:ea typeface="Liberation Sans"/>
                <a:cs typeface="Liberation Sans"/>
              </a:defRPr>
            </a:lvl2pPr>
            <a:lvl3pPr>
              <a:buNone/>
              <a:defRPr sz="1800" b="1">
                <a:solidFill>
                  <a:srgbClr val="FFFFFF"/>
                </a:solidFill>
                <a:latin typeface="Liberation Sans"/>
                <a:ea typeface="Liberation Sans"/>
                <a:cs typeface="Liberation Sans"/>
              </a:defRPr>
            </a:lvl3pPr>
            <a:lvl4pPr>
              <a:buNone/>
              <a:defRPr sz="1800" b="1">
                <a:solidFill>
                  <a:srgbClr val="FFFFFF"/>
                </a:solidFill>
                <a:latin typeface="Liberation Sans"/>
                <a:ea typeface="Liberation Sans"/>
                <a:cs typeface="Liberation Sans"/>
              </a:defRPr>
            </a:lvl4pPr>
            <a:lvl5pPr>
              <a:buNone/>
              <a:defRPr sz="1800" b="1">
                <a:solidFill>
                  <a:srgbClr val="FFFFFF"/>
                </a:solidFill>
                <a:latin typeface="Liberation Sans"/>
                <a:ea typeface="Liberation Sans"/>
                <a:cs typeface="Liberation Sans"/>
              </a:defRPr>
            </a:lvl5pPr>
            <a:lvl6pPr>
              <a:buNone/>
              <a:defRPr sz="1800" b="1">
                <a:solidFill>
                  <a:srgbClr val="FFFFFF"/>
                </a:solidFill>
                <a:latin typeface="Liberation Sans"/>
                <a:ea typeface="Liberation Sans"/>
                <a:cs typeface="Liberation Sans"/>
              </a:defRPr>
            </a:lvl6pPr>
            <a:lvl7pPr>
              <a:buNone/>
              <a:defRPr sz="1800" b="1">
                <a:solidFill>
                  <a:srgbClr val="FFFFFF"/>
                </a:solidFill>
                <a:latin typeface="Liberation Sans"/>
                <a:ea typeface="Liberation Sans"/>
                <a:cs typeface="Liberation Sans"/>
              </a:defRPr>
            </a:lvl7pPr>
            <a:lvl8pPr>
              <a:buNone/>
              <a:defRPr sz="1800" b="1">
                <a:solidFill>
                  <a:srgbClr val="FFFFFF"/>
                </a:solidFill>
                <a:latin typeface="Liberation Sans"/>
                <a:ea typeface="Liberation Sans"/>
                <a:cs typeface="Liberation Sans"/>
              </a:defRPr>
            </a:lvl8pPr>
            <a:lvl9pPr>
              <a:buNone/>
              <a:defRPr sz="1800" b="1">
                <a:solidFill>
                  <a:srgbClr val="FFFFFF"/>
                </a:solidFill>
                <a:latin typeface="Liberation Sans"/>
                <a:ea typeface="Liberation Sans"/>
                <a:cs typeface="Liberation Sans"/>
              </a:defRPr>
            </a:lvl9pPr>
          </a:lstStyle>
          <a:p xmlns:a="http://schemas.openxmlformats.org/drawingml/2006/main">
            <a:pPr>
              <a:buNone/>
              <a:defRPr sz="1800" b="1">
                <a:solidFill>
                  <a:srgbClr val="FFFFFF"/>
                </a:solidFill>
                <a:latin typeface="Liberation Sans"/>
                <a:ea typeface="Liberation Sans"/>
                <a:cs typeface="Liberation Sans"/>
              </a:defRPr>
            </a:pPr>
            <a:r>
              <a:rPr sz="1725" b="1">
                <a:solidFill>
                  <a:srgbClr val="FFFFFF"/>
                </a:solidFill>
                <a:latin typeface="Liberation Sans"/>
                <a:ea typeface="Liberation Sans"/>
                <a:cs typeface="Liberation Sans"/>
              </a:rPr>
              <a:t>CREATIVE ARTS   ·   GROW   ·   Autumn 2 · Week 2   ·   Lesson 2</a:t>
            </a:r>
          </a:p>
        </p:txBody>
      </p:sp>
      <p:pic>
        <p:nvPicPr>
          <p:cNvPr id="3" name="">
            <a:extLst xmlns:a="http://schemas.openxmlformats.org/drawingml/2006/main">
              <a:ext uri="{FF2B5EF4-FFF2-40B4-BE49-F238E27FC236}">
                <a16:creationId xmlns:a16="http://schemas.microsoft.com/office/drawing/2014/main" id="{A1E592BC-6ACA-495E-9213-E9554D307D86}"/>
              </a:ext>
            </a:extLst>
          </p:cNvPr>
          <p:cNvPicPr>
            <a:picLocks xmlns:a="http://schemas.openxmlformats.org/drawingml/2006/main" noChangeAspect="1"/>
          </p:cNvPicPr>
          <p:nvPr/>
        </p:nvPicPr>
        <p:blipFill>
          <a:blip xmlns:r="http://schemas.openxmlformats.org/officeDocument/2006/relationships" xmlns:a="http://schemas.openxmlformats.org/drawingml/2006/main" r:embed="R32611f65f8ce49dd"/>
          <a:stretch xmlns:a="http://schemas.openxmlformats.org/drawingml/2006/main"/>
        </p:blipFill>
        <p:spPr>
          <a:xfrm xmlns:a="http://schemas.openxmlformats.org/drawingml/2006/main">
            <a:off x="11430000" y="104775"/>
            <a:ext cx="476250" cy="4762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50AFA952-1880-428A-9E99-27D9B0667D8B}"/>
              </a:ext>
            </a:extLst>
          </p:cNvPr>
          <p:cNvSpPr>
            <a:spLocks xmlns:a="http://schemas.openxmlformats.org/drawingml/2006/main" noGrp="1"/>
          </p:cNvSpPr>
          <p:nvPr/>
        </p:nvSpPr>
        <p:spPr>
          <a:xfrm xmlns:a="http://schemas.openxmlformats.org/drawingml/2006/main">
            <a:off x="419100" y="885825"/>
            <a:ext cx="11334750" cy="295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350" b="1">
                <a:solidFill>
                  <a:srgbClr val="4E7A9B"/>
                </a:solidFill>
                <a:latin typeface="Liberation Sans"/>
                <a:ea typeface="Liberation Sans"/>
                <a:cs typeface="Liberation Sans"/>
              </a:defRPr>
            </a:defPPr>
            <a:lvl1pPr>
              <a:buNone/>
              <a:defRPr sz="1500" b="1">
                <a:solidFill>
                  <a:srgbClr val="4E7A9B"/>
                </a:solidFill>
                <a:latin typeface="Liberation Sans"/>
                <a:ea typeface="Liberation Sans"/>
                <a:cs typeface="Liberation Sans"/>
              </a:defRPr>
            </a:lvl1pPr>
            <a:lvl2pPr>
              <a:buNone/>
              <a:defRPr sz="1500" b="1">
                <a:solidFill>
                  <a:srgbClr val="4E7A9B"/>
                </a:solidFill>
                <a:latin typeface="Liberation Sans"/>
                <a:ea typeface="Liberation Sans"/>
                <a:cs typeface="Liberation Sans"/>
              </a:defRPr>
            </a:lvl2pPr>
            <a:lvl3pPr>
              <a:buNone/>
              <a:defRPr sz="1500" b="1">
                <a:solidFill>
                  <a:srgbClr val="4E7A9B"/>
                </a:solidFill>
                <a:latin typeface="Liberation Sans"/>
                <a:ea typeface="Liberation Sans"/>
                <a:cs typeface="Liberation Sans"/>
              </a:defRPr>
            </a:lvl3pPr>
            <a:lvl4pPr>
              <a:buNone/>
              <a:defRPr sz="1500" b="1">
                <a:solidFill>
                  <a:srgbClr val="4E7A9B"/>
                </a:solidFill>
                <a:latin typeface="Liberation Sans"/>
                <a:ea typeface="Liberation Sans"/>
                <a:cs typeface="Liberation Sans"/>
              </a:defRPr>
            </a:lvl4pPr>
            <a:lvl5pPr>
              <a:buNone/>
              <a:defRPr sz="1500" b="1">
                <a:solidFill>
                  <a:srgbClr val="4E7A9B"/>
                </a:solidFill>
                <a:latin typeface="Liberation Sans"/>
                <a:ea typeface="Liberation Sans"/>
                <a:cs typeface="Liberation Sans"/>
              </a:defRPr>
            </a:lvl5pPr>
            <a:lvl6pPr>
              <a:buNone/>
              <a:defRPr sz="1500" b="1">
                <a:solidFill>
                  <a:srgbClr val="4E7A9B"/>
                </a:solidFill>
                <a:latin typeface="Liberation Sans"/>
                <a:ea typeface="Liberation Sans"/>
                <a:cs typeface="Liberation Sans"/>
              </a:defRPr>
            </a:lvl6pPr>
            <a:lvl7pPr>
              <a:buNone/>
              <a:defRPr sz="1500" b="1">
                <a:solidFill>
                  <a:srgbClr val="4E7A9B"/>
                </a:solidFill>
                <a:latin typeface="Liberation Sans"/>
                <a:ea typeface="Liberation Sans"/>
                <a:cs typeface="Liberation Sans"/>
              </a:defRPr>
            </a:lvl7pPr>
            <a:lvl8pPr>
              <a:buNone/>
              <a:defRPr sz="1500" b="1">
                <a:solidFill>
                  <a:srgbClr val="4E7A9B"/>
                </a:solidFill>
                <a:latin typeface="Liberation Sans"/>
                <a:ea typeface="Liberation Sans"/>
                <a:cs typeface="Liberation Sans"/>
              </a:defRPr>
            </a:lvl8pPr>
            <a:lvl9pPr>
              <a:buNone/>
              <a:defRPr sz="1500" b="1">
                <a:solidFill>
                  <a:srgbClr val="4E7A9B"/>
                </a:solidFill>
                <a:latin typeface="Liberation Sans"/>
                <a:ea typeface="Liberation Sans"/>
                <a:cs typeface="Liberation Sans"/>
              </a:defRPr>
            </a:lvl9pPr>
          </a:lstStyle>
          <a:p xmlns:a="http://schemas.openxmlformats.org/drawingml/2006/main">
            <a:pPr>
              <a:buNone/>
              <a:defRPr sz="1500" b="1">
                <a:solidFill>
                  <a:srgbClr val="4E7A9B"/>
                </a:solidFill>
                <a:latin typeface="Liberation Sans"/>
                <a:ea typeface="Liberation Sans"/>
                <a:cs typeface="Liberation Sans"/>
              </a:defRPr>
            </a:pPr>
            <a:r>
              <a:rPr sz="1350" b="1">
                <a:solidFill>
                  <a:srgbClr val="4E7A9B"/>
                </a:solidFill>
                <a:latin typeface="Liberation Sans"/>
                <a:ea typeface="Liberation Sans"/>
                <a:cs typeface="Liberation Sans"/>
              </a:rPr>
              <a:t>YOU DO   ·   Wednesday 11 November 2026</a:t>
            </a:r>
          </a:p>
        </p:txBody>
      </p:sp>
      <p:sp>
        <p:nvSpPr>
          <p:cNvPr id="5" name="">
            <a:extLst xmlns:a="http://schemas.openxmlformats.org/drawingml/2006/main">
              <a:ext uri="{FF2B5EF4-FFF2-40B4-BE49-F238E27FC236}">
                <a16:creationId xmlns:a16="http://schemas.microsoft.com/office/drawing/2014/main" id="{31A5A54D-2CFF-42C2-9A7A-C6E1E2CFEE4E}"/>
              </a:ext>
            </a:extLst>
          </p:cNvPr>
          <p:cNvSpPr>
            <a:spLocks xmlns:a="http://schemas.openxmlformats.org/drawingml/2006/main" noGrp="1"/>
          </p:cNvSpPr>
          <p:nvPr/>
        </p:nvSpPr>
        <p:spPr>
          <a:xfrm xmlns:a="http://schemas.openxmlformats.org/drawingml/2006/main">
            <a:off x="419100" y="1333500"/>
            <a:ext cx="11239500" cy="933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450" b="1">
                <a:solidFill>
                  <a:srgbClr val="152238"/>
                </a:solidFill>
                <a:latin typeface="Liberation Sans"/>
                <a:ea typeface="Liberation Sans"/>
                <a:cs typeface="Liberation Sans"/>
              </a:defRPr>
            </a:defPPr>
            <a:lvl1pPr>
              <a:buNone/>
              <a:defRPr sz="3450" b="1">
                <a:solidFill>
                  <a:srgbClr val="152238"/>
                </a:solidFill>
                <a:latin typeface="Liberation Sans"/>
                <a:ea typeface="Liberation Sans"/>
                <a:cs typeface="Liberation Sans"/>
              </a:defRPr>
            </a:lvl1pPr>
            <a:lvl2pPr>
              <a:buNone/>
              <a:defRPr sz="3450" b="1">
                <a:solidFill>
                  <a:srgbClr val="152238"/>
                </a:solidFill>
                <a:latin typeface="Liberation Sans"/>
                <a:ea typeface="Liberation Sans"/>
                <a:cs typeface="Liberation Sans"/>
              </a:defRPr>
            </a:lvl2pPr>
            <a:lvl3pPr>
              <a:buNone/>
              <a:defRPr sz="3450" b="1">
                <a:solidFill>
                  <a:srgbClr val="152238"/>
                </a:solidFill>
                <a:latin typeface="Liberation Sans"/>
                <a:ea typeface="Liberation Sans"/>
                <a:cs typeface="Liberation Sans"/>
              </a:defRPr>
            </a:lvl3pPr>
            <a:lvl4pPr>
              <a:buNone/>
              <a:defRPr sz="3450" b="1">
                <a:solidFill>
                  <a:srgbClr val="152238"/>
                </a:solidFill>
                <a:latin typeface="Liberation Sans"/>
                <a:ea typeface="Liberation Sans"/>
                <a:cs typeface="Liberation Sans"/>
              </a:defRPr>
            </a:lvl4pPr>
            <a:lvl5pPr>
              <a:buNone/>
              <a:defRPr sz="3450" b="1">
                <a:solidFill>
                  <a:srgbClr val="152238"/>
                </a:solidFill>
                <a:latin typeface="Liberation Sans"/>
                <a:ea typeface="Liberation Sans"/>
                <a:cs typeface="Liberation Sans"/>
              </a:defRPr>
            </a:lvl5pPr>
            <a:lvl6pPr>
              <a:buNone/>
              <a:defRPr sz="3450" b="1">
                <a:solidFill>
                  <a:srgbClr val="152238"/>
                </a:solidFill>
                <a:latin typeface="Liberation Sans"/>
                <a:ea typeface="Liberation Sans"/>
                <a:cs typeface="Liberation Sans"/>
              </a:defRPr>
            </a:lvl6pPr>
            <a:lvl7pPr>
              <a:buNone/>
              <a:defRPr sz="3450" b="1">
                <a:solidFill>
                  <a:srgbClr val="152238"/>
                </a:solidFill>
                <a:latin typeface="Liberation Sans"/>
                <a:ea typeface="Liberation Sans"/>
                <a:cs typeface="Liberation Sans"/>
              </a:defRPr>
            </a:lvl7pPr>
            <a:lvl8pPr>
              <a:buNone/>
              <a:defRPr sz="3450" b="1">
                <a:solidFill>
                  <a:srgbClr val="152238"/>
                </a:solidFill>
                <a:latin typeface="Liberation Sans"/>
                <a:ea typeface="Liberation Sans"/>
                <a:cs typeface="Liberation Sans"/>
              </a:defRPr>
            </a:lvl8pPr>
            <a:lvl9pPr>
              <a:buNone/>
              <a:defRPr sz="3450" b="1">
                <a:solidFill>
                  <a:srgbClr val="152238"/>
                </a:solidFill>
                <a:latin typeface="Liberation Sans"/>
                <a:ea typeface="Liberation Sans"/>
                <a:cs typeface="Liberation Sans"/>
              </a:defRPr>
            </a:lvl9pPr>
          </a:lstStyle>
          <a:p xmlns:a="http://schemas.openxmlformats.org/drawingml/2006/main">
            <a:pPr>
              <a:buNone/>
              <a:defRPr sz="3450" b="1">
                <a:solidFill>
                  <a:srgbClr val="152238"/>
                </a:solidFill>
                <a:latin typeface="Liberation Sans"/>
                <a:ea typeface="Liberation Sans"/>
                <a:cs typeface="Liberation Sans"/>
              </a:defRPr>
            </a:pPr>
            <a:r>
              <a:rPr sz="3450" b="1">
                <a:solidFill>
                  <a:srgbClr val="152238"/>
                </a:solidFill>
                <a:latin typeface="Liberation Sans"/>
                <a:ea typeface="Liberation Sans"/>
                <a:cs typeface="Liberation Sans"/>
              </a:rPr>
              <a:t>Aspire</a:t>
            </a:r>
          </a:p>
        </p:txBody>
      </p:sp>
      <p:sp>
        <p:nvSpPr>
          <p:cNvPr id="6" name="">
            <a:extLst xmlns:a="http://schemas.openxmlformats.org/drawingml/2006/main">
              <a:ext uri="{FF2B5EF4-FFF2-40B4-BE49-F238E27FC236}">
                <a16:creationId xmlns:a16="http://schemas.microsoft.com/office/drawing/2014/main" id="{95FC85A6-18B1-4DC7-93DE-AE581A3EB112}"/>
              </a:ext>
            </a:extLst>
          </p:cNvPr>
          <p:cNvSpPr>
            <a:spLocks xmlns:a="http://schemas.openxmlformats.org/drawingml/2006/main" noGrp="1"/>
          </p:cNvSpPr>
          <p:nvPr/>
        </p:nvSpPr>
        <p:spPr>
          <a:xfrm xmlns:a="http://schemas.openxmlformats.org/drawingml/2006/main">
            <a:off x="438150" y="24003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950" b="0">
                <a:solidFill>
                  <a:srgbClr val="152238"/>
                </a:solidFill>
                <a:latin typeface="Liberation Sans"/>
                <a:ea typeface="Liberation Sans"/>
                <a:cs typeface="Liberation Sans"/>
              </a:defRPr>
            </a:defPPr>
            <a:lvl1pPr>
              <a:buNone/>
              <a:defRPr sz="1950" b="0">
                <a:solidFill>
                  <a:srgbClr val="152238"/>
                </a:solidFill>
                <a:latin typeface="Liberation Sans"/>
                <a:ea typeface="Liberation Sans"/>
                <a:cs typeface="Liberation Sans"/>
              </a:defRPr>
            </a:lvl1pPr>
            <a:lvl2pPr>
              <a:buNone/>
              <a:defRPr sz="1950" b="0">
                <a:solidFill>
                  <a:srgbClr val="152238"/>
                </a:solidFill>
                <a:latin typeface="Liberation Sans"/>
                <a:ea typeface="Liberation Sans"/>
                <a:cs typeface="Liberation Sans"/>
              </a:defRPr>
            </a:lvl2pPr>
            <a:lvl3pPr>
              <a:buNone/>
              <a:defRPr sz="1950" b="0">
                <a:solidFill>
                  <a:srgbClr val="152238"/>
                </a:solidFill>
                <a:latin typeface="Liberation Sans"/>
                <a:ea typeface="Liberation Sans"/>
                <a:cs typeface="Liberation Sans"/>
              </a:defRPr>
            </a:lvl3pPr>
            <a:lvl4pPr>
              <a:buNone/>
              <a:defRPr sz="1950" b="0">
                <a:solidFill>
                  <a:srgbClr val="152238"/>
                </a:solidFill>
                <a:latin typeface="Liberation Sans"/>
                <a:ea typeface="Liberation Sans"/>
                <a:cs typeface="Liberation Sans"/>
              </a:defRPr>
            </a:lvl4pPr>
            <a:lvl5pPr>
              <a:buNone/>
              <a:defRPr sz="1950" b="0">
                <a:solidFill>
                  <a:srgbClr val="152238"/>
                </a:solidFill>
                <a:latin typeface="Liberation Sans"/>
                <a:ea typeface="Liberation Sans"/>
                <a:cs typeface="Liberation Sans"/>
              </a:defRPr>
            </a:lvl5pPr>
            <a:lvl6pPr>
              <a:buNone/>
              <a:defRPr sz="1950" b="0">
                <a:solidFill>
                  <a:srgbClr val="152238"/>
                </a:solidFill>
                <a:latin typeface="Liberation Sans"/>
                <a:ea typeface="Liberation Sans"/>
                <a:cs typeface="Liberation Sans"/>
              </a:defRPr>
            </a:lvl6pPr>
            <a:lvl7pPr>
              <a:buNone/>
              <a:defRPr sz="1950" b="0">
                <a:solidFill>
                  <a:srgbClr val="152238"/>
                </a:solidFill>
                <a:latin typeface="Liberation Sans"/>
                <a:ea typeface="Liberation Sans"/>
                <a:cs typeface="Liberation Sans"/>
              </a:defRPr>
            </a:lvl7pPr>
            <a:lvl8pPr>
              <a:buNone/>
              <a:defRPr sz="1950" b="0">
                <a:solidFill>
                  <a:srgbClr val="152238"/>
                </a:solidFill>
                <a:latin typeface="Liberation Sans"/>
                <a:ea typeface="Liberation Sans"/>
                <a:cs typeface="Liberation Sans"/>
              </a:defRPr>
            </a:lvl8pPr>
            <a:lvl9pPr>
              <a:buNone/>
              <a:defRPr sz="1950" b="0">
                <a:solidFill>
                  <a:srgbClr val="152238"/>
                </a:solidFill>
                <a:latin typeface="Liberation Sans"/>
                <a:ea typeface="Liberation Sans"/>
                <a:cs typeface="Liberation Sans"/>
              </a:defRPr>
            </a:lvl9pPr>
          </a:lstStyle>
          <a:p xmlns:a="http://schemas.openxmlformats.org/drawingml/2006/main">
            <a:pPr>
              <a:buNone/>
              <a:defRPr sz="1950" b="0">
                <a:solidFill>
                  <a:srgbClr val="152238"/>
                </a:solidFill>
                <a:latin typeface="Liberation Sans"/>
                <a:ea typeface="Liberation Sans"/>
                <a:cs typeface="Liberation Sans"/>
              </a:defRPr>
            </a:pPr>
            <a:r>
              <a:rPr sz="1950" b="0">
                <a:solidFill>
                  <a:srgbClr val="152238"/>
                </a:solidFill>
                <a:latin typeface="Liberation Sans"/>
                <a:ea typeface="Liberation Sans"/>
                <a:cs typeface="Liberation Sans"/>
              </a:rPr>
              <a:t>Keep your part for four repeats.</a:t>
            </a:r>
          </a:p>
        </p:txBody>
      </p:sp>
      <p:sp>
        <p:nvSpPr>
          <p:cNvPr id="7" name="">
            <a:extLst xmlns:a="http://schemas.openxmlformats.org/drawingml/2006/main">
              <a:ext uri="{FF2B5EF4-FFF2-40B4-BE49-F238E27FC236}">
                <a16:creationId xmlns:a16="http://schemas.microsoft.com/office/drawing/2014/main" id="{54548FE9-5BFB-487D-B263-F510A5C9A2F1}"/>
              </a:ext>
            </a:extLst>
          </p:cNvPr>
          <p:cNvSpPr>
            <a:spLocks xmlns:a="http://schemas.openxmlformats.org/drawingml/2006/main" noGrp="1"/>
          </p:cNvSpPr>
          <p:nvPr/>
        </p:nvSpPr>
        <p:spPr>
          <a:xfrm xmlns:a="http://schemas.openxmlformats.org/drawingml/2006/main">
            <a:off x="438150" y="306705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950" b="0">
                <a:solidFill>
                  <a:srgbClr val="152238"/>
                </a:solidFill>
                <a:latin typeface="Liberation Sans"/>
                <a:ea typeface="Liberation Sans"/>
                <a:cs typeface="Liberation Sans"/>
              </a:defRPr>
            </a:defPPr>
            <a:lvl1pPr>
              <a:buNone/>
              <a:defRPr sz="1950" b="0">
                <a:solidFill>
                  <a:srgbClr val="152238"/>
                </a:solidFill>
                <a:latin typeface="Liberation Sans"/>
                <a:ea typeface="Liberation Sans"/>
                <a:cs typeface="Liberation Sans"/>
              </a:defRPr>
            </a:lvl1pPr>
            <a:lvl2pPr>
              <a:buNone/>
              <a:defRPr sz="1950" b="0">
                <a:solidFill>
                  <a:srgbClr val="152238"/>
                </a:solidFill>
                <a:latin typeface="Liberation Sans"/>
                <a:ea typeface="Liberation Sans"/>
                <a:cs typeface="Liberation Sans"/>
              </a:defRPr>
            </a:lvl2pPr>
            <a:lvl3pPr>
              <a:buNone/>
              <a:defRPr sz="1950" b="0">
                <a:solidFill>
                  <a:srgbClr val="152238"/>
                </a:solidFill>
                <a:latin typeface="Liberation Sans"/>
                <a:ea typeface="Liberation Sans"/>
                <a:cs typeface="Liberation Sans"/>
              </a:defRPr>
            </a:lvl3pPr>
            <a:lvl4pPr>
              <a:buNone/>
              <a:defRPr sz="1950" b="0">
                <a:solidFill>
                  <a:srgbClr val="152238"/>
                </a:solidFill>
                <a:latin typeface="Liberation Sans"/>
                <a:ea typeface="Liberation Sans"/>
                <a:cs typeface="Liberation Sans"/>
              </a:defRPr>
            </a:lvl4pPr>
            <a:lvl5pPr>
              <a:buNone/>
              <a:defRPr sz="1950" b="0">
                <a:solidFill>
                  <a:srgbClr val="152238"/>
                </a:solidFill>
                <a:latin typeface="Liberation Sans"/>
                <a:ea typeface="Liberation Sans"/>
                <a:cs typeface="Liberation Sans"/>
              </a:defRPr>
            </a:lvl5pPr>
            <a:lvl6pPr>
              <a:buNone/>
              <a:defRPr sz="1950" b="0">
                <a:solidFill>
                  <a:srgbClr val="152238"/>
                </a:solidFill>
                <a:latin typeface="Liberation Sans"/>
                <a:ea typeface="Liberation Sans"/>
                <a:cs typeface="Liberation Sans"/>
              </a:defRPr>
            </a:lvl6pPr>
            <a:lvl7pPr>
              <a:buNone/>
              <a:defRPr sz="1950" b="0">
                <a:solidFill>
                  <a:srgbClr val="152238"/>
                </a:solidFill>
                <a:latin typeface="Liberation Sans"/>
                <a:ea typeface="Liberation Sans"/>
                <a:cs typeface="Liberation Sans"/>
              </a:defRPr>
            </a:lvl7pPr>
            <a:lvl8pPr>
              <a:buNone/>
              <a:defRPr sz="1950" b="0">
                <a:solidFill>
                  <a:srgbClr val="152238"/>
                </a:solidFill>
                <a:latin typeface="Liberation Sans"/>
                <a:ea typeface="Liberation Sans"/>
                <a:cs typeface="Liberation Sans"/>
              </a:defRPr>
            </a:lvl8pPr>
            <a:lvl9pPr>
              <a:buNone/>
              <a:defRPr sz="1950" b="0">
                <a:solidFill>
                  <a:srgbClr val="152238"/>
                </a:solidFill>
                <a:latin typeface="Liberation Sans"/>
                <a:ea typeface="Liberation Sans"/>
                <a:cs typeface="Liberation Sans"/>
              </a:defRPr>
            </a:lvl9pPr>
          </a:lstStyle>
          <a:p xmlns:a="http://schemas.openxmlformats.org/drawingml/2006/main">
            <a:pPr>
              <a:buNone/>
              <a:defRPr sz="1950" b="0">
                <a:solidFill>
                  <a:srgbClr val="152238"/>
                </a:solidFill>
                <a:latin typeface="Liberation Sans"/>
                <a:ea typeface="Liberation Sans"/>
                <a:cs typeface="Liberation Sans"/>
              </a:defRPr>
            </a:pPr>
            <a:r>
              <a:rPr sz="1950" b="0">
                <a:solidFill>
                  <a:srgbClr val="152238"/>
                </a:solidFill>
                <a:latin typeface="Liberation Sans"/>
                <a:ea typeface="Liberation Sans"/>
                <a:cs typeface="Liberation Sans"/>
              </a:rPr>
              <a:t>Direct a silent count-in and re-entry cue.</a:t>
            </a:r>
          </a:p>
        </p:txBody>
      </p:sp>
      <p:sp>
        <p:nvSpPr>
          <p:cNvPr id="8" name="">
            <a:extLst xmlns:a="http://schemas.openxmlformats.org/drawingml/2006/main">
              <a:ext uri="{FF2B5EF4-FFF2-40B4-BE49-F238E27FC236}">
                <a16:creationId xmlns:a16="http://schemas.microsoft.com/office/drawing/2014/main" id="{513734D6-9D4E-4A00-96DC-155F3AC953DD}"/>
              </a:ext>
            </a:extLst>
          </p:cNvPr>
          <p:cNvSpPr>
            <a:spLocks xmlns:a="http://schemas.openxmlformats.org/drawingml/2006/main" noGrp="1"/>
          </p:cNvSpPr>
          <p:nvPr/>
        </p:nvSpPr>
        <p:spPr>
          <a:xfrm xmlns:a="http://schemas.openxmlformats.org/drawingml/2006/main">
            <a:off x="438150" y="37338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950" b="0">
                <a:solidFill>
                  <a:srgbClr val="152238"/>
                </a:solidFill>
                <a:latin typeface="Liberation Sans"/>
                <a:ea typeface="Liberation Sans"/>
                <a:cs typeface="Liberation Sans"/>
              </a:defRPr>
            </a:defPPr>
            <a:lvl1pPr>
              <a:buNone/>
              <a:defRPr sz="1950" b="0">
                <a:solidFill>
                  <a:srgbClr val="152238"/>
                </a:solidFill>
                <a:latin typeface="Liberation Sans"/>
                <a:ea typeface="Liberation Sans"/>
                <a:cs typeface="Liberation Sans"/>
              </a:defRPr>
            </a:lvl1pPr>
            <a:lvl2pPr>
              <a:buNone/>
              <a:defRPr sz="1950" b="0">
                <a:solidFill>
                  <a:srgbClr val="152238"/>
                </a:solidFill>
                <a:latin typeface="Liberation Sans"/>
                <a:ea typeface="Liberation Sans"/>
                <a:cs typeface="Liberation Sans"/>
              </a:defRPr>
            </a:lvl2pPr>
            <a:lvl3pPr>
              <a:buNone/>
              <a:defRPr sz="1950" b="0">
                <a:solidFill>
                  <a:srgbClr val="152238"/>
                </a:solidFill>
                <a:latin typeface="Liberation Sans"/>
                <a:ea typeface="Liberation Sans"/>
                <a:cs typeface="Liberation Sans"/>
              </a:defRPr>
            </a:lvl3pPr>
            <a:lvl4pPr>
              <a:buNone/>
              <a:defRPr sz="1950" b="0">
                <a:solidFill>
                  <a:srgbClr val="152238"/>
                </a:solidFill>
                <a:latin typeface="Liberation Sans"/>
                <a:ea typeface="Liberation Sans"/>
                <a:cs typeface="Liberation Sans"/>
              </a:defRPr>
            </a:lvl4pPr>
            <a:lvl5pPr>
              <a:buNone/>
              <a:defRPr sz="1950" b="0">
                <a:solidFill>
                  <a:srgbClr val="152238"/>
                </a:solidFill>
                <a:latin typeface="Liberation Sans"/>
                <a:ea typeface="Liberation Sans"/>
                <a:cs typeface="Liberation Sans"/>
              </a:defRPr>
            </a:lvl5pPr>
            <a:lvl6pPr>
              <a:buNone/>
              <a:defRPr sz="1950" b="0">
                <a:solidFill>
                  <a:srgbClr val="152238"/>
                </a:solidFill>
                <a:latin typeface="Liberation Sans"/>
                <a:ea typeface="Liberation Sans"/>
                <a:cs typeface="Liberation Sans"/>
              </a:defRPr>
            </a:lvl6pPr>
            <a:lvl7pPr>
              <a:buNone/>
              <a:defRPr sz="1950" b="0">
                <a:solidFill>
                  <a:srgbClr val="152238"/>
                </a:solidFill>
                <a:latin typeface="Liberation Sans"/>
                <a:ea typeface="Liberation Sans"/>
                <a:cs typeface="Liberation Sans"/>
              </a:defRPr>
            </a:lvl7pPr>
            <a:lvl8pPr>
              <a:buNone/>
              <a:defRPr sz="1950" b="0">
                <a:solidFill>
                  <a:srgbClr val="152238"/>
                </a:solidFill>
                <a:latin typeface="Liberation Sans"/>
                <a:ea typeface="Liberation Sans"/>
                <a:cs typeface="Liberation Sans"/>
              </a:defRPr>
            </a:lvl8pPr>
            <a:lvl9pPr>
              <a:buNone/>
              <a:defRPr sz="1950" b="0">
                <a:solidFill>
                  <a:srgbClr val="152238"/>
                </a:solidFill>
                <a:latin typeface="Liberation Sans"/>
                <a:ea typeface="Liberation Sans"/>
                <a:cs typeface="Liberation Sans"/>
              </a:defRPr>
            </a:lvl9pPr>
          </a:lstStyle>
          <a:p xmlns:a="http://schemas.openxmlformats.org/drawingml/2006/main">
            <a:pPr>
              <a:buNone/>
              <a:defRPr sz="1950" b="0">
                <a:solidFill>
                  <a:srgbClr val="152238"/>
                </a:solidFill>
                <a:latin typeface="Liberation Sans"/>
                <a:ea typeface="Liberation Sans"/>
                <a:cs typeface="Liberation Sans"/>
              </a:defRPr>
            </a:pPr>
            <a:r>
              <a:rPr sz="1950" b="0">
                <a:solidFill>
                  <a:srgbClr val="152238"/>
                </a:solidFill>
                <a:latin typeface="Liberation Sans"/>
                <a:ea typeface="Liberation Sans"/>
                <a:cs typeface="Liberation Sans"/>
              </a:rPr>
              <a:t>Explain why beat 4 helps check timing.</a:t>
            </a:r>
          </a:p>
        </p:txBody>
      </p:sp>
      <p:sp>
        <p:nvSpPr>
          <p:cNvPr id="9" name="">
            <a:extLst xmlns:a="http://schemas.openxmlformats.org/drawingml/2006/main">
              <a:ext uri="{FF2B5EF4-FFF2-40B4-BE49-F238E27FC236}">
                <a16:creationId xmlns:a16="http://schemas.microsoft.com/office/drawing/2014/main" id="{0077B6CE-74CA-40C5-91DF-BBDB1D38AF4A}"/>
              </a:ext>
            </a:extLst>
          </p:cNvPr>
          <p:cNvSpPr>
            <a:spLocks xmlns:a="http://schemas.openxmlformats.org/drawingml/2006/main" noGrp="1"/>
          </p:cNvSpPr>
          <p:nvPr/>
        </p:nvSpPr>
        <p:spPr>
          <a:xfrm xmlns:a="http://schemas.openxmlformats.org/drawingml/2006/main">
            <a:off x="438150" y="440055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950" b="0">
                <a:solidFill>
                  <a:srgbClr val="152238"/>
                </a:solidFill>
                <a:latin typeface="Liberation Sans"/>
                <a:ea typeface="Liberation Sans"/>
                <a:cs typeface="Liberation Sans"/>
              </a:defRPr>
            </a:defPPr>
            <a:lvl1pPr>
              <a:buNone/>
              <a:defRPr sz="1950" b="0">
                <a:solidFill>
                  <a:srgbClr val="152238"/>
                </a:solidFill>
                <a:latin typeface="Liberation Sans"/>
                <a:ea typeface="Liberation Sans"/>
                <a:cs typeface="Liberation Sans"/>
              </a:defRPr>
            </a:lvl1pPr>
            <a:lvl2pPr>
              <a:buNone/>
              <a:defRPr sz="1950" b="0">
                <a:solidFill>
                  <a:srgbClr val="152238"/>
                </a:solidFill>
                <a:latin typeface="Liberation Sans"/>
                <a:ea typeface="Liberation Sans"/>
                <a:cs typeface="Liberation Sans"/>
              </a:defRPr>
            </a:lvl2pPr>
            <a:lvl3pPr>
              <a:buNone/>
              <a:defRPr sz="1950" b="0">
                <a:solidFill>
                  <a:srgbClr val="152238"/>
                </a:solidFill>
                <a:latin typeface="Liberation Sans"/>
                <a:ea typeface="Liberation Sans"/>
                <a:cs typeface="Liberation Sans"/>
              </a:defRPr>
            </a:lvl3pPr>
            <a:lvl4pPr>
              <a:buNone/>
              <a:defRPr sz="1950" b="0">
                <a:solidFill>
                  <a:srgbClr val="152238"/>
                </a:solidFill>
                <a:latin typeface="Liberation Sans"/>
                <a:ea typeface="Liberation Sans"/>
                <a:cs typeface="Liberation Sans"/>
              </a:defRPr>
            </a:lvl4pPr>
            <a:lvl5pPr>
              <a:buNone/>
              <a:defRPr sz="1950" b="0">
                <a:solidFill>
                  <a:srgbClr val="152238"/>
                </a:solidFill>
                <a:latin typeface="Liberation Sans"/>
                <a:ea typeface="Liberation Sans"/>
                <a:cs typeface="Liberation Sans"/>
              </a:defRPr>
            </a:lvl5pPr>
            <a:lvl6pPr>
              <a:buNone/>
              <a:defRPr sz="1950" b="0">
                <a:solidFill>
                  <a:srgbClr val="152238"/>
                </a:solidFill>
                <a:latin typeface="Liberation Sans"/>
                <a:ea typeface="Liberation Sans"/>
                <a:cs typeface="Liberation Sans"/>
              </a:defRPr>
            </a:lvl6pPr>
            <a:lvl7pPr>
              <a:buNone/>
              <a:defRPr sz="1950" b="0">
                <a:solidFill>
                  <a:srgbClr val="152238"/>
                </a:solidFill>
                <a:latin typeface="Liberation Sans"/>
                <a:ea typeface="Liberation Sans"/>
                <a:cs typeface="Liberation Sans"/>
              </a:defRPr>
            </a:lvl7pPr>
            <a:lvl8pPr>
              <a:buNone/>
              <a:defRPr sz="1950" b="0">
                <a:solidFill>
                  <a:srgbClr val="152238"/>
                </a:solidFill>
                <a:latin typeface="Liberation Sans"/>
                <a:ea typeface="Liberation Sans"/>
                <a:cs typeface="Liberation Sans"/>
              </a:defRPr>
            </a:lvl8pPr>
            <a:lvl9pPr>
              <a:buNone/>
              <a:defRPr sz="1950" b="0">
                <a:solidFill>
                  <a:srgbClr val="152238"/>
                </a:solidFill>
                <a:latin typeface="Liberation Sans"/>
                <a:ea typeface="Liberation Sans"/>
                <a:cs typeface="Liberation Sans"/>
              </a:defRPr>
            </a:lvl9pPr>
          </a:lstStyle>
          <a:p xmlns:a="http://schemas.openxmlformats.org/drawingml/2006/main">
            <a:pPr>
              <a:buNone/>
              <a:defRPr sz="1950" b="0">
                <a:solidFill>
                  <a:srgbClr val="152238"/>
                </a:solidFill>
                <a:latin typeface="Liberation Sans"/>
                <a:ea typeface="Liberation Sans"/>
                <a:cs typeface="Liberation Sans"/>
              </a:defRPr>
            </a:pPr>
            <a:r>
              <a:rPr sz="1950" b="0">
                <a:solidFill>
                  <a:srgbClr val="152238"/>
                </a:solidFill>
                <a:latin typeface="Liberation Sans"/>
                <a:ea typeface="Liberation Sans"/>
                <a:cs typeface="Liberation Sans"/>
              </a:rPr>
              <a:t>Swap parts after a new count-in. Keep the rests.</a:t>
            </a:r>
          </a:p>
        </p:txBody>
      </p:sp>
      <p:sp>
        <p:nvSpPr>
          <p:cNvPr id="10" name="">
            <a:extLst xmlns:a="http://schemas.openxmlformats.org/drawingml/2006/main">
              <a:ext uri="{FF2B5EF4-FFF2-40B4-BE49-F238E27FC236}">
                <a16:creationId xmlns:a16="http://schemas.microsoft.com/office/drawing/2014/main" id="{6262F3FB-38CC-47DC-BEC2-AB51C8EA8651}"/>
              </a:ext>
            </a:extLst>
          </p:cNvPr>
          <p:cNvSpPr>
            <a:spLocks xmlns:a="http://schemas.openxmlformats.org/drawingml/2006/main" noGrp="1"/>
          </p:cNvSpPr>
          <p:nvPr/>
        </p:nvSpPr>
        <p:spPr>
          <a:xfrm xmlns:a="http://schemas.openxmlformats.org/drawingml/2006/main">
            <a:off x="438150" y="50673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950" b="0">
                <a:solidFill>
                  <a:srgbClr val="152238"/>
                </a:solidFill>
                <a:latin typeface="Liberation Sans"/>
                <a:ea typeface="Liberation Sans"/>
                <a:cs typeface="Liberation Sans"/>
              </a:defRPr>
            </a:defPPr>
            <a:lvl1pPr>
              <a:buNone/>
              <a:defRPr sz="1950" b="0">
                <a:solidFill>
                  <a:srgbClr val="152238"/>
                </a:solidFill>
                <a:latin typeface="Liberation Sans"/>
                <a:ea typeface="Liberation Sans"/>
                <a:cs typeface="Liberation Sans"/>
              </a:defRPr>
            </a:lvl1pPr>
            <a:lvl2pPr>
              <a:buNone/>
              <a:defRPr sz="1950" b="0">
                <a:solidFill>
                  <a:srgbClr val="152238"/>
                </a:solidFill>
                <a:latin typeface="Liberation Sans"/>
                <a:ea typeface="Liberation Sans"/>
                <a:cs typeface="Liberation Sans"/>
              </a:defRPr>
            </a:lvl2pPr>
            <a:lvl3pPr>
              <a:buNone/>
              <a:defRPr sz="1950" b="0">
                <a:solidFill>
                  <a:srgbClr val="152238"/>
                </a:solidFill>
                <a:latin typeface="Liberation Sans"/>
                <a:ea typeface="Liberation Sans"/>
                <a:cs typeface="Liberation Sans"/>
              </a:defRPr>
            </a:lvl3pPr>
            <a:lvl4pPr>
              <a:buNone/>
              <a:defRPr sz="1950" b="0">
                <a:solidFill>
                  <a:srgbClr val="152238"/>
                </a:solidFill>
                <a:latin typeface="Liberation Sans"/>
                <a:ea typeface="Liberation Sans"/>
                <a:cs typeface="Liberation Sans"/>
              </a:defRPr>
            </a:lvl4pPr>
            <a:lvl5pPr>
              <a:buNone/>
              <a:defRPr sz="1950" b="0">
                <a:solidFill>
                  <a:srgbClr val="152238"/>
                </a:solidFill>
                <a:latin typeface="Liberation Sans"/>
                <a:ea typeface="Liberation Sans"/>
                <a:cs typeface="Liberation Sans"/>
              </a:defRPr>
            </a:lvl5pPr>
            <a:lvl6pPr>
              <a:buNone/>
              <a:defRPr sz="1950" b="0">
                <a:solidFill>
                  <a:srgbClr val="152238"/>
                </a:solidFill>
                <a:latin typeface="Liberation Sans"/>
                <a:ea typeface="Liberation Sans"/>
                <a:cs typeface="Liberation Sans"/>
              </a:defRPr>
            </a:lvl6pPr>
            <a:lvl7pPr>
              <a:buNone/>
              <a:defRPr sz="1950" b="0">
                <a:solidFill>
                  <a:srgbClr val="152238"/>
                </a:solidFill>
                <a:latin typeface="Liberation Sans"/>
                <a:ea typeface="Liberation Sans"/>
                <a:cs typeface="Liberation Sans"/>
              </a:defRPr>
            </a:lvl7pPr>
            <a:lvl8pPr>
              <a:buNone/>
              <a:defRPr sz="1950" b="0">
                <a:solidFill>
                  <a:srgbClr val="152238"/>
                </a:solidFill>
                <a:latin typeface="Liberation Sans"/>
                <a:ea typeface="Liberation Sans"/>
                <a:cs typeface="Liberation Sans"/>
              </a:defRPr>
            </a:lvl8pPr>
            <a:lvl9pPr>
              <a:buNone/>
              <a:defRPr sz="1950" b="0">
                <a:solidFill>
                  <a:srgbClr val="152238"/>
                </a:solidFill>
                <a:latin typeface="Liberation Sans"/>
                <a:ea typeface="Liberation Sans"/>
                <a:cs typeface="Liberation Sans"/>
              </a:defRPr>
            </a:lvl9pPr>
          </a:lstStyle>
          <a:p xmlns:a="http://schemas.openxmlformats.org/drawingml/2006/main">
            <a:pPr>
              <a:buNone/>
              <a:defRPr sz="1950" b="0">
                <a:solidFill>
                  <a:srgbClr val="152238"/>
                </a:solidFill>
                <a:latin typeface="Liberation Sans"/>
                <a:ea typeface="Liberation Sans"/>
                <a:cs typeface="Liberation Sans"/>
              </a:defRPr>
            </a:pPr>
            <a:r>
              <a:rPr sz="1950" b="0">
                <a:solidFill>
                  <a:srgbClr val="152238"/>
                </a:solidFill>
                <a:latin typeface="Liberation Sans"/>
                <a:ea typeface="Liberation Sans"/>
                <a:cs typeface="Liberation Sans"/>
              </a:rPr>
              <a:t>Use listener evidence to judge your practice change.</a:t>
            </a:r>
          </a:p>
        </p:txBody>
      </p:sp>
      <p:pic>
        <p:nvPicPr>
          <p:cNvPr id="11" name="">
            <a:extLst xmlns:a="http://schemas.openxmlformats.org/drawingml/2006/main">
              <a:ext uri="{FF2B5EF4-FFF2-40B4-BE49-F238E27FC236}">
                <a16:creationId xmlns:a16="http://schemas.microsoft.com/office/drawing/2014/main" id="{C6091AAD-314A-45F2-93CB-E952968B2C8B}"/>
              </a:ext>
            </a:extLst>
          </p:cNvPr>
          <p:cNvPicPr>
            <a:picLocks xmlns:a="http://schemas.openxmlformats.org/drawingml/2006/main" noChangeAspect="1"/>
          </p:cNvPicPr>
          <p:nvPr/>
        </p:nvPicPr>
        <p:blipFill>
          <a:blip xmlns:r="http://schemas.openxmlformats.org/officeDocument/2006/relationships" xmlns:a="http://schemas.openxmlformats.org/drawingml/2006/main" r:embed="R687600926f9a46cf"/>
          <a:stretch xmlns:a="http://schemas.openxmlformats.org/drawingml/2006/main"/>
        </p:blipFill>
        <p:spPr>
          <a:xfrm xmlns:a="http://schemas.openxmlformats.org/drawingml/2006/main">
            <a:off x="6572250" y="2448443"/>
            <a:ext cx="5191125" cy="3046965"/>
          </a:xfrm>
          <a:prstGeom xmlns:a="http://schemas.openxmlformats.org/drawingml/2006/main" prst="rect">
            <a:avLst/>
          </a:prstGeom>
        </p:spPr>
      </p:pic>
      <p:sp>
        <p:nvSpPr>
          <p:cNvPr id="12" name="">
            <a:extLst xmlns:a="http://schemas.openxmlformats.org/drawingml/2006/main">
              <a:ext uri="{FF2B5EF4-FFF2-40B4-BE49-F238E27FC236}">
                <a16:creationId xmlns:a16="http://schemas.microsoft.com/office/drawing/2014/main" id="{AAAAF7B3-2846-4BC3-8A92-0B5AEF81F38D}"/>
              </a:ext>
            </a:extLst>
          </p:cNvPr>
          <p:cNvSpPr>
            <a:spLocks xmlns:a="http://schemas.openxmlformats.org/drawingml/2006/main" noGrp="1"/>
          </p:cNvSpPr>
          <p:nvPr/>
        </p:nvSpPr>
        <p:spPr>
          <a:xfrm xmlns:a="http://schemas.openxmlformats.org/drawingml/2006/main">
            <a:off x="6610350" y="5686425"/>
            <a:ext cx="5143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425" b="0">
                <a:solidFill>
                  <a:srgbClr val="41586A"/>
                </a:solidFill>
                <a:latin typeface="Liberation Sans"/>
                <a:ea typeface="Liberation Sans"/>
                <a:cs typeface="Liberation Sans"/>
              </a:defRPr>
            </a:defPPr>
            <a:lvl1pPr>
              <a:buNone/>
              <a:defRPr sz="1575" b="0">
                <a:solidFill>
                  <a:srgbClr val="41586A"/>
                </a:solidFill>
                <a:latin typeface="Liberation Sans"/>
                <a:ea typeface="Liberation Sans"/>
                <a:cs typeface="Liberation Sans"/>
              </a:defRPr>
            </a:lvl1pPr>
            <a:lvl2pPr>
              <a:buNone/>
              <a:defRPr sz="1575" b="0">
                <a:solidFill>
                  <a:srgbClr val="41586A"/>
                </a:solidFill>
                <a:latin typeface="Liberation Sans"/>
                <a:ea typeface="Liberation Sans"/>
                <a:cs typeface="Liberation Sans"/>
              </a:defRPr>
            </a:lvl2pPr>
            <a:lvl3pPr>
              <a:buNone/>
              <a:defRPr sz="1575" b="0">
                <a:solidFill>
                  <a:srgbClr val="41586A"/>
                </a:solidFill>
                <a:latin typeface="Liberation Sans"/>
                <a:ea typeface="Liberation Sans"/>
                <a:cs typeface="Liberation Sans"/>
              </a:defRPr>
            </a:lvl3pPr>
            <a:lvl4pPr>
              <a:buNone/>
              <a:defRPr sz="1575" b="0">
                <a:solidFill>
                  <a:srgbClr val="41586A"/>
                </a:solidFill>
                <a:latin typeface="Liberation Sans"/>
                <a:ea typeface="Liberation Sans"/>
                <a:cs typeface="Liberation Sans"/>
              </a:defRPr>
            </a:lvl4pPr>
            <a:lvl5pPr>
              <a:buNone/>
              <a:defRPr sz="1575" b="0">
                <a:solidFill>
                  <a:srgbClr val="41586A"/>
                </a:solidFill>
                <a:latin typeface="Liberation Sans"/>
                <a:ea typeface="Liberation Sans"/>
                <a:cs typeface="Liberation Sans"/>
              </a:defRPr>
            </a:lvl5pPr>
            <a:lvl6pPr>
              <a:buNone/>
              <a:defRPr sz="1575" b="0">
                <a:solidFill>
                  <a:srgbClr val="41586A"/>
                </a:solidFill>
                <a:latin typeface="Liberation Sans"/>
                <a:ea typeface="Liberation Sans"/>
                <a:cs typeface="Liberation Sans"/>
              </a:defRPr>
            </a:lvl6pPr>
            <a:lvl7pPr>
              <a:buNone/>
              <a:defRPr sz="1575" b="0">
                <a:solidFill>
                  <a:srgbClr val="41586A"/>
                </a:solidFill>
                <a:latin typeface="Liberation Sans"/>
                <a:ea typeface="Liberation Sans"/>
                <a:cs typeface="Liberation Sans"/>
              </a:defRPr>
            </a:lvl7pPr>
            <a:lvl8pPr>
              <a:buNone/>
              <a:defRPr sz="1575" b="0">
                <a:solidFill>
                  <a:srgbClr val="41586A"/>
                </a:solidFill>
                <a:latin typeface="Liberation Sans"/>
                <a:ea typeface="Liberation Sans"/>
                <a:cs typeface="Liberation Sans"/>
              </a:defRPr>
            </a:lvl8pPr>
            <a:lvl9pPr>
              <a:buNone/>
              <a:defRPr sz="1575" b="0">
                <a:solidFill>
                  <a:srgbClr val="41586A"/>
                </a:solidFill>
                <a:latin typeface="Liberation Sans"/>
                <a:ea typeface="Liberation Sans"/>
                <a:cs typeface="Liberation Sans"/>
              </a:defRPr>
            </a:lvl9pPr>
          </a:lstStyle>
          <a:p xmlns:a="http://schemas.openxmlformats.org/drawingml/2006/main">
            <a:pPr>
              <a:buNone/>
              <a:defRPr sz="1575" b="0">
                <a:solidFill>
                  <a:srgbClr val="41586A"/>
                </a:solidFill>
                <a:latin typeface="Liberation Sans"/>
                <a:ea typeface="Liberation Sans"/>
                <a:cs typeface="Liberation Sans"/>
              </a:defRPr>
            </a:pPr>
            <a:r>
              <a:rPr sz="1425" b="0">
                <a:solidFill>
                  <a:srgbClr val="41586A"/>
                </a:solidFill>
                <a:latin typeface="Liberation Sans"/>
                <a:ea typeface="Liberation Sans"/>
                <a:cs typeface="Liberation Sans"/>
              </a:rPr>
              <a:t>Different parts keep the same pulse. Listen, respond and retry.</a:t>
            </a:r>
          </a:p>
        </p:txBody>
      </p:sp>
      <p:sp>
        <p:nvSpPr>
          <p:cNvPr id="13" name="">
            <a:extLst xmlns:a="http://schemas.openxmlformats.org/drawingml/2006/main">
              <a:ext uri="{FF2B5EF4-FFF2-40B4-BE49-F238E27FC236}">
                <a16:creationId xmlns:a16="http://schemas.microsoft.com/office/drawing/2014/main" id="{96035E23-F154-48C1-AFF3-2CA70116B6F9}"/>
              </a:ext>
            </a:extLst>
          </p:cNvPr>
          <p:cNvSpPr>
            <a:spLocks xmlns:a="http://schemas.openxmlformats.org/drawingml/2006/main" noGrp="1"/>
          </p:cNvSpPr>
          <p:nvPr/>
        </p:nvSpPr>
        <p:spPr>
          <a:xfrm xmlns:a="http://schemas.openxmlformats.org/drawingml/2006/main">
            <a:off x="419100" y="5991225"/>
            <a:ext cx="112871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00" b="0">
                <a:solidFill>
                  <a:srgbClr val="41586A"/>
                </a:solidFill>
                <a:latin typeface="Liberation Sans"/>
                <a:ea typeface="Liberation Sans"/>
                <a:cs typeface="Liberation Sans"/>
              </a:defRPr>
            </a:defPPr>
            <a:lvl1pPr>
              <a:buNone/>
              <a:defRPr sz="1350" b="0">
                <a:solidFill>
                  <a:srgbClr val="41586A"/>
                </a:solidFill>
                <a:latin typeface="Liberation Sans"/>
                <a:ea typeface="Liberation Sans"/>
                <a:cs typeface="Liberation Sans"/>
              </a:defRPr>
            </a:lvl1pPr>
            <a:lvl2pPr>
              <a:buNone/>
              <a:defRPr sz="1350" b="0">
                <a:solidFill>
                  <a:srgbClr val="41586A"/>
                </a:solidFill>
                <a:latin typeface="Liberation Sans"/>
                <a:ea typeface="Liberation Sans"/>
                <a:cs typeface="Liberation Sans"/>
              </a:defRPr>
            </a:lvl2pPr>
            <a:lvl3pPr>
              <a:buNone/>
              <a:defRPr sz="1350" b="0">
                <a:solidFill>
                  <a:srgbClr val="41586A"/>
                </a:solidFill>
                <a:latin typeface="Liberation Sans"/>
                <a:ea typeface="Liberation Sans"/>
                <a:cs typeface="Liberation Sans"/>
              </a:defRPr>
            </a:lvl3pPr>
            <a:lvl4pPr>
              <a:buNone/>
              <a:defRPr sz="1350" b="0">
                <a:solidFill>
                  <a:srgbClr val="41586A"/>
                </a:solidFill>
                <a:latin typeface="Liberation Sans"/>
                <a:ea typeface="Liberation Sans"/>
                <a:cs typeface="Liberation Sans"/>
              </a:defRPr>
            </a:lvl4pPr>
            <a:lvl5pPr>
              <a:buNone/>
              <a:defRPr sz="1350" b="0">
                <a:solidFill>
                  <a:srgbClr val="41586A"/>
                </a:solidFill>
                <a:latin typeface="Liberation Sans"/>
                <a:ea typeface="Liberation Sans"/>
                <a:cs typeface="Liberation Sans"/>
              </a:defRPr>
            </a:lvl5pPr>
            <a:lvl6pPr>
              <a:buNone/>
              <a:defRPr sz="1350" b="0">
                <a:solidFill>
                  <a:srgbClr val="41586A"/>
                </a:solidFill>
                <a:latin typeface="Liberation Sans"/>
                <a:ea typeface="Liberation Sans"/>
                <a:cs typeface="Liberation Sans"/>
              </a:defRPr>
            </a:lvl6pPr>
            <a:lvl7pPr>
              <a:buNone/>
              <a:defRPr sz="1350" b="0">
                <a:solidFill>
                  <a:srgbClr val="41586A"/>
                </a:solidFill>
                <a:latin typeface="Liberation Sans"/>
                <a:ea typeface="Liberation Sans"/>
                <a:cs typeface="Liberation Sans"/>
              </a:defRPr>
            </a:lvl7pPr>
            <a:lvl8pPr>
              <a:buNone/>
              <a:defRPr sz="1350" b="0">
                <a:solidFill>
                  <a:srgbClr val="41586A"/>
                </a:solidFill>
                <a:latin typeface="Liberation Sans"/>
                <a:ea typeface="Liberation Sans"/>
                <a:cs typeface="Liberation Sans"/>
              </a:defRPr>
            </a:lvl8pPr>
            <a:lvl9pPr>
              <a:buNone/>
              <a:defRPr sz="1350" b="0">
                <a:solidFill>
                  <a:srgbClr val="41586A"/>
                </a:solidFill>
                <a:latin typeface="Liberation Sans"/>
                <a:ea typeface="Liberation Sans"/>
                <a:cs typeface="Liberation Sans"/>
              </a:defRPr>
            </a:lvl9pPr>
          </a:lstStyle>
          <a:p xmlns:a="http://schemas.openxmlformats.org/drawingml/2006/main">
            <a:pPr>
              <a:buNone/>
              <a:defRPr sz="1350" b="0">
                <a:solidFill>
                  <a:srgbClr val="41586A"/>
                </a:solidFill>
                <a:latin typeface="Liberation Sans"/>
                <a:ea typeface="Liberation Sans"/>
                <a:cs typeface="Liberation Sans"/>
              </a:defRPr>
            </a:pPr>
            <a:r>
              <a:rPr sz="1200" b="0">
                <a:solidFill>
                  <a:srgbClr val="41586A"/>
                </a:solidFill>
                <a:latin typeface="Liberation Sans"/>
                <a:ea typeface="Liberation Sans"/>
                <a:cs typeface="Liberation Sans"/>
              </a:rPr>
              <a:t>In your book: Your cue, swap or longer repeat comparison.</a:t>
            </a:r>
          </a:p>
        </p:txBody>
      </p:sp>
      <p:sp>
        <p:nvSpPr>
          <p:cNvPr id="14" name="">
            <a:extLst xmlns:a="http://schemas.openxmlformats.org/drawingml/2006/main">
              <a:ext uri="{FF2B5EF4-FFF2-40B4-BE49-F238E27FC236}">
                <a16:creationId xmlns:a16="http://schemas.microsoft.com/office/drawing/2014/main" id="{60DAFAED-83A2-4DA2-93D9-F26827F5C4D2}"/>
              </a:ext>
            </a:extLst>
          </p:cNvPr>
          <p:cNvSpPr>
            <a:spLocks xmlns:a="http://schemas.openxmlformats.org/drawingml/2006/main" noGrp="1"/>
          </p:cNvSpPr>
          <p:nvPr/>
        </p:nvSpPr>
        <p:spPr>
          <a:xfrm xmlns:a="http://schemas.openxmlformats.org/drawingml/2006/main">
            <a:off x="419100" y="6305550"/>
            <a:ext cx="7620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050" b="0">
                <a:solidFill>
                  <a:srgbClr val="41586A"/>
                </a:solidFill>
                <a:latin typeface="Liberation Sans"/>
                <a:ea typeface="Liberation Sans"/>
                <a:cs typeface="Liberation Sans"/>
              </a:defRPr>
            </a:defPPr>
            <a:lvl1pPr>
              <a:buNone/>
              <a:defRPr sz="1050" b="0">
                <a:solidFill>
                  <a:srgbClr val="41586A"/>
                </a:solidFill>
                <a:latin typeface="Liberation Sans"/>
                <a:ea typeface="Liberation Sans"/>
                <a:cs typeface="Liberation Sans"/>
              </a:defRPr>
            </a:lvl1pPr>
            <a:lvl2pPr>
              <a:buNone/>
              <a:defRPr sz="1050" b="0">
                <a:solidFill>
                  <a:srgbClr val="41586A"/>
                </a:solidFill>
                <a:latin typeface="Liberation Sans"/>
                <a:ea typeface="Liberation Sans"/>
                <a:cs typeface="Liberation Sans"/>
              </a:defRPr>
            </a:lvl2pPr>
            <a:lvl3pPr>
              <a:buNone/>
              <a:defRPr sz="1050" b="0">
                <a:solidFill>
                  <a:srgbClr val="41586A"/>
                </a:solidFill>
                <a:latin typeface="Liberation Sans"/>
                <a:ea typeface="Liberation Sans"/>
                <a:cs typeface="Liberation Sans"/>
              </a:defRPr>
            </a:lvl3pPr>
            <a:lvl4pPr>
              <a:buNone/>
              <a:defRPr sz="1050" b="0">
                <a:solidFill>
                  <a:srgbClr val="41586A"/>
                </a:solidFill>
                <a:latin typeface="Liberation Sans"/>
                <a:ea typeface="Liberation Sans"/>
                <a:cs typeface="Liberation Sans"/>
              </a:defRPr>
            </a:lvl4pPr>
            <a:lvl5pPr>
              <a:buNone/>
              <a:defRPr sz="1050" b="0">
                <a:solidFill>
                  <a:srgbClr val="41586A"/>
                </a:solidFill>
                <a:latin typeface="Liberation Sans"/>
                <a:ea typeface="Liberation Sans"/>
                <a:cs typeface="Liberation Sans"/>
              </a:defRPr>
            </a:lvl5pPr>
            <a:lvl6pPr>
              <a:buNone/>
              <a:defRPr sz="1050" b="0">
                <a:solidFill>
                  <a:srgbClr val="41586A"/>
                </a:solidFill>
                <a:latin typeface="Liberation Sans"/>
                <a:ea typeface="Liberation Sans"/>
                <a:cs typeface="Liberation Sans"/>
              </a:defRPr>
            </a:lvl6pPr>
            <a:lvl7pPr>
              <a:buNone/>
              <a:defRPr sz="1050" b="0">
                <a:solidFill>
                  <a:srgbClr val="41586A"/>
                </a:solidFill>
                <a:latin typeface="Liberation Sans"/>
                <a:ea typeface="Liberation Sans"/>
                <a:cs typeface="Liberation Sans"/>
              </a:defRPr>
            </a:lvl7pPr>
            <a:lvl8pPr>
              <a:buNone/>
              <a:defRPr sz="1050" b="0">
                <a:solidFill>
                  <a:srgbClr val="41586A"/>
                </a:solidFill>
                <a:latin typeface="Liberation Sans"/>
                <a:ea typeface="Liberation Sans"/>
                <a:cs typeface="Liberation Sans"/>
              </a:defRPr>
            </a:lvl8pPr>
            <a:lvl9pPr>
              <a:buNone/>
              <a:defRPr sz="1050" b="0">
                <a:solidFill>
                  <a:srgbClr val="41586A"/>
                </a:solidFill>
                <a:latin typeface="Liberation Sans"/>
                <a:ea typeface="Liberation Sans"/>
                <a:cs typeface="Liberation Sans"/>
              </a:defRPr>
            </a:lvl9pPr>
          </a:lstStyle>
          <a:p xmlns:a="http://schemas.openxmlformats.org/drawingml/2006/main">
            <a:pPr>
              <a:buNone/>
              <a:defRPr sz="1050" b="0">
                <a:solidFill>
                  <a:srgbClr val="41586A"/>
                </a:solidFill>
                <a:latin typeface="Liberation Sans"/>
                <a:ea typeface="Liberation Sans"/>
                <a:cs typeface="Liberation Sans"/>
              </a:defRPr>
            </a:pPr>
            <a:r>
              <a:rPr sz="1050" b="0">
                <a:solidFill>
                  <a:srgbClr val="41586A"/>
                </a:solidFill>
                <a:latin typeface="Liberation Sans"/>
                <a:ea typeface="Liberation Sans"/>
                <a:cs typeface="Liberation Sans"/>
              </a:rPr>
              <a:t>ART-GROW-A2-W02-P2   ·   Public   ·   12/14</a:t>
            </a:r>
          </a:p>
        </p:txBody>
      </p:sp>
      <p:sp>
        <p:nvSpPr>
          <p:cNvPr id="15" name="">
            <a:extLst xmlns:a="http://schemas.openxmlformats.org/drawingml/2006/main">
              <a:ext uri="{FF2B5EF4-FFF2-40B4-BE49-F238E27FC236}">
                <a16:creationId xmlns:a16="http://schemas.microsoft.com/office/drawing/2014/main" id="{AEEBCB27-F7B5-4F6F-AD47-70D91018C8EA}"/>
              </a:ext>
            </a:extLst>
          </p:cNvPr>
          <p:cNvSpPr>
            <a:spLocks xmlns:a="http://schemas.openxmlformats.org/drawingml/2006/main" noGrp="1"/>
          </p:cNvSpPr>
          <p:nvPr/>
        </p:nvSpPr>
        <p:spPr>
          <a:xfrm xmlns:a="http://schemas.openxmlformats.org/drawingml/2006/main">
            <a:off x="419100" y="6572250"/>
            <a:ext cx="952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00" b="0">
                <a:solidFill>
                  <a:srgbClr val="41586A"/>
                </a:solidFill>
                <a:latin typeface="Liberation Sans"/>
                <a:ea typeface="Liberation Sans"/>
                <a:cs typeface="Liberation Sans"/>
              </a:defRPr>
            </a:defPPr>
            <a:lvl1pPr>
              <a:buNone/>
              <a:defRPr sz="900" b="0">
                <a:solidFill>
                  <a:srgbClr val="41586A"/>
                </a:solidFill>
                <a:latin typeface="Liberation Sans"/>
                <a:ea typeface="Liberation Sans"/>
                <a:cs typeface="Liberation Sans"/>
              </a:defRPr>
            </a:lvl1pPr>
            <a:lvl2pPr>
              <a:buNone/>
              <a:defRPr sz="900" b="0">
                <a:solidFill>
                  <a:srgbClr val="41586A"/>
                </a:solidFill>
                <a:latin typeface="Liberation Sans"/>
                <a:ea typeface="Liberation Sans"/>
                <a:cs typeface="Liberation Sans"/>
              </a:defRPr>
            </a:lvl2pPr>
            <a:lvl3pPr>
              <a:buNone/>
              <a:defRPr sz="900" b="0">
                <a:solidFill>
                  <a:srgbClr val="41586A"/>
                </a:solidFill>
                <a:latin typeface="Liberation Sans"/>
                <a:ea typeface="Liberation Sans"/>
                <a:cs typeface="Liberation Sans"/>
              </a:defRPr>
            </a:lvl3pPr>
            <a:lvl4pPr>
              <a:buNone/>
              <a:defRPr sz="900" b="0">
                <a:solidFill>
                  <a:srgbClr val="41586A"/>
                </a:solidFill>
                <a:latin typeface="Liberation Sans"/>
                <a:ea typeface="Liberation Sans"/>
                <a:cs typeface="Liberation Sans"/>
              </a:defRPr>
            </a:lvl4pPr>
            <a:lvl5pPr>
              <a:buNone/>
              <a:defRPr sz="900" b="0">
                <a:solidFill>
                  <a:srgbClr val="41586A"/>
                </a:solidFill>
                <a:latin typeface="Liberation Sans"/>
                <a:ea typeface="Liberation Sans"/>
                <a:cs typeface="Liberation Sans"/>
              </a:defRPr>
            </a:lvl5pPr>
            <a:lvl6pPr>
              <a:buNone/>
              <a:defRPr sz="900" b="0">
                <a:solidFill>
                  <a:srgbClr val="41586A"/>
                </a:solidFill>
                <a:latin typeface="Liberation Sans"/>
                <a:ea typeface="Liberation Sans"/>
                <a:cs typeface="Liberation Sans"/>
              </a:defRPr>
            </a:lvl6pPr>
            <a:lvl7pPr>
              <a:buNone/>
              <a:defRPr sz="900" b="0">
                <a:solidFill>
                  <a:srgbClr val="41586A"/>
                </a:solidFill>
                <a:latin typeface="Liberation Sans"/>
                <a:ea typeface="Liberation Sans"/>
                <a:cs typeface="Liberation Sans"/>
              </a:defRPr>
            </a:lvl7pPr>
            <a:lvl8pPr>
              <a:buNone/>
              <a:defRPr sz="900" b="0">
                <a:solidFill>
                  <a:srgbClr val="41586A"/>
                </a:solidFill>
                <a:latin typeface="Liberation Sans"/>
                <a:ea typeface="Liberation Sans"/>
                <a:cs typeface="Liberation Sans"/>
              </a:defRPr>
            </a:lvl8pPr>
            <a:lvl9pPr>
              <a:buNone/>
              <a:defRPr sz="900" b="0">
                <a:solidFill>
                  <a:srgbClr val="41586A"/>
                </a:solidFill>
                <a:latin typeface="Liberation Sans"/>
                <a:ea typeface="Liberation Sans"/>
                <a:cs typeface="Liberation Sans"/>
              </a:defRPr>
            </a:lvl9pPr>
          </a:lstStyle>
          <a:p xmlns:a="http://schemas.openxmlformats.org/drawingml/2006/main">
            <a:pPr>
              <a:buNone/>
              <a:defRPr sz="900" b="0">
                <a:solidFill>
                  <a:srgbClr val="41586A"/>
                </a:solidFill>
                <a:latin typeface="Liberation Sans"/>
                <a:ea typeface="Liberation Sans"/>
                <a:cs typeface="Liberation Sans"/>
              </a:defRPr>
            </a:pPr>
            <a:r>
              <a:rPr sz="900" b="0">
                <a:solidFill>
                  <a:srgbClr val="41586A"/>
                </a:solidFill>
                <a:latin typeface="Liberation Sans"/>
                <a:ea typeface="Liberation Sans"/>
                <a:cs typeface="Liberation Sans"/>
              </a:rPr>
              <a:t>Made by Matt</a:t>
            </a:r>
          </a:p>
        </p:txBody>
      </p:sp>
    </p:spTree>
    <p:extLst>
      <p:ext uri="{BB962C8B-B14F-4D97-AF65-F5344CB8AC3E}">
        <p14:creationId xmlns:p14="http://schemas.microsoft.com/office/powerpoint/2010/main" val="1654015252"/>
      </p:ext>
    </p:extLst>
  </p:cSld>
</p:sld>
</file>

<file path=ppt/slides/slide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AD00A262-B9A8-4B40-8A80-F7135906A43A}"/>
              </a:ext>
            </a:extLst>
          </p:cNvPr>
          <p:cNvSpPr>
            <a:spLocks xmlns:a="http://schemas.openxmlformats.org/drawingml/2006/main" noGrp="1"/>
          </p:cNvSpPr>
          <p:nvPr/>
        </p:nvSpPr>
        <p:spPr>
          <a:xfrm xmlns:a="http://schemas.openxmlformats.org/drawingml/2006/main">
            <a:off x="0" y="0"/>
            <a:ext cx="12192000" cy="685800"/>
          </a:xfrm>
          <a:prstGeom xmlns:a="http://schemas.openxmlformats.org/drawingml/2006/main" prst="rect">
            <a:avLst/>
          </a:prstGeom>
          <a:solidFill xmlns:a="http://schemas.openxmlformats.org/drawingml/2006/main">
            <a:srgbClr val="4E7A9B"/>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3CBBFB3E-6453-453E-ACD2-6E498E222494}"/>
              </a:ext>
            </a:extLst>
          </p:cNvPr>
          <p:cNvSpPr>
            <a:spLocks xmlns:a="http://schemas.openxmlformats.org/drawingml/2006/main" noGrp="1"/>
          </p:cNvSpPr>
          <p:nvPr/>
        </p:nvSpPr>
        <p:spPr>
          <a:xfrm xmlns:a="http://schemas.openxmlformats.org/drawingml/2006/main">
            <a:off x="342900" y="219075"/>
            <a:ext cx="10382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1">
                <a:solidFill>
                  <a:srgbClr val="FFFFFF"/>
                </a:solidFill>
                <a:latin typeface="Liberation Sans"/>
                <a:ea typeface="Liberation Sans"/>
                <a:cs typeface="Liberation Sans"/>
              </a:defRPr>
            </a:defPPr>
            <a:lvl1pPr>
              <a:buNone/>
              <a:defRPr sz="1800" b="1">
                <a:solidFill>
                  <a:srgbClr val="FFFFFF"/>
                </a:solidFill>
                <a:latin typeface="Liberation Sans"/>
                <a:ea typeface="Liberation Sans"/>
                <a:cs typeface="Liberation Sans"/>
              </a:defRPr>
            </a:lvl1pPr>
            <a:lvl2pPr>
              <a:buNone/>
              <a:defRPr sz="1800" b="1">
                <a:solidFill>
                  <a:srgbClr val="FFFFFF"/>
                </a:solidFill>
                <a:latin typeface="Liberation Sans"/>
                <a:ea typeface="Liberation Sans"/>
                <a:cs typeface="Liberation Sans"/>
              </a:defRPr>
            </a:lvl2pPr>
            <a:lvl3pPr>
              <a:buNone/>
              <a:defRPr sz="1800" b="1">
                <a:solidFill>
                  <a:srgbClr val="FFFFFF"/>
                </a:solidFill>
                <a:latin typeface="Liberation Sans"/>
                <a:ea typeface="Liberation Sans"/>
                <a:cs typeface="Liberation Sans"/>
              </a:defRPr>
            </a:lvl3pPr>
            <a:lvl4pPr>
              <a:buNone/>
              <a:defRPr sz="1800" b="1">
                <a:solidFill>
                  <a:srgbClr val="FFFFFF"/>
                </a:solidFill>
                <a:latin typeface="Liberation Sans"/>
                <a:ea typeface="Liberation Sans"/>
                <a:cs typeface="Liberation Sans"/>
              </a:defRPr>
            </a:lvl4pPr>
            <a:lvl5pPr>
              <a:buNone/>
              <a:defRPr sz="1800" b="1">
                <a:solidFill>
                  <a:srgbClr val="FFFFFF"/>
                </a:solidFill>
                <a:latin typeface="Liberation Sans"/>
                <a:ea typeface="Liberation Sans"/>
                <a:cs typeface="Liberation Sans"/>
              </a:defRPr>
            </a:lvl5pPr>
            <a:lvl6pPr>
              <a:buNone/>
              <a:defRPr sz="1800" b="1">
                <a:solidFill>
                  <a:srgbClr val="FFFFFF"/>
                </a:solidFill>
                <a:latin typeface="Liberation Sans"/>
                <a:ea typeface="Liberation Sans"/>
                <a:cs typeface="Liberation Sans"/>
              </a:defRPr>
            </a:lvl6pPr>
            <a:lvl7pPr>
              <a:buNone/>
              <a:defRPr sz="1800" b="1">
                <a:solidFill>
                  <a:srgbClr val="FFFFFF"/>
                </a:solidFill>
                <a:latin typeface="Liberation Sans"/>
                <a:ea typeface="Liberation Sans"/>
                <a:cs typeface="Liberation Sans"/>
              </a:defRPr>
            </a:lvl7pPr>
            <a:lvl8pPr>
              <a:buNone/>
              <a:defRPr sz="1800" b="1">
                <a:solidFill>
                  <a:srgbClr val="FFFFFF"/>
                </a:solidFill>
                <a:latin typeface="Liberation Sans"/>
                <a:ea typeface="Liberation Sans"/>
                <a:cs typeface="Liberation Sans"/>
              </a:defRPr>
            </a:lvl8pPr>
            <a:lvl9pPr>
              <a:buNone/>
              <a:defRPr sz="1800" b="1">
                <a:solidFill>
                  <a:srgbClr val="FFFFFF"/>
                </a:solidFill>
                <a:latin typeface="Liberation Sans"/>
                <a:ea typeface="Liberation Sans"/>
                <a:cs typeface="Liberation Sans"/>
              </a:defRPr>
            </a:lvl9pPr>
          </a:lstStyle>
          <a:p xmlns:a="http://schemas.openxmlformats.org/drawingml/2006/main">
            <a:pPr>
              <a:buNone/>
              <a:defRPr sz="1800" b="1">
                <a:solidFill>
                  <a:srgbClr val="FFFFFF"/>
                </a:solidFill>
                <a:latin typeface="Liberation Sans"/>
                <a:ea typeface="Liberation Sans"/>
                <a:cs typeface="Liberation Sans"/>
              </a:defRPr>
            </a:pPr>
            <a:r>
              <a:rPr sz="1725" b="1">
                <a:solidFill>
                  <a:srgbClr val="FFFFFF"/>
                </a:solidFill>
                <a:latin typeface="Liberation Sans"/>
                <a:ea typeface="Liberation Sans"/>
                <a:cs typeface="Liberation Sans"/>
              </a:rPr>
              <a:t>CREATIVE ARTS   ·   GROW   ·   Autumn 2 · Week 2   ·   Lesson 2</a:t>
            </a:r>
          </a:p>
        </p:txBody>
      </p:sp>
      <p:pic>
        <p:nvPicPr>
          <p:cNvPr id="3" name="">
            <a:extLst xmlns:a="http://schemas.openxmlformats.org/drawingml/2006/main">
              <a:ext uri="{FF2B5EF4-FFF2-40B4-BE49-F238E27FC236}">
                <a16:creationId xmlns:a16="http://schemas.microsoft.com/office/drawing/2014/main" id="{46BACED4-726E-433A-9FDE-1E2DC644BDEC}"/>
              </a:ext>
            </a:extLst>
          </p:cNvPr>
          <p:cNvPicPr>
            <a:picLocks xmlns:a="http://schemas.openxmlformats.org/drawingml/2006/main" noChangeAspect="1"/>
          </p:cNvPicPr>
          <p:nvPr/>
        </p:nvPicPr>
        <p:blipFill>
          <a:blip xmlns:r="http://schemas.openxmlformats.org/officeDocument/2006/relationships" xmlns:a="http://schemas.openxmlformats.org/drawingml/2006/main" r:embed="R964455656e4e4b47"/>
          <a:stretch xmlns:a="http://schemas.openxmlformats.org/drawingml/2006/main"/>
        </p:blipFill>
        <p:spPr>
          <a:xfrm xmlns:a="http://schemas.openxmlformats.org/drawingml/2006/main">
            <a:off x="11430000" y="104775"/>
            <a:ext cx="476250" cy="4762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A70CDB1-0DB3-415A-9FC9-7F12F0F60665}"/>
              </a:ext>
            </a:extLst>
          </p:cNvPr>
          <p:cNvSpPr>
            <a:spLocks xmlns:a="http://schemas.openxmlformats.org/drawingml/2006/main" noGrp="1"/>
          </p:cNvSpPr>
          <p:nvPr/>
        </p:nvSpPr>
        <p:spPr>
          <a:xfrm xmlns:a="http://schemas.openxmlformats.org/drawingml/2006/main">
            <a:off x="419100" y="885825"/>
            <a:ext cx="11334750" cy="295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350" b="1">
                <a:solidFill>
                  <a:srgbClr val="4E7A9B"/>
                </a:solidFill>
                <a:latin typeface="Liberation Sans"/>
                <a:ea typeface="Liberation Sans"/>
                <a:cs typeface="Liberation Sans"/>
              </a:defRPr>
            </a:defPPr>
            <a:lvl1pPr>
              <a:buNone/>
              <a:defRPr sz="1500" b="1">
                <a:solidFill>
                  <a:srgbClr val="4E7A9B"/>
                </a:solidFill>
                <a:latin typeface="Liberation Sans"/>
                <a:ea typeface="Liberation Sans"/>
                <a:cs typeface="Liberation Sans"/>
              </a:defRPr>
            </a:lvl1pPr>
            <a:lvl2pPr>
              <a:buNone/>
              <a:defRPr sz="1500" b="1">
                <a:solidFill>
                  <a:srgbClr val="4E7A9B"/>
                </a:solidFill>
                <a:latin typeface="Liberation Sans"/>
                <a:ea typeface="Liberation Sans"/>
                <a:cs typeface="Liberation Sans"/>
              </a:defRPr>
            </a:lvl2pPr>
            <a:lvl3pPr>
              <a:buNone/>
              <a:defRPr sz="1500" b="1">
                <a:solidFill>
                  <a:srgbClr val="4E7A9B"/>
                </a:solidFill>
                <a:latin typeface="Liberation Sans"/>
                <a:ea typeface="Liberation Sans"/>
                <a:cs typeface="Liberation Sans"/>
              </a:defRPr>
            </a:lvl3pPr>
            <a:lvl4pPr>
              <a:buNone/>
              <a:defRPr sz="1500" b="1">
                <a:solidFill>
                  <a:srgbClr val="4E7A9B"/>
                </a:solidFill>
                <a:latin typeface="Liberation Sans"/>
                <a:ea typeface="Liberation Sans"/>
                <a:cs typeface="Liberation Sans"/>
              </a:defRPr>
            </a:lvl4pPr>
            <a:lvl5pPr>
              <a:buNone/>
              <a:defRPr sz="1500" b="1">
                <a:solidFill>
                  <a:srgbClr val="4E7A9B"/>
                </a:solidFill>
                <a:latin typeface="Liberation Sans"/>
                <a:ea typeface="Liberation Sans"/>
                <a:cs typeface="Liberation Sans"/>
              </a:defRPr>
            </a:lvl5pPr>
            <a:lvl6pPr>
              <a:buNone/>
              <a:defRPr sz="1500" b="1">
                <a:solidFill>
                  <a:srgbClr val="4E7A9B"/>
                </a:solidFill>
                <a:latin typeface="Liberation Sans"/>
                <a:ea typeface="Liberation Sans"/>
                <a:cs typeface="Liberation Sans"/>
              </a:defRPr>
            </a:lvl6pPr>
            <a:lvl7pPr>
              <a:buNone/>
              <a:defRPr sz="1500" b="1">
                <a:solidFill>
                  <a:srgbClr val="4E7A9B"/>
                </a:solidFill>
                <a:latin typeface="Liberation Sans"/>
                <a:ea typeface="Liberation Sans"/>
                <a:cs typeface="Liberation Sans"/>
              </a:defRPr>
            </a:lvl7pPr>
            <a:lvl8pPr>
              <a:buNone/>
              <a:defRPr sz="1500" b="1">
                <a:solidFill>
                  <a:srgbClr val="4E7A9B"/>
                </a:solidFill>
                <a:latin typeface="Liberation Sans"/>
                <a:ea typeface="Liberation Sans"/>
                <a:cs typeface="Liberation Sans"/>
              </a:defRPr>
            </a:lvl8pPr>
            <a:lvl9pPr>
              <a:buNone/>
              <a:defRPr sz="1500" b="1">
                <a:solidFill>
                  <a:srgbClr val="4E7A9B"/>
                </a:solidFill>
                <a:latin typeface="Liberation Sans"/>
                <a:ea typeface="Liberation Sans"/>
                <a:cs typeface="Liberation Sans"/>
              </a:defRPr>
            </a:lvl9pPr>
          </a:lstStyle>
          <a:p xmlns:a="http://schemas.openxmlformats.org/drawingml/2006/main">
            <a:pPr>
              <a:buNone/>
              <a:defRPr sz="1500" b="1">
                <a:solidFill>
                  <a:srgbClr val="4E7A9B"/>
                </a:solidFill>
                <a:latin typeface="Liberation Sans"/>
                <a:ea typeface="Liberation Sans"/>
                <a:cs typeface="Liberation Sans"/>
              </a:defRPr>
            </a:pPr>
            <a:r>
              <a:rPr sz="1350" b="1">
                <a:solidFill>
                  <a:srgbClr val="4E7A9B"/>
                </a:solidFill>
                <a:latin typeface="Liberation Sans"/>
                <a:ea typeface="Liberation Sans"/>
                <a:cs typeface="Liberation Sans"/>
              </a:rPr>
              <a:t>REVIEW   ·   3 MIN   ·   Wednesday 11 November 2026</a:t>
            </a:r>
          </a:p>
        </p:txBody>
      </p:sp>
      <p:sp>
        <p:nvSpPr>
          <p:cNvPr id="5" name="">
            <a:extLst xmlns:a="http://schemas.openxmlformats.org/drawingml/2006/main">
              <a:ext uri="{FF2B5EF4-FFF2-40B4-BE49-F238E27FC236}">
                <a16:creationId xmlns:a16="http://schemas.microsoft.com/office/drawing/2014/main" id="{1F2B0AFB-389F-48B5-84DD-A28F8EC78F3D}"/>
              </a:ext>
            </a:extLst>
          </p:cNvPr>
          <p:cNvSpPr>
            <a:spLocks xmlns:a="http://schemas.openxmlformats.org/drawingml/2006/main" noGrp="1"/>
          </p:cNvSpPr>
          <p:nvPr/>
        </p:nvSpPr>
        <p:spPr>
          <a:xfrm xmlns:a="http://schemas.openxmlformats.org/drawingml/2006/main">
            <a:off x="419100" y="1333500"/>
            <a:ext cx="11239500" cy="933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450" b="1">
                <a:solidFill>
                  <a:srgbClr val="152238"/>
                </a:solidFill>
                <a:latin typeface="Liberation Sans"/>
                <a:ea typeface="Liberation Sans"/>
                <a:cs typeface="Liberation Sans"/>
              </a:defRPr>
            </a:defPPr>
            <a:lvl1pPr>
              <a:buNone/>
              <a:defRPr sz="3450" b="1">
                <a:solidFill>
                  <a:srgbClr val="152238"/>
                </a:solidFill>
                <a:latin typeface="Liberation Sans"/>
                <a:ea typeface="Liberation Sans"/>
                <a:cs typeface="Liberation Sans"/>
              </a:defRPr>
            </a:lvl1pPr>
            <a:lvl2pPr>
              <a:buNone/>
              <a:defRPr sz="3450" b="1">
                <a:solidFill>
                  <a:srgbClr val="152238"/>
                </a:solidFill>
                <a:latin typeface="Liberation Sans"/>
                <a:ea typeface="Liberation Sans"/>
                <a:cs typeface="Liberation Sans"/>
              </a:defRPr>
            </a:lvl2pPr>
            <a:lvl3pPr>
              <a:buNone/>
              <a:defRPr sz="3450" b="1">
                <a:solidFill>
                  <a:srgbClr val="152238"/>
                </a:solidFill>
                <a:latin typeface="Liberation Sans"/>
                <a:ea typeface="Liberation Sans"/>
                <a:cs typeface="Liberation Sans"/>
              </a:defRPr>
            </a:lvl3pPr>
            <a:lvl4pPr>
              <a:buNone/>
              <a:defRPr sz="3450" b="1">
                <a:solidFill>
                  <a:srgbClr val="152238"/>
                </a:solidFill>
                <a:latin typeface="Liberation Sans"/>
                <a:ea typeface="Liberation Sans"/>
                <a:cs typeface="Liberation Sans"/>
              </a:defRPr>
            </a:lvl4pPr>
            <a:lvl5pPr>
              <a:buNone/>
              <a:defRPr sz="3450" b="1">
                <a:solidFill>
                  <a:srgbClr val="152238"/>
                </a:solidFill>
                <a:latin typeface="Liberation Sans"/>
                <a:ea typeface="Liberation Sans"/>
                <a:cs typeface="Liberation Sans"/>
              </a:defRPr>
            </a:lvl5pPr>
            <a:lvl6pPr>
              <a:buNone/>
              <a:defRPr sz="3450" b="1">
                <a:solidFill>
                  <a:srgbClr val="152238"/>
                </a:solidFill>
                <a:latin typeface="Liberation Sans"/>
                <a:ea typeface="Liberation Sans"/>
                <a:cs typeface="Liberation Sans"/>
              </a:defRPr>
            </a:lvl6pPr>
            <a:lvl7pPr>
              <a:buNone/>
              <a:defRPr sz="3450" b="1">
                <a:solidFill>
                  <a:srgbClr val="152238"/>
                </a:solidFill>
                <a:latin typeface="Liberation Sans"/>
                <a:ea typeface="Liberation Sans"/>
                <a:cs typeface="Liberation Sans"/>
              </a:defRPr>
            </a:lvl7pPr>
            <a:lvl8pPr>
              <a:buNone/>
              <a:defRPr sz="3450" b="1">
                <a:solidFill>
                  <a:srgbClr val="152238"/>
                </a:solidFill>
                <a:latin typeface="Liberation Sans"/>
                <a:ea typeface="Liberation Sans"/>
                <a:cs typeface="Liberation Sans"/>
              </a:defRPr>
            </a:lvl8pPr>
            <a:lvl9pPr>
              <a:buNone/>
              <a:defRPr sz="3450" b="1">
                <a:solidFill>
                  <a:srgbClr val="152238"/>
                </a:solidFill>
                <a:latin typeface="Liberation Sans"/>
                <a:ea typeface="Liberation Sans"/>
                <a:cs typeface="Liberation Sans"/>
              </a:defRPr>
            </a:lvl9pPr>
          </a:lstStyle>
          <a:p xmlns:a="http://schemas.openxmlformats.org/drawingml/2006/main">
            <a:pPr>
              <a:buNone/>
              <a:defRPr sz="3450" b="1">
                <a:solidFill>
                  <a:srgbClr val="152238"/>
                </a:solidFill>
                <a:latin typeface="Liberation Sans"/>
                <a:ea typeface="Liberation Sans"/>
                <a:cs typeface="Liberation Sans"/>
              </a:defRPr>
            </a:pPr>
            <a:r>
              <a:rPr sz="3450" b="1">
                <a:solidFill>
                  <a:srgbClr val="152238"/>
                </a:solidFill>
                <a:latin typeface="Liberation Sans"/>
                <a:ea typeface="Liberation Sans"/>
                <a:cs typeface="Liberation Sans"/>
              </a:rPr>
              <a:t>My real practice record</a:t>
            </a:r>
          </a:p>
        </p:txBody>
      </p:sp>
      <p:sp>
        <p:nvSpPr>
          <p:cNvPr id="6" name="">
            <a:extLst xmlns:a="http://schemas.openxmlformats.org/drawingml/2006/main">
              <a:ext uri="{FF2B5EF4-FFF2-40B4-BE49-F238E27FC236}">
                <a16:creationId xmlns:a16="http://schemas.microsoft.com/office/drawing/2014/main" id="{8B38F81C-8EEF-401B-A993-9B46E687B19C}"/>
              </a:ext>
            </a:extLst>
          </p:cNvPr>
          <p:cNvSpPr>
            <a:spLocks xmlns:a="http://schemas.openxmlformats.org/drawingml/2006/main" noGrp="1"/>
          </p:cNvSpPr>
          <p:nvPr/>
        </p:nvSpPr>
        <p:spPr>
          <a:xfrm xmlns:a="http://schemas.openxmlformats.org/drawingml/2006/main">
            <a:off x="438150" y="24003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950" b="0">
                <a:solidFill>
                  <a:srgbClr val="152238"/>
                </a:solidFill>
                <a:latin typeface="Liberation Sans"/>
                <a:ea typeface="Liberation Sans"/>
                <a:cs typeface="Liberation Sans"/>
              </a:defRPr>
            </a:defPPr>
            <a:lvl1pPr>
              <a:buNone/>
              <a:defRPr sz="1950" b="0">
                <a:solidFill>
                  <a:srgbClr val="152238"/>
                </a:solidFill>
                <a:latin typeface="Liberation Sans"/>
                <a:ea typeface="Liberation Sans"/>
                <a:cs typeface="Liberation Sans"/>
              </a:defRPr>
            </a:lvl1pPr>
            <a:lvl2pPr>
              <a:buNone/>
              <a:defRPr sz="1950" b="0">
                <a:solidFill>
                  <a:srgbClr val="152238"/>
                </a:solidFill>
                <a:latin typeface="Liberation Sans"/>
                <a:ea typeface="Liberation Sans"/>
                <a:cs typeface="Liberation Sans"/>
              </a:defRPr>
            </a:lvl2pPr>
            <a:lvl3pPr>
              <a:buNone/>
              <a:defRPr sz="1950" b="0">
                <a:solidFill>
                  <a:srgbClr val="152238"/>
                </a:solidFill>
                <a:latin typeface="Liberation Sans"/>
                <a:ea typeface="Liberation Sans"/>
                <a:cs typeface="Liberation Sans"/>
              </a:defRPr>
            </a:lvl3pPr>
            <a:lvl4pPr>
              <a:buNone/>
              <a:defRPr sz="1950" b="0">
                <a:solidFill>
                  <a:srgbClr val="152238"/>
                </a:solidFill>
                <a:latin typeface="Liberation Sans"/>
                <a:ea typeface="Liberation Sans"/>
                <a:cs typeface="Liberation Sans"/>
              </a:defRPr>
            </a:lvl4pPr>
            <a:lvl5pPr>
              <a:buNone/>
              <a:defRPr sz="1950" b="0">
                <a:solidFill>
                  <a:srgbClr val="152238"/>
                </a:solidFill>
                <a:latin typeface="Liberation Sans"/>
                <a:ea typeface="Liberation Sans"/>
                <a:cs typeface="Liberation Sans"/>
              </a:defRPr>
            </a:lvl5pPr>
            <a:lvl6pPr>
              <a:buNone/>
              <a:defRPr sz="1950" b="0">
                <a:solidFill>
                  <a:srgbClr val="152238"/>
                </a:solidFill>
                <a:latin typeface="Liberation Sans"/>
                <a:ea typeface="Liberation Sans"/>
                <a:cs typeface="Liberation Sans"/>
              </a:defRPr>
            </a:lvl6pPr>
            <a:lvl7pPr>
              <a:buNone/>
              <a:defRPr sz="1950" b="0">
                <a:solidFill>
                  <a:srgbClr val="152238"/>
                </a:solidFill>
                <a:latin typeface="Liberation Sans"/>
                <a:ea typeface="Liberation Sans"/>
                <a:cs typeface="Liberation Sans"/>
              </a:defRPr>
            </a:lvl7pPr>
            <a:lvl8pPr>
              <a:buNone/>
              <a:defRPr sz="1950" b="0">
                <a:solidFill>
                  <a:srgbClr val="152238"/>
                </a:solidFill>
                <a:latin typeface="Liberation Sans"/>
                <a:ea typeface="Liberation Sans"/>
                <a:cs typeface="Liberation Sans"/>
              </a:defRPr>
            </a:lvl8pPr>
            <a:lvl9pPr>
              <a:buNone/>
              <a:defRPr sz="1950" b="0">
                <a:solidFill>
                  <a:srgbClr val="152238"/>
                </a:solidFill>
                <a:latin typeface="Liberation Sans"/>
                <a:ea typeface="Liberation Sans"/>
                <a:cs typeface="Liberation Sans"/>
              </a:defRPr>
            </a:lvl9pPr>
          </a:lstStyle>
          <a:p xmlns:a="http://schemas.openxmlformats.org/drawingml/2006/main">
            <a:pPr>
              <a:buNone/>
              <a:defRPr sz="1950" b="0">
                <a:solidFill>
                  <a:srgbClr val="152238"/>
                </a:solidFill>
                <a:latin typeface="Liberation Sans"/>
                <a:ea typeface="Liberation Sans"/>
                <a:cs typeface="Liberation Sans"/>
              </a:defRPr>
            </a:pPr>
            <a:r>
              <a:rPr sz="1950" b="0">
                <a:solidFill>
                  <a:srgbClr val="152238"/>
                </a:solidFill>
                <a:latin typeface="Liberation Sans"/>
                <a:ea typeface="Liberation Sans"/>
                <a:cs typeface="Liberation Sans"/>
              </a:rPr>
              <a:t>I played or showed part ___.</a:t>
            </a:r>
          </a:p>
        </p:txBody>
      </p:sp>
      <p:sp>
        <p:nvSpPr>
          <p:cNvPr id="7" name="">
            <a:extLst xmlns:a="http://schemas.openxmlformats.org/drawingml/2006/main">
              <a:ext uri="{FF2B5EF4-FFF2-40B4-BE49-F238E27FC236}">
                <a16:creationId xmlns:a16="http://schemas.microsoft.com/office/drawing/2014/main" id="{0F960041-A9F7-49EB-AF36-4EF1D8C3AEC8}"/>
              </a:ext>
            </a:extLst>
          </p:cNvPr>
          <p:cNvSpPr>
            <a:spLocks xmlns:a="http://schemas.openxmlformats.org/drawingml/2006/main" noGrp="1"/>
          </p:cNvSpPr>
          <p:nvPr/>
        </p:nvSpPr>
        <p:spPr>
          <a:xfrm xmlns:a="http://schemas.openxmlformats.org/drawingml/2006/main">
            <a:off x="438150" y="306705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950" b="0">
                <a:solidFill>
                  <a:srgbClr val="152238"/>
                </a:solidFill>
                <a:latin typeface="Liberation Sans"/>
                <a:ea typeface="Liberation Sans"/>
                <a:cs typeface="Liberation Sans"/>
              </a:defRPr>
            </a:defPPr>
            <a:lvl1pPr>
              <a:buNone/>
              <a:defRPr sz="1950" b="0">
                <a:solidFill>
                  <a:srgbClr val="152238"/>
                </a:solidFill>
                <a:latin typeface="Liberation Sans"/>
                <a:ea typeface="Liberation Sans"/>
                <a:cs typeface="Liberation Sans"/>
              </a:defRPr>
            </a:lvl1pPr>
            <a:lvl2pPr>
              <a:buNone/>
              <a:defRPr sz="1950" b="0">
                <a:solidFill>
                  <a:srgbClr val="152238"/>
                </a:solidFill>
                <a:latin typeface="Liberation Sans"/>
                <a:ea typeface="Liberation Sans"/>
                <a:cs typeface="Liberation Sans"/>
              </a:defRPr>
            </a:lvl2pPr>
            <a:lvl3pPr>
              <a:buNone/>
              <a:defRPr sz="1950" b="0">
                <a:solidFill>
                  <a:srgbClr val="152238"/>
                </a:solidFill>
                <a:latin typeface="Liberation Sans"/>
                <a:ea typeface="Liberation Sans"/>
                <a:cs typeface="Liberation Sans"/>
              </a:defRPr>
            </a:lvl3pPr>
            <a:lvl4pPr>
              <a:buNone/>
              <a:defRPr sz="1950" b="0">
                <a:solidFill>
                  <a:srgbClr val="152238"/>
                </a:solidFill>
                <a:latin typeface="Liberation Sans"/>
                <a:ea typeface="Liberation Sans"/>
                <a:cs typeface="Liberation Sans"/>
              </a:defRPr>
            </a:lvl4pPr>
            <a:lvl5pPr>
              <a:buNone/>
              <a:defRPr sz="1950" b="0">
                <a:solidFill>
                  <a:srgbClr val="152238"/>
                </a:solidFill>
                <a:latin typeface="Liberation Sans"/>
                <a:ea typeface="Liberation Sans"/>
                <a:cs typeface="Liberation Sans"/>
              </a:defRPr>
            </a:lvl5pPr>
            <a:lvl6pPr>
              <a:buNone/>
              <a:defRPr sz="1950" b="0">
                <a:solidFill>
                  <a:srgbClr val="152238"/>
                </a:solidFill>
                <a:latin typeface="Liberation Sans"/>
                <a:ea typeface="Liberation Sans"/>
                <a:cs typeface="Liberation Sans"/>
              </a:defRPr>
            </a:lvl6pPr>
            <a:lvl7pPr>
              <a:buNone/>
              <a:defRPr sz="1950" b="0">
                <a:solidFill>
                  <a:srgbClr val="152238"/>
                </a:solidFill>
                <a:latin typeface="Liberation Sans"/>
                <a:ea typeface="Liberation Sans"/>
                <a:cs typeface="Liberation Sans"/>
              </a:defRPr>
            </a:lvl7pPr>
            <a:lvl8pPr>
              <a:buNone/>
              <a:defRPr sz="1950" b="0">
                <a:solidFill>
                  <a:srgbClr val="152238"/>
                </a:solidFill>
                <a:latin typeface="Liberation Sans"/>
                <a:ea typeface="Liberation Sans"/>
                <a:cs typeface="Liberation Sans"/>
              </a:defRPr>
            </a:lvl8pPr>
            <a:lvl9pPr>
              <a:buNone/>
              <a:defRPr sz="1950" b="0">
                <a:solidFill>
                  <a:srgbClr val="152238"/>
                </a:solidFill>
                <a:latin typeface="Liberation Sans"/>
                <a:ea typeface="Liberation Sans"/>
                <a:cs typeface="Liberation Sans"/>
              </a:defRPr>
            </a:lvl9pPr>
          </a:lstStyle>
          <a:p xmlns:a="http://schemas.openxmlformats.org/drawingml/2006/main">
            <a:pPr>
              <a:buNone/>
              <a:defRPr sz="1950" b="0">
                <a:solidFill>
                  <a:srgbClr val="152238"/>
                </a:solidFill>
                <a:latin typeface="Liberation Sans"/>
                <a:ea typeface="Liberation Sans"/>
                <a:cs typeface="Liberation Sans"/>
              </a:defRPr>
            </a:pPr>
            <a:r>
              <a:rPr sz="1950" b="0">
                <a:solidFill>
                  <a:srgbClr val="152238"/>
                </a:solidFill>
                <a:latin typeface="Liberation Sans"/>
                <a:ea typeface="Liberation Sans"/>
                <a:cs typeface="Liberation Sans"/>
              </a:rPr>
              <a:t>My rests were on ___.</a:t>
            </a:r>
          </a:p>
        </p:txBody>
      </p:sp>
      <p:sp>
        <p:nvSpPr>
          <p:cNvPr id="8" name="">
            <a:extLst xmlns:a="http://schemas.openxmlformats.org/drawingml/2006/main">
              <a:ext uri="{FF2B5EF4-FFF2-40B4-BE49-F238E27FC236}">
                <a16:creationId xmlns:a16="http://schemas.microsoft.com/office/drawing/2014/main" id="{482F3EEA-4758-436B-8019-0FA6EB63BB20}"/>
              </a:ext>
            </a:extLst>
          </p:cNvPr>
          <p:cNvSpPr>
            <a:spLocks xmlns:a="http://schemas.openxmlformats.org/drawingml/2006/main" noGrp="1"/>
          </p:cNvSpPr>
          <p:nvPr/>
        </p:nvSpPr>
        <p:spPr>
          <a:xfrm xmlns:a="http://schemas.openxmlformats.org/drawingml/2006/main">
            <a:off x="438150" y="37338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950" b="0">
                <a:solidFill>
                  <a:srgbClr val="152238"/>
                </a:solidFill>
                <a:latin typeface="Liberation Sans"/>
                <a:ea typeface="Liberation Sans"/>
                <a:cs typeface="Liberation Sans"/>
              </a:defRPr>
            </a:defPPr>
            <a:lvl1pPr>
              <a:buNone/>
              <a:defRPr sz="1950" b="0">
                <a:solidFill>
                  <a:srgbClr val="152238"/>
                </a:solidFill>
                <a:latin typeface="Liberation Sans"/>
                <a:ea typeface="Liberation Sans"/>
                <a:cs typeface="Liberation Sans"/>
              </a:defRPr>
            </a:lvl1pPr>
            <a:lvl2pPr>
              <a:buNone/>
              <a:defRPr sz="1950" b="0">
                <a:solidFill>
                  <a:srgbClr val="152238"/>
                </a:solidFill>
                <a:latin typeface="Liberation Sans"/>
                <a:ea typeface="Liberation Sans"/>
                <a:cs typeface="Liberation Sans"/>
              </a:defRPr>
            </a:lvl2pPr>
            <a:lvl3pPr>
              <a:buNone/>
              <a:defRPr sz="1950" b="0">
                <a:solidFill>
                  <a:srgbClr val="152238"/>
                </a:solidFill>
                <a:latin typeface="Liberation Sans"/>
                <a:ea typeface="Liberation Sans"/>
                <a:cs typeface="Liberation Sans"/>
              </a:defRPr>
            </a:lvl3pPr>
            <a:lvl4pPr>
              <a:buNone/>
              <a:defRPr sz="1950" b="0">
                <a:solidFill>
                  <a:srgbClr val="152238"/>
                </a:solidFill>
                <a:latin typeface="Liberation Sans"/>
                <a:ea typeface="Liberation Sans"/>
                <a:cs typeface="Liberation Sans"/>
              </a:defRPr>
            </a:lvl4pPr>
            <a:lvl5pPr>
              <a:buNone/>
              <a:defRPr sz="1950" b="0">
                <a:solidFill>
                  <a:srgbClr val="152238"/>
                </a:solidFill>
                <a:latin typeface="Liberation Sans"/>
                <a:ea typeface="Liberation Sans"/>
                <a:cs typeface="Liberation Sans"/>
              </a:defRPr>
            </a:lvl5pPr>
            <a:lvl6pPr>
              <a:buNone/>
              <a:defRPr sz="1950" b="0">
                <a:solidFill>
                  <a:srgbClr val="152238"/>
                </a:solidFill>
                <a:latin typeface="Liberation Sans"/>
                <a:ea typeface="Liberation Sans"/>
                <a:cs typeface="Liberation Sans"/>
              </a:defRPr>
            </a:lvl6pPr>
            <a:lvl7pPr>
              <a:buNone/>
              <a:defRPr sz="1950" b="0">
                <a:solidFill>
                  <a:srgbClr val="152238"/>
                </a:solidFill>
                <a:latin typeface="Liberation Sans"/>
                <a:ea typeface="Liberation Sans"/>
                <a:cs typeface="Liberation Sans"/>
              </a:defRPr>
            </a:lvl7pPr>
            <a:lvl8pPr>
              <a:buNone/>
              <a:defRPr sz="1950" b="0">
                <a:solidFill>
                  <a:srgbClr val="152238"/>
                </a:solidFill>
                <a:latin typeface="Liberation Sans"/>
                <a:ea typeface="Liberation Sans"/>
                <a:cs typeface="Liberation Sans"/>
              </a:defRPr>
            </a:lvl8pPr>
            <a:lvl9pPr>
              <a:buNone/>
              <a:defRPr sz="1950" b="0">
                <a:solidFill>
                  <a:srgbClr val="152238"/>
                </a:solidFill>
                <a:latin typeface="Liberation Sans"/>
                <a:ea typeface="Liberation Sans"/>
                <a:cs typeface="Liberation Sans"/>
              </a:defRPr>
            </a:lvl9pPr>
          </a:lstStyle>
          <a:p xmlns:a="http://schemas.openxmlformats.org/drawingml/2006/main">
            <a:pPr>
              <a:buNone/>
              <a:defRPr sz="1950" b="0">
                <a:solidFill>
                  <a:srgbClr val="152238"/>
                </a:solidFill>
                <a:latin typeface="Liberation Sans"/>
                <a:ea typeface="Liberation Sans"/>
                <a:cs typeface="Liberation Sans"/>
              </a:defRPr>
            </a:pPr>
            <a:r>
              <a:rPr sz="1950" b="0">
                <a:solidFill>
                  <a:srgbClr val="152238"/>
                </a:solidFill>
                <a:latin typeface="Liberation Sans"/>
                <a:ea typeface="Liberation Sans"/>
                <a:cs typeface="Liberation Sans"/>
              </a:rPr>
              <a:t>The listener noticed ___.</a:t>
            </a:r>
          </a:p>
        </p:txBody>
      </p:sp>
      <p:sp>
        <p:nvSpPr>
          <p:cNvPr id="9" name="">
            <a:extLst xmlns:a="http://schemas.openxmlformats.org/drawingml/2006/main">
              <a:ext uri="{FF2B5EF4-FFF2-40B4-BE49-F238E27FC236}">
                <a16:creationId xmlns:a16="http://schemas.microsoft.com/office/drawing/2014/main" id="{F41C13E6-A592-4E10-BE27-35A26FA5EEBB}"/>
              </a:ext>
            </a:extLst>
          </p:cNvPr>
          <p:cNvSpPr>
            <a:spLocks xmlns:a="http://schemas.openxmlformats.org/drawingml/2006/main" noGrp="1"/>
          </p:cNvSpPr>
          <p:nvPr/>
        </p:nvSpPr>
        <p:spPr>
          <a:xfrm xmlns:a="http://schemas.openxmlformats.org/drawingml/2006/main">
            <a:off x="438150" y="440055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950" b="0">
                <a:solidFill>
                  <a:srgbClr val="152238"/>
                </a:solidFill>
                <a:latin typeface="Liberation Sans"/>
                <a:ea typeface="Liberation Sans"/>
                <a:cs typeface="Liberation Sans"/>
              </a:defRPr>
            </a:defPPr>
            <a:lvl1pPr>
              <a:buNone/>
              <a:defRPr sz="1950" b="0">
                <a:solidFill>
                  <a:srgbClr val="152238"/>
                </a:solidFill>
                <a:latin typeface="Liberation Sans"/>
                <a:ea typeface="Liberation Sans"/>
                <a:cs typeface="Liberation Sans"/>
              </a:defRPr>
            </a:lvl1pPr>
            <a:lvl2pPr>
              <a:buNone/>
              <a:defRPr sz="1950" b="0">
                <a:solidFill>
                  <a:srgbClr val="152238"/>
                </a:solidFill>
                <a:latin typeface="Liberation Sans"/>
                <a:ea typeface="Liberation Sans"/>
                <a:cs typeface="Liberation Sans"/>
              </a:defRPr>
            </a:lvl2pPr>
            <a:lvl3pPr>
              <a:buNone/>
              <a:defRPr sz="1950" b="0">
                <a:solidFill>
                  <a:srgbClr val="152238"/>
                </a:solidFill>
                <a:latin typeface="Liberation Sans"/>
                <a:ea typeface="Liberation Sans"/>
                <a:cs typeface="Liberation Sans"/>
              </a:defRPr>
            </a:lvl3pPr>
            <a:lvl4pPr>
              <a:buNone/>
              <a:defRPr sz="1950" b="0">
                <a:solidFill>
                  <a:srgbClr val="152238"/>
                </a:solidFill>
                <a:latin typeface="Liberation Sans"/>
                <a:ea typeface="Liberation Sans"/>
                <a:cs typeface="Liberation Sans"/>
              </a:defRPr>
            </a:lvl4pPr>
            <a:lvl5pPr>
              <a:buNone/>
              <a:defRPr sz="1950" b="0">
                <a:solidFill>
                  <a:srgbClr val="152238"/>
                </a:solidFill>
                <a:latin typeface="Liberation Sans"/>
                <a:ea typeface="Liberation Sans"/>
                <a:cs typeface="Liberation Sans"/>
              </a:defRPr>
            </a:lvl5pPr>
            <a:lvl6pPr>
              <a:buNone/>
              <a:defRPr sz="1950" b="0">
                <a:solidFill>
                  <a:srgbClr val="152238"/>
                </a:solidFill>
                <a:latin typeface="Liberation Sans"/>
                <a:ea typeface="Liberation Sans"/>
                <a:cs typeface="Liberation Sans"/>
              </a:defRPr>
            </a:lvl6pPr>
            <a:lvl7pPr>
              <a:buNone/>
              <a:defRPr sz="1950" b="0">
                <a:solidFill>
                  <a:srgbClr val="152238"/>
                </a:solidFill>
                <a:latin typeface="Liberation Sans"/>
                <a:ea typeface="Liberation Sans"/>
                <a:cs typeface="Liberation Sans"/>
              </a:defRPr>
            </a:lvl7pPr>
            <a:lvl8pPr>
              <a:buNone/>
              <a:defRPr sz="1950" b="0">
                <a:solidFill>
                  <a:srgbClr val="152238"/>
                </a:solidFill>
                <a:latin typeface="Liberation Sans"/>
                <a:ea typeface="Liberation Sans"/>
                <a:cs typeface="Liberation Sans"/>
              </a:defRPr>
            </a:lvl8pPr>
            <a:lvl9pPr>
              <a:buNone/>
              <a:defRPr sz="1950" b="0">
                <a:solidFill>
                  <a:srgbClr val="152238"/>
                </a:solidFill>
                <a:latin typeface="Liberation Sans"/>
                <a:ea typeface="Liberation Sans"/>
                <a:cs typeface="Liberation Sans"/>
              </a:defRPr>
            </a:lvl9pPr>
          </a:lstStyle>
          <a:p xmlns:a="http://schemas.openxmlformats.org/drawingml/2006/main">
            <a:pPr>
              <a:buNone/>
              <a:defRPr sz="1950" b="0">
                <a:solidFill>
                  <a:srgbClr val="152238"/>
                </a:solidFill>
                <a:latin typeface="Liberation Sans"/>
                <a:ea typeface="Liberation Sans"/>
                <a:cs typeface="Liberation Sans"/>
              </a:defRPr>
            </a:pPr>
            <a:r>
              <a:rPr sz="1950" b="0">
                <a:solidFill>
                  <a:srgbClr val="152238"/>
                </a:solidFill>
                <a:latin typeface="Liberation Sans"/>
                <a:ea typeface="Liberation Sans"/>
                <a:cs typeface="Liberation Sans"/>
              </a:rPr>
              <a:t>My next step was ___. I responded by ___.</a:t>
            </a:r>
          </a:p>
        </p:txBody>
      </p:sp>
      <p:sp>
        <p:nvSpPr>
          <p:cNvPr id="10" name="">
            <a:extLst xmlns:a="http://schemas.openxmlformats.org/drawingml/2006/main">
              <a:ext uri="{FF2B5EF4-FFF2-40B4-BE49-F238E27FC236}">
                <a16:creationId xmlns:a16="http://schemas.microsoft.com/office/drawing/2014/main" id="{E085B4B7-FB3F-44A6-A7D2-63175F774582}"/>
              </a:ext>
            </a:extLst>
          </p:cNvPr>
          <p:cNvSpPr>
            <a:spLocks xmlns:a="http://schemas.openxmlformats.org/drawingml/2006/main" noGrp="1"/>
          </p:cNvSpPr>
          <p:nvPr/>
        </p:nvSpPr>
        <p:spPr>
          <a:xfrm xmlns:a="http://schemas.openxmlformats.org/drawingml/2006/main">
            <a:off x="438150" y="50673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950" b="0">
                <a:solidFill>
                  <a:srgbClr val="152238"/>
                </a:solidFill>
                <a:latin typeface="Liberation Sans"/>
                <a:ea typeface="Liberation Sans"/>
                <a:cs typeface="Liberation Sans"/>
              </a:defRPr>
            </a:defPPr>
            <a:lvl1pPr>
              <a:buNone/>
              <a:defRPr sz="1950" b="0">
                <a:solidFill>
                  <a:srgbClr val="152238"/>
                </a:solidFill>
                <a:latin typeface="Liberation Sans"/>
                <a:ea typeface="Liberation Sans"/>
                <a:cs typeface="Liberation Sans"/>
              </a:defRPr>
            </a:lvl1pPr>
            <a:lvl2pPr>
              <a:buNone/>
              <a:defRPr sz="1950" b="0">
                <a:solidFill>
                  <a:srgbClr val="152238"/>
                </a:solidFill>
                <a:latin typeface="Liberation Sans"/>
                <a:ea typeface="Liberation Sans"/>
                <a:cs typeface="Liberation Sans"/>
              </a:defRPr>
            </a:lvl2pPr>
            <a:lvl3pPr>
              <a:buNone/>
              <a:defRPr sz="1950" b="0">
                <a:solidFill>
                  <a:srgbClr val="152238"/>
                </a:solidFill>
                <a:latin typeface="Liberation Sans"/>
                <a:ea typeface="Liberation Sans"/>
                <a:cs typeface="Liberation Sans"/>
              </a:defRPr>
            </a:lvl3pPr>
            <a:lvl4pPr>
              <a:buNone/>
              <a:defRPr sz="1950" b="0">
                <a:solidFill>
                  <a:srgbClr val="152238"/>
                </a:solidFill>
                <a:latin typeface="Liberation Sans"/>
                <a:ea typeface="Liberation Sans"/>
                <a:cs typeface="Liberation Sans"/>
              </a:defRPr>
            </a:lvl4pPr>
            <a:lvl5pPr>
              <a:buNone/>
              <a:defRPr sz="1950" b="0">
                <a:solidFill>
                  <a:srgbClr val="152238"/>
                </a:solidFill>
                <a:latin typeface="Liberation Sans"/>
                <a:ea typeface="Liberation Sans"/>
                <a:cs typeface="Liberation Sans"/>
              </a:defRPr>
            </a:lvl5pPr>
            <a:lvl6pPr>
              <a:buNone/>
              <a:defRPr sz="1950" b="0">
                <a:solidFill>
                  <a:srgbClr val="152238"/>
                </a:solidFill>
                <a:latin typeface="Liberation Sans"/>
                <a:ea typeface="Liberation Sans"/>
                <a:cs typeface="Liberation Sans"/>
              </a:defRPr>
            </a:lvl6pPr>
            <a:lvl7pPr>
              <a:buNone/>
              <a:defRPr sz="1950" b="0">
                <a:solidFill>
                  <a:srgbClr val="152238"/>
                </a:solidFill>
                <a:latin typeface="Liberation Sans"/>
                <a:ea typeface="Liberation Sans"/>
                <a:cs typeface="Liberation Sans"/>
              </a:defRPr>
            </a:lvl7pPr>
            <a:lvl8pPr>
              <a:buNone/>
              <a:defRPr sz="1950" b="0">
                <a:solidFill>
                  <a:srgbClr val="152238"/>
                </a:solidFill>
                <a:latin typeface="Liberation Sans"/>
                <a:ea typeface="Liberation Sans"/>
                <a:cs typeface="Liberation Sans"/>
              </a:defRPr>
            </a:lvl8pPr>
            <a:lvl9pPr>
              <a:buNone/>
              <a:defRPr sz="1950" b="0">
                <a:solidFill>
                  <a:srgbClr val="152238"/>
                </a:solidFill>
                <a:latin typeface="Liberation Sans"/>
                <a:ea typeface="Liberation Sans"/>
                <a:cs typeface="Liberation Sans"/>
              </a:defRPr>
            </a:lvl9pPr>
          </a:lstStyle>
          <a:p xmlns:a="http://schemas.openxmlformats.org/drawingml/2006/main">
            <a:pPr>
              <a:buNone/>
              <a:defRPr sz="1950" b="0">
                <a:solidFill>
                  <a:srgbClr val="152238"/>
                </a:solidFill>
                <a:latin typeface="Liberation Sans"/>
                <a:ea typeface="Liberation Sans"/>
                <a:cs typeface="Liberation Sans"/>
              </a:defRPr>
            </a:pPr>
            <a:r>
              <a:rPr sz="1950" b="0">
                <a:solidFill>
                  <a:srgbClr val="152238"/>
                </a:solidFill>
                <a:latin typeface="Liberation Sans"/>
                <a:ea typeface="Liberation Sans"/>
                <a:cs typeface="Liberation Sans"/>
              </a:rPr>
              <a:t>On the next try ___. Keep my real response.</a:t>
            </a:r>
          </a:p>
        </p:txBody>
      </p:sp>
      <p:pic>
        <p:nvPicPr>
          <p:cNvPr id="11" name="">
            <a:extLst xmlns:a="http://schemas.openxmlformats.org/drawingml/2006/main">
              <a:ext uri="{FF2B5EF4-FFF2-40B4-BE49-F238E27FC236}">
                <a16:creationId xmlns:a16="http://schemas.microsoft.com/office/drawing/2014/main" id="{49FFA55C-1BCB-4153-ACB7-8AAEC867B9C0}"/>
              </a:ext>
            </a:extLst>
          </p:cNvPr>
          <p:cNvPicPr>
            <a:picLocks xmlns:a="http://schemas.openxmlformats.org/drawingml/2006/main" noChangeAspect="1"/>
          </p:cNvPicPr>
          <p:nvPr/>
        </p:nvPicPr>
        <p:blipFill>
          <a:blip xmlns:r="http://schemas.openxmlformats.org/officeDocument/2006/relationships" xmlns:a="http://schemas.openxmlformats.org/drawingml/2006/main" r:embed="R7d86ae39ba654c43"/>
          <a:stretch xmlns:a="http://schemas.openxmlformats.org/drawingml/2006/main"/>
        </p:blipFill>
        <p:spPr>
          <a:xfrm xmlns:a="http://schemas.openxmlformats.org/drawingml/2006/main">
            <a:off x="6572250" y="2448443"/>
            <a:ext cx="5191125" cy="3046965"/>
          </a:xfrm>
          <a:prstGeom xmlns:a="http://schemas.openxmlformats.org/drawingml/2006/main" prst="rect">
            <a:avLst/>
          </a:prstGeom>
        </p:spPr>
      </p:pic>
      <p:sp>
        <p:nvSpPr>
          <p:cNvPr id="12" name="">
            <a:extLst xmlns:a="http://schemas.openxmlformats.org/drawingml/2006/main">
              <a:ext uri="{FF2B5EF4-FFF2-40B4-BE49-F238E27FC236}">
                <a16:creationId xmlns:a16="http://schemas.microsoft.com/office/drawing/2014/main" id="{7F0A49A0-E263-4146-863E-FD87371B599A}"/>
              </a:ext>
            </a:extLst>
          </p:cNvPr>
          <p:cNvSpPr>
            <a:spLocks xmlns:a="http://schemas.openxmlformats.org/drawingml/2006/main" noGrp="1"/>
          </p:cNvSpPr>
          <p:nvPr/>
        </p:nvSpPr>
        <p:spPr>
          <a:xfrm xmlns:a="http://schemas.openxmlformats.org/drawingml/2006/main">
            <a:off x="6610350" y="5686425"/>
            <a:ext cx="5143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425" b="0">
                <a:solidFill>
                  <a:srgbClr val="41586A"/>
                </a:solidFill>
                <a:latin typeface="Liberation Sans"/>
                <a:ea typeface="Liberation Sans"/>
                <a:cs typeface="Liberation Sans"/>
              </a:defRPr>
            </a:defPPr>
            <a:lvl1pPr>
              <a:buNone/>
              <a:defRPr sz="1575" b="0">
                <a:solidFill>
                  <a:srgbClr val="41586A"/>
                </a:solidFill>
                <a:latin typeface="Liberation Sans"/>
                <a:ea typeface="Liberation Sans"/>
                <a:cs typeface="Liberation Sans"/>
              </a:defRPr>
            </a:lvl1pPr>
            <a:lvl2pPr>
              <a:buNone/>
              <a:defRPr sz="1575" b="0">
                <a:solidFill>
                  <a:srgbClr val="41586A"/>
                </a:solidFill>
                <a:latin typeface="Liberation Sans"/>
                <a:ea typeface="Liberation Sans"/>
                <a:cs typeface="Liberation Sans"/>
              </a:defRPr>
            </a:lvl2pPr>
            <a:lvl3pPr>
              <a:buNone/>
              <a:defRPr sz="1575" b="0">
                <a:solidFill>
                  <a:srgbClr val="41586A"/>
                </a:solidFill>
                <a:latin typeface="Liberation Sans"/>
                <a:ea typeface="Liberation Sans"/>
                <a:cs typeface="Liberation Sans"/>
              </a:defRPr>
            </a:lvl3pPr>
            <a:lvl4pPr>
              <a:buNone/>
              <a:defRPr sz="1575" b="0">
                <a:solidFill>
                  <a:srgbClr val="41586A"/>
                </a:solidFill>
                <a:latin typeface="Liberation Sans"/>
                <a:ea typeface="Liberation Sans"/>
                <a:cs typeface="Liberation Sans"/>
              </a:defRPr>
            </a:lvl4pPr>
            <a:lvl5pPr>
              <a:buNone/>
              <a:defRPr sz="1575" b="0">
                <a:solidFill>
                  <a:srgbClr val="41586A"/>
                </a:solidFill>
                <a:latin typeface="Liberation Sans"/>
                <a:ea typeface="Liberation Sans"/>
                <a:cs typeface="Liberation Sans"/>
              </a:defRPr>
            </a:lvl5pPr>
            <a:lvl6pPr>
              <a:buNone/>
              <a:defRPr sz="1575" b="0">
                <a:solidFill>
                  <a:srgbClr val="41586A"/>
                </a:solidFill>
                <a:latin typeface="Liberation Sans"/>
                <a:ea typeface="Liberation Sans"/>
                <a:cs typeface="Liberation Sans"/>
              </a:defRPr>
            </a:lvl6pPr>
            <a:lvl7pPr>
              <a:buNone/>
              <a:defRPr sz="1575" b="0">
                <a:solidFill>
                  <a:srgbClr val="41586A"/>
                </a:solidFill>
                <a:latin typeface="Liberation Sans"/>
                <a:ea typeface="Liberation Sans"/>
                <a:cs typeface="Liberation Sans"/>
              </a:defRPr>
            </a:lvl7pPr>
            <a:lvl8pPr>
              <a:buNone/>
              <a:defRPr sz="1575" b="0">
                <a:solidFill>
                  <a:srgbClr val="41586A"/>
                </a:solidFill>
                <a:latin typeface="Liberation Sans"/>
                <a:ea typeface="Liberation Sans"/>
                <a:cs typeface="Liberation Sans"/>
              </a:defRPr>
            </a:lvl8pPr>
            <a:lvl9pPr>
              <a:buNone/>
              <a:defRPr sz="1575" b="0">
                <a:solidFill>
                  <a:srgbClr val="41586A"/>
                </a:solidFill>
                <a:latin typeface="Liberation Sans"/>
                <a:ea typeface="Liberation Sans"/>
                <a:cs typeface="Liberation Sans"/>
              </a:defRPr>
            </a:lvl9pPr>
          </a:lstStyle>
          <a:p xmlns:a="http://schemas.openxmlformats.org/drawingml/2006/main">
            <a:pPr>
              <a:buNone/>
              <a:defRPr sz="1575" b="0">
                <a:solidFill>
                  <a:srgbClr val="41586A"/>
                </a:solidFill>
                <a:latin typeface="Liberation Sans"/>
                <a:ea typeface="Liberation Sans"/>
                <a:cs typeface="Liberation Sans"/>
              </a:defRPr>
            </a:pPr>
            <a:r>
              <a:rPr sz="1425" b="0">
                <a:solidFill>
                  <a:srgbClr val="41586A"/>
                </a:solidFill>
                <a:latin typeface="Liberation Sans"/>
                <a:ea typeface="Liberation Sans"/>
                <a:cs typeface="Liberation Sans"/>
              </a:rPr>
              <a:t>Different parts keep the same pulse. Listen, respond and retry.</a:t>
            </a:r>
          </a:p>
        </p:txBody>
      </p:sp>
      <p:sp>
        <p:nvSpPr>
          <p:cNvPr id="13" name="">
            <a:extLst xmlns:a="http://schemas.openxmlformats.org/drawingml/2006/main">
              <a:ext uri="{FF2B5EF4-FFF2-40B4-BE49-F238E27FC236}">
                <a16:creationId xmlns:a16="http://schemas.microsoft.com/office/drawing/2014/main" id="{55D8770A-5A21-46C4-A155-505A45961BB9}"/>
              </a:ext>
            </a:extLst>
          </p:cNvPr>
          <p:cNvSpPr>
            <a:spLocks xmlns:a="http://schemas.openxmlformats.org/drawingml/2006/main" noGrp="1"/>
          </p:cNvSpPr>
          <p:nvPr/>
        </p:nvSpPr>
        <p:spPr>
          <a:xfrm xmlns:a="http://schemas.openxmlformats.org/drawingml/2006/main">
            <a:off x="419100" y="5991225"/>
            <a:ext cx="112871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00" b="0">
                <a:solidFill>
                  <a:srgbClr val="41586A"/>
                </a:solidFill>
                <a:latin typeface="Liberation Sans"/>
                <a:ea typeface="Liberation Sans"/>
                <a:cs typeface="Liberation Sans"/>
              </a:defRPr>
            </a:defPPr>
            <a:lvl1pPr>
              <a:buNone/>
              <a:defRPr sz="1350" b="0">
                <a:solidFill>
                  <a:srgbClr val="41586A"/>
                </a:solidFill>
                <a:latin typeface="Liberation Sans"/>
                <a:ea typeface="Liberation Sans"/>
                <a:cs typeface="Liberation Sans"/>
              </a:defRPr>
            </a:lvl1pPr>
            <a:lvl2pPr>
              <a:buNone/>
              <a:defRPr sz="1350" b="0">
                <a:solidFill>
                  <a:srgbClr val="41586A"/>
                </a:solidFill>
                <a:latin typeface="Liberation Sans"/>
                <a:ea typeface="Liberation Sans"/>
                <a:cs typeface="Liberation Sans"/>
              </a:defRPr>
            </a:lvl2pPr>
            <a:lvl3pPr>
              <a:buNone/>
              <a:defRPr sz="1350" b="0">
                <a:solidFill>
                  <a:srgbClr val="41586A"/>
                </a:solidFill>
                <a:latin typeface="Liberation Sans"/>
                <a:ea typeface="Liberation Sans"/>
                <a:cs typeface="Liberation Sans"/>
              </a:defRPr>
            </a:lvl3pPr>
            <a:lvl4pPr>
              <a:buNone/>
              <a:defRPr sz="1350" b="0">
                <a:solidFill>
                  <a:srgbClr val="41586A"/>
                </a:solidFill>
                <a:latin typeface="Liberation Sans"/>
                <a:ea typeface="Liberation Sans"/>
                <a:cs typeface="Liberation Sans"/>
              </a:defRPr>
            </a:lvl4pPr>
            <a:lvl5pPr>
              <a:buNone/>
              <a:defRPr sz="1350" b="0">
                <a:solidFill>
                  <a:srgbClr val="41586A"/>
                </a:solidFill>
                <a:latin typeface="Liberation Sans"/>
                <a:ea typeface="Liberation Sans"/>
                <a:cs typeface="Liberation Sans"/>
              </a:defRPr>
            </a:lvl5pPr>
            <a:lvl6pPr>
              <a:buNone/>
              <a:defRPr sz="1350" b="0">
                <a:solidFill>
                  <a:srgbClr val="41586A"/>
                </a:solidFill>
                <a:latin typeface="Liberation Sans"/>
                <a:ea typeface="Liberation Sans"/>
                <a:cs typeface="Liberation Sans"/>
              </a:defRPr>
            </a:lvl6pPr>
            <a:lvl7pPr>
              <a:buNone/>
              <a:defRPr sz="1350" b="0">
                <a:solidFill>
                  <a:srgbClr val="41586A"/>
                </a:solidFill>
                <a:latin typeface="Liberation Sans"/>
                <a:ea typeface="Liberation Sans"/>
                <a:cs typeface="Liberation Sans"/>
              </a:defRPr>
            </a:lvl7pPr>
            <a:lvl8pPr>
              <a:buNone/>
              <a:defRPr sz="1350" b="0">
                <a:solidFill>
                  <a:srgbClr val="41586A"/>
                </a:solidFill>
                <a:latin typeface="Liberation Sans"/>
                <a:ea typeface="Liberation Sans"/>
                <a:cs typeface="Liberation Sans"/>
              </a:defRPr>
            </a:lvl8pPr>
            <a:lvl9pPr>
              <a:buNone/>
              <a:defRPr sz="1350" b="0">
                <a:solidFill>
                  <a:srgbClr val="41586A"/>
                </a:solidFill>
                <a:latin typeface="Liberation Sans"/>
                <a:ea typeface="Liberation Sans"/>
                <a:cs typeface="Liberation Sans"/>
              </a:defRPr>
            </a:lvl9pPr>
          </a:lstStyle>
          <a:p xmlns:a="http://schemas.openxmlformats.org/drawingml/2006/main">
            <a:pPr>
              <a:buNone/>
              <a:defRPr sz="1350" b="0">
                <a:solidFill>
                  <a:srgbClr val="41586A"/>
                </a:solidFill>
                <a:latin typeface="Liberation Sans"/>
                <a:ea typeface="Liberation Sans"/>
                <a:cs typeface="Liberation Sans"/>
              </a:defRPr>
            </a:pPr>
            <a:r>
              <a:rPr sz="1200" b="0">
                <a:solidFill>
                  <a:srgbClr val="41586A"/>
                </a:solidFill>
                <a:latin typeface="Liberation Sans"/>
                <a:ea typeface="Liberation Sans"/>
                <a:cs typeface="Liberation Sans"/>
              </a:rPr>
              <a:t>In your book: Your contribution, feedback, response and retry.</a:t>
            </a:r>
          </a:p>
        </p:txBody>
      </p:sp>
      <p:sp>
        <p:nvSpPr>
          <p:cNvPr id="14" name="">
            <a:extLst xmlns:a="http://schemas.openxmlformats.org/drawingml/2006/main">
              <a:ext uri="{FF2B5EF4-FFF2-40B4-BE49-F238E27FC236}">
                <a16:creationId xmlns:a16="http://schemas.microsoft.com/office/drawing/2014/main" id="{0EB9D922-27DB-4E33-98EC-411A9F673D45}"/>
              </a:ext>
            </a:extLst>
          </p:cNvPr>
          <p:cNvSpPr>
            <a:spLocks xmlns:a="http://schemas.openxmlformats.org/drawingml/2006/main" noGrp="1"/>
          </p:cNvSpPr>
          <p:nvPr/>
        </p:nvSpPr>
        <p:spPr>
          <a:xfrm xmlns:a="http://schemas.openxmlformats.org/drawingml/2006/main">
            <a:off x="419100" y="6305550"/>
            <a:ext cx="7620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050" b="0">
                <a:solidFill>
                  <a:srgbClr val="41586A"/>
                </a:solidFill>
                <a:latin typeface="Liberation Sans"/>
                <a:ea typeface="Liberation Sans"/>
                <a:cs typeface="Liberation Sans"/>
              </a:defRPr>
            </a:defPPr>
            <a:lvl1pPr>
              <a:buNone/>
              <a:defRPr sz="1050" b="0">
                <a:solidFill>
                  <a:srgbClr val="41586A"/>
                </a:solidFill>
                <a:latin typeface="Liberation Sans"/>
                <a:ea typeface="Liberation Sans"/>
                <a:cs typeface="Liberation Sans"/>
              </a:defRPr>
            </a:lvl1pPr>
            <a:lvl2pPr>
              <a:buNone/>
              <a:defRPr sz="1050" b="0">
                <a:solidFill>
                  <a:srgbClr val="41586A"/>
                </a:solidFill>
                <a:latin typeface="Liberation Sans"/>
                <a:ea typeface="Liberation Sans"/>
                <a:cs typeface="Liberation Sans"/>
              </a:defRPr>
            </a:lvl2pPr>
            <a:lvl3pPr>
              <a:buNone/>
              <a:defRPr sz="1050" b="0">
                <a:solidFill>
                  <a:srgbClr val="41586A"/>
                </a:solidFill>
                <a:latin typeface="Liberation Sans"/>
                <a:ea typeface="Liberation Sans"/>
                <a:cs typeface="Liberation Sans"/>
              </a:defRPr>
            </a:lvl3pPr>
            <a:lvl4pPr>
              <a:buNone/>
              <a:defRPr sz="1050" b="0">
                <a:solidFill>
                  <a:srgbClr val="41586A"/>
                </a:solidFill>
                <a:latin typeface="Liberation Sans"/>
                <a:ea typeface="Liberation Sans"/>
                <a:cs typeface="Liberation Sans"/>
              </a:defRPr>
            </a:lvl4pPr>
            <a:lvl5pPr>
              <a:buNone/>
              <a:defRPr sz="1050" b="0">
                <a:solidFill>
                  <a:srgbClr val="41586A"/>
                </a:solidFill>
                <a:latin typeface="Liberation Sans"/>
                <a:ea typeface="Liberation Sans"/>
                <a:cs typeface="Liberation Sans"/>
              </a:defRPr>
            </a:lvl5pPr>
            <a:lvl6pPr>
              <a:buNone/>
              <a:defRPr sz="1050" b="0">
                <a:solidFill>
                  <a:srgbClr val="41586A"/>
                </a:solidFill>
                <a:latin typeface="Liberation Sans"/>
                <a:ea typeface="Liberation Sans"/>
                <a:cs typeface="Liberation Sans"/>
              </a:defRPr>
            </a:lvl6pPr>
            <a:lvl7pPr>
              <a:buNone/>
              <a:defRPr sz="1050" b="0">
                <a:solidFill>
                  <a:srgbClr val="41586A"/>
                </a:solidFill>
                <a:latin typeface="Liberation Sans"/>
                <a:ea typeface="Liberation Sans"/>
                <a:cs typeface="Liberation Sans"/>
              </a:defRPr>
            </a:lvl7pPr>
            <a:lvl8pPr>
              <a:buNone/>
              <a:defRPr sz="1050" b="0">
                <a:solidFill>
                  <a:srgbClr val="41586A"/>
                </a:solidFill>
                <a:latin typeface="Liberation Sans"/>
                <a:ea typeface="Liberation Sans"/>
                <a:cs typeface="Liberation Sans"/>
              </a:defRPr>
            </a:lvl8pPr>
            <a:lvl9pPr>
              <a:buNone/>
              <a:defRPr sz="1050" b="0">
                <a:solidFill>
                  <a:srgbClr val="41586A"/>
                </a:solidFill>
                <a:latin typeface="Liberation Sans"/>
                <a:ea typeface="Liberation Sans"/>
                <a:cs typeface="Liberation Sans"/>
              </a:defRPr>
            </a:lvl9pPr>
          </a:lstStyle>
          <a:p xmlns:a="http://schemas.openxmlformats.org/drawingml/2006/main">
            <a:pPr>
              <a:buNone/>
              <a:defRPr sz="1050" b="0">
                <a:solidFill>
                  <a:srgbClr val="41586A"/>
                </a:solidFill>
                <a:latin typeface="Liberation Sans"/>
                <a:ea typeface="Liberation Sans"/>
                <a:cs typeface="Liberation Sans"/>
              </a:defRPr>
            </a:pPr>
            <a:r>
              <a:rPr sz="1050" b="0">
                <a:solidFill>
                  <a:srgbClr val="41586A"/>
                </a:solidFill>
                <a:latin typeface="Liberation Sans"/>
                <a:ea typeface="Liberation Sans"/>
                <a:cs typeface="Liberation Sans"/>
              </a:rPr>
              <a:t>ART-GROW-A2-W02-P2   ·   Public   ·   13/14</a:t>
            </a:r>
          </a:p>
        </p:txBody>
      </p:sp>
      <p:sp>
        <p:nvSpPr>
          <p:cNvPr id="15" name="">
            <a:extLst xmlns:a="http://schemas.openxmlformats.org/drawingml/2006/main">
              <a:ext uri="{FF2B5EF4-FFF2-40B4-BE49-F238E27FC236}">
                <a16:creationId xmlns:a16="http://schemas.microsoft.com/office/drawing/2014/main" id="{3A991233-E240-4CD9-96ED-3BA3600CE07B}"/>
              </a:ext>
            </a:extLst>
          </p:cNvPr>
          <p:cNvSpPr>
            <a:spLocks xmlns:a="http://schemas.openxmlformats.org/drawingml/2006/main" noGrp="1"/>
          </p:cNvSpPr>
          <p:nvPr/>
        </p:nvSpPr>
        <p:spPr>
          <a:xfrm xmlns:a="http://schemas.openxmlformats.org/drawingml/2006/main">
            <a:off x="419100" y="6572250"/>
            <a:ext cx="952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00" b="0">
                <a:solidFill>
                  <a:srgbClr val="41586A"/>
                </a:solidFill>
                <a:latin typeface="Liberation Sans"/>
                <a:ea typeface="Liberation Sans"/>
                <a:cs typeface="Liberation Sans"/>
              </a:defRPr>
            </a:defPPr>
            <a:lvl1pPr>
              <a:buNone/>
              <a:defRPr sz="900" b="0">
                <a:solidFill>
                  <a:srgbClr val="41586A"/>
                </a:solidFill>
                <a:latin typeface="Liberation Sans"/>
                <a:ea typeface="Liberation Sans"/>
                <a:cs typeface="Liberation Sans"/>
              </a:defRPr>
            </a:lvl1pPr>
            <a:lvl2pPr>
              <a:buNone/>
              <a:defRPr sz="900" b="0">
                <a:solidFill>
                  <a:srgbClr val="41586A"/>
                </a:solidFill>
                <a:latin typeface="Liberation Sans"/>
                <a:ea typeface="Liberation Sans"/>
                <a:cs typeface="Liberation Sans"/>
              </a:defRPr>
            </a:lvl2pPr>
            <a:lvl3pPr>
              <a:buNone/>
              <a:defRPr sz="900" b="0">
                <a:solidFill>
                  <a:srgbClr val="41586A"/>
                </a:solidFill>
                <a:latin typeface="Liberation Sans"/>
                <a:ea typeface="Liberation Sans"/>
                <a:cs typeface="Liberation Sans"/>
              </a:defRPr>
            </a:lvl3pPr>
            <a:lvl4pPr>
              <a:buNone/>
              <a:defRPr sz="900" b="0">
                <a:solidFill>
                  <a:srgbClr val="41586A"/>
                </a:solidFill>
                <a:latin typeface="Liberation Sans"/>
                <a:ea typeface="Liberation Sans"/>
                <a:cs typeface="Liberation Sans"/>
              </a:defRPr>
            </a:lvl4pPr>
            <a:lvl5pPr>
              <a:buNone/>
              <a:defRPr sz="900" b="0">
                <a:solidFill>
                  <a:srgbClr val="41586A"/>
                </a:solidFill>
                <a:latin typeface="Liberation Sans"/>
                <a:ea typeface="Liberation Sans"/>
                <a:cs typeface="Liberation Sans"/>
              </a:defRPr>
            </a:lvl5pPr>
            <a:lvl6pPr>
              <a:buNone/>
              <a:defRPr sz="900" b="0">
                <a:solidFill>
                  <a:srgbClr val="41586A"/>
                </a:solidFill>
                <a:latin typeface="Liberation Sans"/>
                <a:ea typeface="Liberation Sans"/>
                <a:cs typeface="Liberation Sans"/>
              </a:defRPr>
            </a:lvl6pPr>
            <a:lvl7pPr>
              <a:buNone/>
              <a:defRPr sz="900" b="0">
                <a:solidFill>
                  <a:srgbClr val="41586A"/>
                </a:solidFill>
                <a:latin typeface="Liberation Sans"/>
                <a:ea typeface="Liberation Sans"/>
                <a:cs typeface="Liberation Sans"/>
              </a:defRPr>
            </a:lvl7pPr>
            <a:lvl8pPr>
              <a:buNone/>
              <a:defRPr sz="900" b="0">
                <a:solidFill>
                  <a:srgbClr val="41586A"/>
                </a:solidFill>
                <a:latin typeface="Liberation Sans"/>
                <a:ea typeface="Liberation Sans"/>
                <a:cs typeface="Liberation Sans"/>
              </a:defRPr>
            </a:lvl8pPr>
            <a:lvl9pPr>
              <a:buNone/>
              <a:defRPr sz="900" b="0">
                <a:solidFill>
                  <a:srgbClr val="41586A"/>
                </a:solidFill>
                <a:latin typeface="Liberation Sans"/>
                <a:ea typeface="Liberation Sans"/>
                <a:cs typeface="Liberation Sans"/>
              </a:defRPr>
            </a:lvl9pPr>
          </a:lstStyle>
          <a:p xmlns:a="http://schemas.openxmlformats.org/drawingml/2006/main">
            <a:pPr>
              <a:buNone/>
              <a:defRPr sz="900" b="0">
                <a:solidFill>
                  <a:srgbClr val="41586A"/>
                </a:solidFill>
                <a:latin typeface="Liberation Sans"/>
                <a:ea typeface="Liberation Sans"/>
                <a:cs typeface="Liberation Sans"/>
              </a:defRPr>
            </a:pPr>
            <a:r>
              <a:rPr sz="900" b="0">
                <a:solidFill>
                  <a:srgbClr val="41586A"/>
                </a:solidFill>
                <a:latin typeface="Liberation Sans"/>
                <a:ea typeface="Liberation Sans"/>
                <a:cs typeface="Liberation Sans"/>
              </a:rPr>
              <a:t>Made by Matt</a:t>
            </a:r>
          </a:p>
        </p:txBody>
      </p:sp>
    </p:spTree>
    <p:extLst>
      <p:ext uri="{BB962C8B-B14F-4D97-AF65-F5344CB8AC3E}">
        <p14:creationId xmlns:p14="http://schemas.microsoft.com/office/powerpoint/2010/main" val="1999577425"/>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7D8062A5-4AF9-4BCA-B787-1CFC258003F0}"/>
              </a:ext>
            </a:extLst>
          </p:cNvPr>
          <p:cNvSpPr>
            <a:spLocks xmlns:a="http://schemas.openxmlformats.org/drawingml/2006/main" noGrp="1"/>
          </p:cNvSpPr>
          <p:nvPr/>
        </p:nvSpPr>
        <p:spPr>
          <a:xfrm xmlns:a="http://schemas.openxmlformats.org/drawingml/2006/main">
            <a:off x="0" y="0"/>
            <a:ext cx="12192000" cy="685800"/>
          </a:xfrm>
          <a:prstGeom xmlns:a="http://schemas.openxmlformats.org/drawingml/2006/main" prst="rect">
            <a:avLst/>
          </a:prstGeom>
          <a:solidFill xmlns:a="http://schemas.openxmlformats.org/drawingml/2006/main">
            <a:srgbClr val="4E7A9B"/>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F9570204-CED2-4FE7-B61D-BFFDC1C70D19}"/>
              </a:ext>
            </a:extLst>
          </p:cNvPr>
          <p:cNvSpPr>
            <a:spLocks xmlns:a="http://schemas.openxmlformats.org/drawingml/2006/main" noGrp="1"/>
          </p:cNvSpPr>
          <p:nvPr/>
        </p:nvSpPr>
        <p:spPr>
          <a:xfrm xmlns:a="http://schemas.openxmlformats.org/drawingml/2006/main">
            <a:off x="342900" y="219075"/>
            <a:ext cx="10382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1">
                <a:solidFill>
                  <a:srgbClr val="FFFFFF"/>
                </a:solidFill>
                <a:latin typeface="Liberation Sans"/>
                <a:ea typeface="Liberation Sans"/>
                <a:cs typeface="Liberation Sans"/>
              </a:defRPr>
            </a:defPPr>
            <a:lvl1pPr>
              <a:buNone/>
              <a:defRPr sz="1800" b="1">
                <a:solidFill>
                  <a:srgbClr val="FFFFFF"/>
                </a:solidFill>
                <a:latin typeface="Liberation Sans"/>
                <a:ea typeface="Liberation Sans"/>
                <a:cs typeface="Liberation Sans"/>
              </a:defRPr>
            </a:lvl1pPr>
            <a:lvl2pPr>
              <a:buNone/>
              <a:defRPr sz="1800" b="1">
                <a:solidFill>
                  <a:srgbClr val="FFFFFF"/>
                </a:solidFill>
                <a:latin typeface="Liberation Sans"/>
                <a:ea typeface="Liberation Sans"/>
                <a:cs typeface="Liberation Sans"/>
              </a:defRPr>
            </a:lvl2pPr>
            <a:lvl3pPr>
              <a:buNone/>
              <a:defRPr sz="1800" b="1">
                <a:solidFill>
                  <a:srgbClr val="FFFFFF"/>
                </a:solidFill>
                <a:latin typeface="Liberation Sans"/>
                <a:ea typeface="Liberation Sans"/>
                <a:cs typeface="Liberation Sans"/>
              </a:defRPr>
            </a:lvl3pPr>
            <a:lvl4pPr>
              <a:buNone/>
              <a:defRPr sz="1800" b="1">
                <a:solidFill>
                  <a:srgbClr val="FFFFFF"/>
                </a:solidFill>
                <a:latin typeface="Liberation Sans"/>
                <a:ea typeface="Liberation Sans"/>
                <a:cs typeface="Liberation Sans"/>
              </a:defRPr>
            </a:lvl4pPr>
            <a:lvl5pPr>
              <a:buNone/>
              <a:defRPr sz="1800" b="1">
                <a:solidFill>
                  <a:srgbClr val="FFFFFF"/>
                </a:solidFill>
                <a:latin typeface="Liberation Sans"/>
                <a:ea typeface="Liberation Sans"/>
                <a:cs typeface="Liberation Sans"/>
              </a:defRPr>
            </a:lvl5pPr>
            <a:lvl6pPr>
              <a:buNone/>
              <a:defRPr sz="1800" b="1">
                <a:solidFill>
                  <a:srgbClr val="FFFFFF"/>
                </a:solidFill>
                <a:latin typeface="Liberation Sans"/>
                <a:ea typeface="Liberation Sans"/>
                <a:cs typeface="Liberation Sans"/>
              </a:defRPr>
            </a:lvl6pPr>
            <a:lvl7pPr>
              <a:buNone/>
              <a:defRPr sz="1800" b="1">
                <a:solidFill>
                  <a:srgbClr val="FFFFFF"/>
                </a:solidFill>
                <a:latin typeface="Liberation Sans"/>
                <a:ea typeface="Liberation Sans"/>
                <a:cs typeface="Liberation Sans"/>
              </a:defRPr>
            </a:lvl7pPr>
            <a:lvl8pPr>
              <a:buNone/>
              <a:defRPr sz="1800" b="1">
                <a:solidFill>
                  <a:srgbClr val="FFFFFF"/>
                </a:solidFill>
                <a:latin typeface="Liberation Sans"/>
                <a:ea typeface="Liberation Sans"/>
                <a:cs typeface="Liberation Sans"/>
              </a:defRPr>
            </a:lvl8pPr>
            <a:lvl9pPr>
              <a:buNone/>
              <a:defRPr sz="1800" b="1">
                <a:solidFill>
                  <a:srgbClr val="FFFFFF"/>
                </a:solidFill>
                <a:latin typeface="Liberation Sans"/>
                <a:ea typeface="Liberation Sans"/>
                <a:cs typeface="Liberation Sans"/>
              </a:defRPr>
            </a:lvl9pPr>
          </a:lstStyle>
          <a:p xmlns:a="http://schemas.openxmlformats.org/drawingml/2006/main">
            <a:pPr>
              <a:buNone/>
              <a:defRPr sz="1800" b="1">
                <a:solidFill>
                  <a:srgbClr val="FFFFFF"/>
                </a:solidFill>
                <a:latin typeface="Liberation Sans"/>
                <a:ea typeface="Liberation Sans"/>
                <a:cs typeface="Liberation Sans"/>
              </a:defRPr>
            </a:pPr>
            <a:r>
              <a:rPr sz="1725" b="1">
                <a:solidFill>
                  <a:srgbClr val="FFFFFF"/>
                </a:solidFill>
                <a:latin typeface="Liberation Sans"/>
                <a:ea typeface="Liberation Sans"/>
                <a:cs typeface="Liberation Sans"/>
              </a:rPr>
              <a:t>CREATIVE ARTS   ·   GROW   ·   Autumn 2 · Week 2   ·   Lesson 2</a:t>
            </a:r>
          </a:p>
        </p:txBody>
      </p:sp>
      <p:pic>
        <p:nvPicPr>
          <p:cNvPr id="3" name="">
            <a:extLst xmlns:a="http://schemas.openxmlformats.org/drawingml/2006/main">
              <a:ext uri="{FF2B5EF4-FFF2-40B4-BE49-F238E27FC236}">
                <a16:creationId xmlns:a16="http://schemas.microsoft.com/office/drawing/2014/main" id="{E6119077-970D-4757-8471-F3B9E9B7C3DA}"/>
              </a:ext>
            </a:extLst>
          </p:cNvPr>
          <p:cNvPicPr>
            <a:picLocks xmlns:a="http://schemas.openxmlformats.org/drawingml/2006/main" noChangeAspect="1"/>
          </p:cNvPicPr>
          <p:nvPr/>
        </p:nvPicPr>
        <p:blipFill>
          <a:blip xmlns:r="http://schemas.openxmlformats.org/officeDocument/2006/relationships" xmlns:a="http://schemas.openxmlformats.org/drawingml/2006/main" r:embed="R6310b69554094250"/>
          <a:stretch xmlns:a="http://schemas.openxmlformats.org/drawingml/2006/main"/>
        </p:blipFill>
        <p:spPr>
          <a:xfrm xmlns:a="http://schemas.openxmlformats.org/drawingml/2006/main">
            <a:off x="11430000" y="104775"/>
            <a:ext cx="476250" cy="4762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4896A03-AC9F-4362-BB01-41D09902309D}"/>
              </a:ext>
            </a:extLst>
          </p:cNvPr>
          <p:cNvSpPr>
            <a:spLocks xmlns:a="http://schemas.openxmlformats.org/drawingml/2006/main" noGrp="1"/>
          </p:cNvSpPr>
          <p:nvPr/>
        </p:nvSpPr>
        <p:spPr>
          <a:xfrm xmlns:a="http://schemas.openxmlformats.org/drawingml/2006/main">
            <a:off x="419100" y="885825"/>
            <a:ext cx="11334750" cy="295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350" b="1">
                <a:solidFill>
                  <a:srgbClr val="4E7A9B"/>
                </a:solidFill>
                <a:latin typeface="Liberation Sans"/>
                <a:ea typeface="Liberation Sans"/>
                <a:cs typeface="Liberation Sans"/>
              </a:defRPr>
            </a:defPPr>
            <a:lvl1pPr>
              <a:buNone/>
              <a:defRPr sz="1500" b="1">
                <a:solidFill>
                  <a:srgbClr val="4E7A9B"/>
                </a:solidFill>
                <a:latin typeface="Liberation Sans"/>
                <a:ea typeface="Liberation Sans"/>
                <a:cs typeface="Liberation Sans"/>
              </a:defRPr>
            </a:lvl1pPr>
            <a:lvl2pPr>
              <a:buNone/>
              <a:defRPr sz="1500" b="1">
                <a:solidFill>
                  <a:srgbClr val="4E7A9B"/>
                </a:solidFill>
                <a:latin typeface="Liberation Sans"/>
                <a:ea typeface="Liberation Sans"/>
                <a:cs typeface="Liberation Sans"/>
              </a:defRPr>
            </a:lvl2pPr>
            <a:lvl3pPr>
              <a:buNone/>
              <a:defRPr sz="1500" b="1">
                <a:solidFill>
                  <a:srgbClr val="4E7A9B"/>
                </a:solidFill>
                <a:latin typeface="Liberation Sans"/>
                <a:ea typeface="Liberation Sans"/>
                <a:cs typeface="Liberation Sans"/>
              </a:defRPr>
            </a:lvl3pPr>
            <a:lvl4pPr>
              <a:buNone/>
              <a:defRPr sz="1500" b="1">
                <a:solidFill>
                  <a:srgbClr val="4E7A9B"/>
                </a:solidFill>
                <a:latin typeface="Liberation Sans"/>
                <a:ea typeface="Liberation Sans"/>
                <a:cs typeface="Liberation Sans"/>
              </a:defRPr>
            </a:lvl4pPr>
            <a:lvl5pPr>
              <a:buNone/>
              <a:defRPr sz="1500" b="1">
                <a:solidFill>
                  <a:srgbClr val="4E7A9B"/>
                </a:solidFill>
                <a:latin typeface="Liberation Sans"/>
                <a:ea typeface="Liberation Sans"/>
                <a:cs typeface="Liberation Sans"/>
              </a:defRPr>
            </a:lvl5pPr>
            <a:lvl6pPr>
              <a:buNone/>
              <a:defRPr sz="1500" b="1">
                <a:solidFill>
                  <a:srgbClr val="4E7A9B"/>
                </a:solidFill>
                <a:latin typeface="Liberation Sans"/>
                <a:ea typeface="Liberation Sans"/>
                <a:cs typeface="Liberation Sans"/>
              </a:defRPr>
            </a:lvl6pPr>
            <a:lvl7pPr>
              <a:buNone/>
              <a:defRPr sz="1500" b="1">
                <a:solidFill>
                  <a:srgbClr val="4E7A9B"/>
                </a:solidFill>
                <a:latin typeface="Liberation Sans"/>
                <a:ea typeface="Liberation Sans"/>
                <a:cs typeface="Liberation Sans"/>
              </a:defRPr>
            </a:lvl7pPr>
            <a:lvl8pPr>
              <a:buNone/>
              <a:defRPr sz="1500" b="1">
                <a:solidFill>
                  <a:srgbClr val="4E7A9B"/>
                </a:solidFill>
                <a:latin typeface="Liberation Sans"/>
                <a:ea typeface="Liberation Sans"/>
                <a:cs typeface="Liberation Sans"/>
              </a:defRPr>
            </a:lvl8pPr>
            <a:lvl9pPr>
              <a:buNone/>
              <a:defRPr sz="1500" b="1">
                <a:solidFill>
                  <a:srgbClr val="4E7A9B"/>
                </a:solidFill>
                <a:latin typeface="Liberation Sans"/>
                <a:ea typeface="Liberation Sans"/>
                <a:cs typeface="Liberation Sans"/>
              </a:defRPr>
            </a:lvl9pPr>
          </a:lstStyle>
          <a:p xmlns:a="http://schemas.openxmlformats.org/drawingml/2006/main">
            <a:pPr>
              <a:buNone/>
              <a:defRPr sz="1500" b="1">
                <a:solidFill>
                  <a:srgbClr val="4E7A9B"/>
                </a:solidFill>
                <a:latin typeface="Liberation Sans"/>
                <a:ea typeface="Liberation Sans"/>
                <a:cs typeface="Liberation Sans"/>
              </a:defRPr>
            </a:pPr>
            <a:r>
              <a:rPr sz="1350" b="1">
                <a:solidFill>
                  <a:srgbClr val="4E7A9B"/>
                </a:solidFill>
                <a:latin typeface="Liberation Sans"/>
                <a:ea typeface="Liberation Sans"/>
                <a:cs typeface="Liberation Sans"/>
              </a:rPr>
              <a:t>EXIT   ·   3 MIN   ·   Wednesday 11 November 2026</a:t>
            </a:r>
          </a:p>
        </p:txBody>
      </p:sp>
      <p:sp>
        <p:nvSpPr>
          <p:cNvPr id="5" name="">
            <a:extLst xmlns:a="http://schemas.openxmlformats.org/drawingml/2006/main">
              <a:ext uri="{FF2B5EF4-FFF2-40B4-BE49-F238E27FC236}">
                <a16:creationId xmlns:a16="http://schemas.microsoft.com/office/drawing/2014/main" id="{D6C7E1B9-E92B-4F65-A8A1-354A0D0B2F83}"/>
              </a:ext>
            </a:extLst>
          </p:cNvPr>
          <p:cNvSpPr>
            <a:spLocks xmlns:a="http://schemas.openxmlformats.org/drawingml/2006/main" noGrp="1"/>
          </p:cNvSpPr>
          <p:nvPr/>
        </p:nvSpPr>
        <p:spPr>
          <a:xfrm xmlns:a="http://schemas.openxmlformats.org/drawingml/2006/main">
            <a:off x="419100" y="1333500"/>
            <a:ext cx="11239500" cy="933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450" b="1">
                <a:solidFill>
                  <a:srgbClr val="152238"/>
                </a:solidFill>
                <a:latin typeface="Liberation Sans"/>
                <a:ea typeface="Liberation Sans"/>
                <a:cs typeface="Liberation Sans"/>
              </a:defRPr>
            </a:defPPr>
            <a:lvl1pPr>
              <a:buNone/>
              <a:defRPr sz="3450" b="1">
                <a:solidFill>
                  <a:srgbClr val="152238"/>
                </a:solidFill>
                <a:latin typeface="Liberation Sans"/>
                <a:ea typeface="Liberation Sans"/>
                <a:cs typeface="Liberation Sans"/>
              </a:defRPr>
            </a:lvl1pPr>
            <a:lvl2pPr>
              <a:buNone/>
              <a:defRPr sz="3450" b="1">
                <a:solidFill>
                  <a:srgbClr val="152238"/>
                </a:solidFill>
                <a:latin typeface="Liberation Sans"/>
                <a:ea typeface="Liberation Sans"/>
                <a:cs typeface="Liberation Sans"/>
              </a:defRPr>
            </a:lvl2pPr>
            <a:lvl3pPr>
              <a:buNone/>
              <a:defRPr sz="3450" b="1">
                <a:solidFill>
                  <a:srgbClr val="152238"/>
                </a:solidFill>
                <a:latin typeface="Liberation Sans"/>
                <a:ea typeface="Liberation Sans"/>
                <a:cs typeface="Liberation Sans"/>
              </a:defRPr>
            </a:lvl3pPr>
            <a:lvl4pPr>
              <a:buNone/>
              <a:defRPr sz="3450" b="1">
                <a:solidFill>
                  <a:srgbClr val="152238"/>
                </a:solidFill>
                <a:latin typeface="Liberation Sans"/>
                <a:ea typeface="Liberation Sans"/>
                <a:cs typeface="Liberation Sans"/>
              </a:defRPr>
            </a:lvl4pPr>
            <a:lvl5pPr>
              <a:buNone/>
              <a:defRPr sz="3450" b="1">
                <a:solidFill>
                  <a:srgbClr val="152238"/>
                </a:solidFill>
                <a:latin typeface="Liberation Sans"/>
                <a:ea typeface="Liberation Sans"/>
                <a:cs typeface="Liberation Sans"/>
              </a:defRPr>
            </a:lvl5pPr>
            <a:lvl6pPr>
              <a:buNone/>
              <a:defRPr sz="3450" b="1">
                <a:solidFill>
                  <a:srgbClr val="152238"/>
                </a:solidFill>
                <a:latin typeface="Liberation Sans"/>
                <a:ea typeface="Liberation Sans"/>
                <a:cs typeface="Liberation Sans"/>
              </a:defRPr>
            </a:lvl6pPr>
            <a:lvl7pPr>
              <a:buNone/>
              <a:defRPr sz="3450" b="1">
                <a:solidFill>
                  <a:srgbClr val="152238"/>
                </a:solidFill>
                <a:latin typeface="Liberation Sans"/>
                <a:ea typeface="Liberation Sans"/>
                <a:cs typeface="Liberation Sans"/>
              </a:defRPr>
            </a:lvl7pPr>
            <a:lvl8pPr>
              <a:buNone/>
              <a:defRPr sz="3450" b="1">
                <a:solidFill>
                  <a:srgbClr val="152238"/>
                </a:solidFill>
                <a:latin typeface="Liberation Sans"/>
                <a:ea typeface="Liberation Sans"/>
                <a:cs typeface="Liberation Sans"/>
              </a:defRPr>
            </a:lvl8pPr>
            <a:lvl9pPr>
              <a:buNone/>
              <a:defRPr sz="3450" b="1">
                <a:solidFill>
                  <a:srgbClr val="152238"/>
                </a:solidFill>
                <a:latin typeface="Liberation Sans"/>
                <a:ea typeface="Liberation Sans"/>
                <a:cs typeface="Liberation Sans"/>
              </a:defRPr>
            </a:lvl9pPr>
          </a:lstStyle>
          <a:p xmlns:a="http://schemas.openxmlformats.org/drawingml/2006/main">
            <a:pPr>
              <a:buNone/>
              <a:defRPr sz="3450" b="1">
                <a:solidFill>
                  <a:srgbClr val="152238"/>
                </a:solidFill>
                <a:latin typeface="Liberation Sans"/>
                <a:ea typeface="Liberation Sans"/>
                <a:cs typeface="Liberation Sans"/>
              </a:defRPr>
            </a:pPr>
            <a:r>
              <a:rPr sz="3450" b="1">
                <a:solidFill>
                  <a:srgbClr val="152238"/>
                </a:solidFill>
                <a:latin typeface="Liberation Sans"/>
                <a:ea typeface="Liberation Sans"/>
                <a:cs typeface="Liberation Sans"/>
              </a:rPr>
              <a:t>What helped your part?</a:t>
            </a:r>
          </a:p>
        </p:txBody>
      </p:sp>
      <p:sp>
        <p:nvSpPr>
          <p:cNvPr id="6" name="">
            <a:extLst xmlns:a="http://schemas.openxmlformats.org/drawingml/2006/main">
              <a:ext uri="{FF2B5EF4-FFF2-40B4-BE49-F238E27FC236}">
                <a16:creationId xmlns:a16="http://schemas.microsoft.com/office/drawing/2014/main" id="{AA21CA44-6865-4DA5-B092-DE506BABA550}"/>
              </a:ext>
            </a:extLst>
          </p:cNvPr>
          <p:cNvSpPr>
            <a:spLocks xmlns:a="http://schemas.openxmlformats.org/drawingml/2006/main" noGrp="1"/>
          </p:cNvSpPr>
          <p:nvPr/>
        </p:nvSpPr>
        <p:spPr>
          <a:xfrm xmlns:a="http://schemas.openxmlformats.org/drawingml/2006/main">
            <a:off x="438150" y="24003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Which part did you keep? Where were its rests?</a:t>
            </a:r>
          </a:p>
        </p:txBody>
      </p:sp>
      <p:sp>
        <p:nvSpPr>
          <p:cNvPr id="7" name="">
            <a:extLst xmlns:a="http://schemas.openxmlformats.org/drawingml/2006/main">
              <a:ext uri="{FF2B5EF4-FFF2-40B4-BE49-F238E27FC236}">
                <a16:creationId xmlns:a16="http://schemas.microsoft.com/office/drawing/2014/main" id="{FC04EFFF-11A9-44E8-BBA8-BCD69EEFC72A}"/>
              </a:ext>
            </a:extLst>
          </p:cNvPr>
          <p:cNvSpPr>
            <a:spLocks xmlns:a="http://schemas.openxmlformats.org/drawingml/2006/main" noGrp="1"/>
          </p:cNvSpPr>
          <p:nvPr/>
        </p:nvSpPr>
        <p:spPr>
          <a:xfrm xmlns:a="http://schemas.openxmlformats.org/drawingml/2006/main">
            <a:off x="438150" y="306705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How could you rejoin after losing your place?</a:t>
            </a:r>
          </a:p>
        </p:txBody>
      </p:sp>
      <p:sp>
        <p:nvSpPr>
          <p:cNvPr id="8" name="">
            <a:extLst xmlns:a="http://schemas.openxmlformats.org/drawingml/2006/main">
              <a:ext uri="{FF2B5EF4-FFF2-40B4-BE49-F238E27FC236}">
                <a16:creationId xmlns:a16="http://schemas.microsoft.com/office/drawing/2014/main" id="{CDFDDCC2-4A9A-4300-9192-C99518B20457}"/>
              </a:ext>
            </a:extLst>
          </p:cNvPr>
          <p:cNvSpPr>
            <a:spLocks xmlns:a="http://schemas.openxmlformats.org/drawingml/2006/main" noGrp="1"/>
          </p:cNvSpPr>
          <p:nvPr/>
        </p:nvSpPr>
        <p:spPr>
          <a:xfrm xmlns:a="http://schemas.openxmlformats.org/drawingml/2006/main">
            <a:off x="438150" y="37338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What did feedback help you change or check?</a:t>
            </a:r>
          </a:p>
        </p:txBody>
      </p:sp>
      <p:pic>
        <p:nvPicPr>
          <p:cNvPr id="9" name="">
            <a:extLst xmlns:a="http://schemas.openxmlformats.org/drawingml/2006/main">
              <a:ext uri="{FF2B5EF4-FFF2-40B4-BE49-F238E27FC236}">
                <a16:creationId xmlns:a16="http://schemas.microsoft.com/office/drawing/2014/main" id="{8A9D7A3A-CB2E-4127-9B0A-3465698AEACE}"/>
              </a:ext>
            </a:extLst>
          </p:cNvPr>
          <p:cNvPicPr>
            <a:picLocks xmlns:a="http://schemas.openxmlformats.org/drawingml/2006/main" noChangeAspect="1"/>
          </p:cNvPicPr>
          <p:nvPr/>
        </p:nvPicPr>
        <p:blipFill>
          <a:blip xmlns:r="http://schemas.openxmlformats.org/officeDocument/2006/relationships" xmlns:a="http://schemas.openxmlformats.org/drawingml/2006/main" r:embed="Rf9509dae36d74eab"/>
          <a:stretch xmlns:a="http://schemas.openxmlformats.org/drawingml/2006/main"/>
        </p:blipFill>
        <p:spPr>
          <a:xfrm xmlns:a="http://schemas.openxmlformats.org/drawingml/2006/main">
            <a:off x="6572250" y="2448443"/>
            <a:ext cx="5191125" cy="3046965"/>
          </a:xfrm>
          <a:prstGeom xmlns:a="http://schemas.openxmlformats.org/drawingml/2006/main" prst="rect">
            <a:avLst/>
          </a:prstGeom>
        </p:spPr>
      </p:pic>
      <p:sp>
        <p:nvSpPr>
          <p:cNvPr id="10" name="">
            <a:extLst xmlns:a="http://schemas.openxmlformats.org/drawingml/2006/main">
              <a:ext uri="{FF2B5EF4-FFF2-40B4-BE49-F238E27FC236}">
                <a16:creationId xmlns:a16="http://schemas.microsoft.com/office/drawing/2014/main" id="{DD47A7E2-22D3-4AA6-9C49-559D7083ADBA}"/>
              </a:ext>
            </a:extLst>
          </p:cNvPr>
          <p:cNvSpPr>
            <a:spLocks xmlns:a="http://schemas.openxmlformats.org/drawingml/2006/main" noGrp="1"/>
          </p:cNvSpPr>
          <p:nvPr/>
        </p:nvSpPr>
        <p:spPr>
          <a:xfrm xmlns:a="http://schemas.openxmlformats.org/drawingml/2006/main">
            <a:off x="6610350" y="5686425"/>
            <a:ext cx="5143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425" b="0">
                <a:solidFill>
                  <a:srgbClr val="41586A"/>
                </a:solidFill>
                <a:latin typeface="Liberation Sans"/>
                <a:ea typeface="Liberation Sans"/>
                <a:cs typeface="Liberation Sans"/>
              </a:defRPr>
            </a:defPPr>
            <a:lvl1pPr>
              <a:buNone/>
              <a:defRPr sz="1575" b="0">
                <a:solidFill>
                  <a:srgbClr val="41586A"/>
                </a:solidFill>
                <a:latin typeface="Liberation Sans"/>
                <a:ea typeface="Liberation Sans"/>
                <a:cs typeface="Liberation Sans"/>
              </a:defRPr>
            </a:lvl1pPr>
            <a:lvl2pPr>
              <a:buNone/>
              <a:defRPr sz="1575" b="0">
                <a:solidFill>
                  <a:srgbClr val="41586A"/>
                </a:solidFill>
                <a:latin typeface="Liberation Sans"/>
                <a:ea typeface="Liberation Sans"/>
                <a:cs typeface="Liberation Sans"/>
              </a:defRPr>
            </a:lvl2pPr>
            <a:lvl3pPr>
              <a:buNone/>
              <a:defRPr sz="1575" b="0">
                <a:solidFill>
                  <a:srgbClr val="41586A"/>
                </a:solidFill>
                <a:latin typeface="Liberation Sans"/>
                <a:ea typeface="Liberation Sans"/>
                <a:cs typeface="Liberation Sans"/>
              </a:defRPr>
            </a:lvl3pPr>
            <a:lvl4pPr>
              <a:buNone/>
              <a:defRPr sz="1575" b="0">
                <a:solidFill>
                  <a:srgbClr val="41586A"/>
                </a:solidFill>
                <a:latin typeface="Liberation Sans"/>
                <a:ea typeface="Liberation Sans"/>
                <a:cs typeface="Liberation Sans"/>
              </a:defRPr>
            </a:lvl4pPr>
            <a:lvl5pPr>
              <a:buNone/>
              <a:defRPr sz="1575" b="0">
                <a:solidFill>
                  <a:srgbClr val="41586A"/>
                </a:solidFill>
                <a:latin typeface="Liberation Sans"/>
                <a:ea typeface="Liberation Sans"/>
                <a:cs typeface="Liberation Sans"/>
              </a:defRPr>
            </a:lvl5pPr>
            <a:lvl6pPr>
              <a:buNone/>
              <a:defRPr sz="1575" b="0">
                <a:solidFill>
                  <a:srgbClr val="41586A"/>
                </a:solidFill>
                <a:latin typeface="Liberation Sans"/>
                <a:ea typeface="Liberation Sans"/>
                <a:cs typeface="Liberation Sans"/>
              </a:defRPr>
            </a:lvl6pPr>
            <a:lvl7pPr>
              <a:buNone/>
              <a:defRPr sz="1575" b="0">
                <a:solidFill>
                  <a:srgbClr val="41586A"/>
                </a:solidFill>
                <a:latin typeface="Liberation Sans"/>
                <a:ea typeface="Liberation Sans"/>
                <a:cs typeface="Liberation Sans"/>
              </a:defRPr>
            </a:lvl7pPr>
            <a:lvl8pPr>
              <a:buNone/>
              <a:defRPr sz="1575" b="0">
                <a:solidFill>
                  <a:srgbClr val="41586A"/>
                </a:solidFill>
                <a:latin typeface="Liberation Sans"/>
                <a:ea typeface="Liberation Sans"/>
                <a:cs typeface="Liberation Sans"/>
              </a:defRPr>
            </a:lvl8pPr>
            <a:lvl9pPr>
              <a:buNone/>
              <a:defRPr sz="1575" b="0">
                <a:solidFill>
                  <a:srgbClr val="41586A"/>
                </a:solidFill>
                <a:latin typeface="Liberation Sans"/>
                <a:ea typeface="Liberation Sans"/>
                <a:cs typeface="Liberation Sans"/>
              </a:defRPr>
            </a:lvl9pPr>
          </a:lstStyle>
          <a:p xmlns:a="http://schemas.openxmlformats.org/drawingml/2006/main">
            <a:pPr>
              <a:buNone/>
              <a:defRPr sz="1575" b="0">
                <a:solidFill>
                  <a:srgbClr val="41586A"/>
                </a:solidFill>
                <a:latin typeface="Liberation Sans"/>
                <a:ea typeface="Liberation Sans"/>
                <a:cs typeface="Liberation Sans"/>
              </a:defRPr>
            </a:pPr>
            <a:r>
              <a:rPr sz="1425" b="0">
                <a:solidFill>
                  <a:srgbClr val="41586A"/>
                </a:solidFill>
                <a:latin typeface="Liberation Sans"/>
                <a:ea typeface="Liberation Sans"/>
                <a:cs typeface="Liberation Sans"/>
              </a:rPr>
              <a:t>Different parts keep the same pulse. Listen, respond and retry.</a:t>
            </a:r>
          </a:p>
        </p:txBody>
      </p:sp>
      <p:sp>
        <p:nvSpPr>
          <p:cNvPr id="11" name="">
            <a:extLst xmlns:a="http://schemas.openxmlformats.org/drawingml/2006/main">
              <a:ext uri="{FF2B5EF4-FFF2-40B4-BE49-F238E27FC236}">
                <a16:creationId xmlns:a16="http://schemas.microsoft.com/office/drawing/2014/main" id="{8F4250E5-09F8-4175-90E7-FA46F80E75E9}"/>
              </a:ext>
            </a:extLst>
          </p:cNvPr>
          <p:cNvSpPr>
            <a:spLocks xmlns:a="http://schemas.openxmlformats.org/drawingml/2006/main" noGrp="1"/>
          </p:cNvSpPr>
          <p:nvPr/>
        </p:nvSpPr>
        <p:spPr>
          <a:xfrm xmlns:a="http://schemas.openxmlformats.org/drawingml/2006/main">
            <a:off x="419100" y="5991225"/>
            <a:ext cx="112871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00" b="0">
                <a:solidFill>
                  <a:srgbClr val="41586A"/>
                </a:solidFill>
                <a:latin typeface="Liberation Sans"/>
                <a:ea typeface="Liberation Sans"/>
                <a:cs typeface="Liberation Sans"/>
              </a:defRPr>
            </a:defPPr>
            <a:lvl1pPr>
              <a:buNone/>
              <a:defRPr sz="1350" b="0">
                <a:solidFill>
                  <a:srgbClr val="41586A"/>
                </a:solidFill>
                <a:latin typeface="Liberation Sans"/>
                <a:ea typeface="Liberation Sans"/>
                <a:cs typeface="Liberation Sans"/>
              </a:defRPr>
            </a:lvl1pPr>
            <a:lvl2pPr>
              <a:buNone/>
              <a:defRPr sz="1350" b="0">
                <a:solidFill>
                  <a:srgbClr val="41586A"/>
                </a:solidFill>
                <a:latin typeface="Liberation Sans"/>
                <a:ea typeface="Liberation Sans"/>
                <a:cs typeface="Liberation Sans"/>
              </a:defRPr>
            </a:lvl2pPr>
            <a:lvl3pPr>
              <a:buNone/>
              <a:defRPr sz="1350" b="0">
                <a:solidFill>
                  <a:srgbClr val="41586A"/>
                </a:solidFill>
                <a:latin typeface="Liberation Sans"/>
                <a:ea typeface="Liberation Sans"/>
                <a:cs typeface="Liberation Sans"/>
              </a:defRPr>
            </a:lvl3pPr>
            <a:lvl4pPr>
              <a:buNone/>
              <a:defRPr sz="1350" b="0">
                <a:solidFill>
                  <a:srgbClr val="41586A"/>
                </a:solidFill>
                <a:latin typeface="Liberation Sans"/>
                <a:ea typeface="Liberation Sans"/>
                <a:cs typeface="Liberation Sans"/>
              </a:defRPr>
            </a:lvl4pPr>
            <a:lvl5pPr>
              <a:buNone/>
              <a:defRPr sz="1350" b="0">
                <a:solidFill>
                  <a:srgbClr val="41586A"/>
                </a:solidFill>
                <a:latin typeface="Liberation Sans"/>
                <a:ea typeface="Liberation Sans"/>
                <a:cs typeface="Liberation Sans"/>
              </a:defRPr>
            </a:lvl5pPr>
            <a:lvl6pPr>
              <a:buNone/>
              <a:defRPr sz="1350" b="0">
                <a:solidFill>
                  <a:srgbClr val="41586A"/>
                </a:solidFill>
                <a:latin typeface="Liberation Sans"/>
                <a:ea typeface="Liberation Sans"/>
                <a:cs typeface="Liberation Sans"/>
              </a:defRPr>
            </a:lvl6pPr>
            <a:lvl7pPr>
              <a:buNone/>
              <a:defRPr sz="1350" b="0">
                <a:solidFill>
                  <a:srgbClr val="41586A"/>
                </a:solidFill>
                <a:latin typeface="Liberation Sans"/>
                <a:ea typeface="Liberation Sans"/>
                <a:cs typeface="Liberation Sans"/>
              </a:defRPr>
            </a:lvl7pPr>
            <a:lvl8pPr>
              <a:buNone/>
              <a:defRPr sz="1350" b="0">
                <a:solidFill>
                  <a:srgbClr val="41586A"/>
                </a:solidFill>
                <a:latin typeface="Liberation Sans"/>
                <a:ea typeface="Liberation Sans"/>
                <a:cs typeface="Liberation Sans"/>
              </a:defRPr>
            </a:lvl8pPr>
            <a:lvl9pPr>
              <a:buNone/>
              <a:defRPr sz="1350" b="0">
                <a:solidFill>
                  <a:srgbClr val="41586A"/>
                </a:solidFill>
                <a:latin typeface="Liberation Sans"/>
                <a:ea typeface="Liberation Sans"/>
                <a:cs typeface="Liberation Sans"/>
              </a:defRPr>
            </a:lvl9pPr>
          </a:lstStyle>
          <a:p xmlns:a="http://schemas.openxmlformats.org/drawingml/2006/main">
            <a:pPr>
              <a:buNone/>
              <a:defRPr sz="1350" b="0">
                <a:solidFill>
                  <a:srgbClr val="41586A"/>
                </a:solidFill>
                <a:latin typeface="Liberation Sans"/>
                <a:ea typeface="Liberation Sans"/>
                <a:cs typeface="Liberation Sans"/>
              </a:defRPr>
            </a:pPr>
            <a:r>
              <a:rPr sz="1200" b="0">
                <a:solidFill>
                  <a:srgbClr val="41586A"/>
                </a:solidFill>
                <a:latin typeface="Liberation Sans"/>
                <a:ea typeface="Liberation Sans"/>
                <a:cs typeface="Liberation Sans"/>
              </a:rPr>
              <a:t>In your book: Your rests, recovery cue and one actual change.</a:t>
            </a:r>
          </a:p>
        </p:txBody>
      </p:sp>
      <p:sp>
        <p:nvSpPr>
          <p:cNvPr id="12" name="">
            <a:extLst xmlns:a="http://schemas.openxmlformats.org/drawingml/2006/main">
              <a:ext uri="{FF2B5EF4-FFF2-40B4-BE49-F238E27FC236}">
                <a16:creationId xmlns:a16="http://schemas.microsoft.com/office/drawing/2014/main" id="{D7D23FC1-318B-4039-AB4A-B710036BE594}"/>
              </a:ext>
            </a:extLst>
          </p:cNvPr>
          <p:cNvSpPr>
            <a:spLocks xmlns:a="http://schemas.openxmlformats.org/drawingml/2006/main" noGrp="1"/>
          </p:cNvSpPr>
          <p:nvPr/>
        </p:nvSpPr>
        <p:spPr>
          <a:xfrm xmlns:a="http://schemas.openxmlformats.org/drawingml/2006/main">
            <a:off x="419100" y="6305550"/>
            <a:ext cx="7620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050" b="0">
                <a:solidFill>
                  <a:srgbClr val="41586A"/>
                </a:solidFill>
                <a:latin typeface="Liberation Sans"/>
                <a:ea typeface="Liberation Sans"/>
                <a:cs typeface="Liberation Sans"/>
              </a:defRPr>
            </a:defPPr>
            <a:lvl1pPr>
              <a:buNone/>
              <a:defRPr sz="1050" b="0">
                <a:solidFill>
                  <a:srgbClr val="41586A"/>
                </a:solidFill>
                <a:latin typeface="Liberation Sans"/>
                <a:ea typeface="Liberation Sans"/>
                <a:cs typeface="Liberation Sans"/>
              </a:defRPr>
            </a:lvl1pPr>
            <a:lvl2pPr>
              <a:buNone/>
              <a:defRPr sz="1050" b="0">
                <a:solidFill>
                  <a:srgbClr val="41586A"/>
                </a:solidFill>
                <a:latin typeface="Liberation Sans"/>
                <a:ea typeface="Liberation Sans"/>
                <a:cs typeface="Liberation Sans"/>
              </a:defRPr>
            </a:lvl2pPr>
            <a:lvl3pPr>
              <a:buNone/>
              <a:defRPr sz="1050" b="0">
                <a:solidFill>
                  <a:srgbClr val="41586A"/>
                </a:solidFill>
                <a:latin typeface="Liberation Sans"/>
                <a:ea typeface="Liberation Sans"/>
                <a:cs typeface="Liberation Sans"/>
              </a:defRPr>
            </a:lvl3pPr>
            <a:lvl4pPr>
              <a:buNone/>
              <a:defRPr sz="1050" b="0">
                <a:solidFill>
                  <a:srgbClr val="41586A"/>
                </a:solidFill>
                <a:latin typeface="Liberation Sans"/>
                <a:ea typeface="Liberation Sans"/>
                <a:cs typeface="Liberation Sans"/>
              </a:defRPr>
            </a:lvl4pPr>
            <a:lvl5pPr>
              <a:buNone/>
              <a:defRPr sz="1050" b="0">
                <a:solidFill>
                  <a:srgbClr val="41586A"/>
                </a:solidFill>
                <a:latin typeface="Liberation Sans"/>
                <a:ea typeface="Liberation Sans"/>
                <a:cs typeface="Liberation Sans"/>
              </a:defRPr>
            </a:lvl5pPr>
            <a:lvl6pPr>
              <a:buNone/>
              <a:defRPr sz="1050" b="0">
                <a:solidFill>
                  <a:srgbClr val="41586A"/>
                </a:solidFill>
                <a:latin typeface="Liberation Sans"/>
                <a:ea typeface="Liberation Sans"/>
                <a:cs typeface="Liberation Sans"/>
              </a:defRPr>
            </a:lvl6pPr>
            <a:lvl7pPr>
              <a:buNone/>
              <a:defRPr sz="1050" b="0">
                <a:solidFill>
                  <a:srgbClr val="41586A"/>
                </a:solidFill>
                <a:latin typeface="Liberation Sans"/>
                <a:ea typeface="Liberation Sans"/>
                <a:cs typeface="Liberation Sans"/>
              </a:defRPr>
            </a:lvl7pPr>
            <a:lvl8pPr>
              <a:buNone/>
              <a:defRPr sz="1050" b="0">
                <a:solidFill>
                  <a:srgbClr val="41586A"/>
                </a:solidFill>
                <a:latin typeface="Liberation Sans"/>
                <a:ea typeface="Liberation Sans"/>
                <a:cs typeface="Liberation Sans"/>
              </a:defRPr>
            </a:lvl8pPr>
            <a:lvl9pPr>
              <a:buNone/>
              <a:defRPr sz="1050" b="0">
                <a:solidFill>
                  <a:srgbClr val="41586A"/>
                </a:solidFill>
                <a:latin typeface="Liberation Sans"/>
                <a:ea typeface="Liberation Sans"/>
                <a:cs typeface="Liberation Sans"/>
              </a:defRPr>
            </a:lvl9pPr>
          </a:lstStyle>
          <a:p xmlns:a="http://schemas.openxmlformats.org/drawingml/2006/main">
            <a:pPr>
              <a:buNone/>
              <a:defRPr sz="1050" b="0">
                <a:solidFill>
                  <a:srgbClr val="41586A"/>
                </a:solidFill>
                <a:latin typeface="Liberation Sans"/>
                <a:ea typeface="Liberation Sans"/>
                <a:cs typeface="Liberation Sans"/>
              </a:defRPr>
            </a:pPr>
            <a:r>
              <a:rPr sz="1050" b="0">
                <a:solidFill>
                  <a:srgbClr val="41586A"/>
                </a:solidFill>
                <a:latin typeface="Liberation Sans"/>
                <a:ea typeface="Liberation Sans"/>
                <a:cs typeface="Liberation Sans"/>
              </a:rPr>
              <a:t>ART-GROW-A2-W02-P2   ·   Public   ·   14/14</a:t>
            </a:r>
          </a:p>
        </p:txBody>
      </p:sp>
      <p:sp>
        <p:nvSpPr>
          <p:cNvPr id="13" name="">
            <a:extLst xmlns:a="http://schemas.openxmlformats.org/drawingml/2006/main">
              <a:ext uri="{FF2B5EF4-FFF2-40B4-BE49-F238E27FC236}">
                <a16:creationId xmlns:a16="http://schemas.microsoft.com/office/drawing/2014/main" id="{80FA5077-E21D-4291-8574-48EFC1900E43}"/>
              </a:ext>
            </a:extLst>
          </p:cNvPr>
          <p:cNvSpPr>
            <a:spLocks xmlns:a="http://schemas.openxmlformats.org/drawingml/2006/main" noGrp="1"/>
          </p:cNvSpPr>
          <p:nvPr/>
        </p:nvSpPr>
        <p:spPr>
          <a:xfrm xmlns:a="http://schemas.openxmlformats.org/drawingml/2006/main">
            <a:off x="419100" y="6572250"/>
            <a:ext cx="952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00" b="0">
                <a:solidFill>
                  <a:srgbClr val="41586A"/>
                </a:solidFill>
                <a:latin typeface="Liberation Sans"/>
                <a:ea typeface="Liberation Sans"/>
                <a:cs typeface="Liberation Sans"/>
              </a:defRPr>
            </a:defPPr>
            <a:lvl1pPr>
              <a:buNone/>
              <a:defRPr sz="900" b="0">
                <a:solidFill>
                  <a:srgbClr val="41586A"/>
                </a:solidFill>
                <a:latin typeface="Liberation Sans"/>
                <a:ea typeface="Liberation Sans"/>
                <a:cs typeface="Liberation Sans"/>
              </a:defRPr>
            </a:lvl1pPr>
            <a:lvl2pPr>
              <a:buNone/>
              <a:defRPr sz="900" b="0">
                <a:solidFill>
                  <a:srgbClr val="41586A"/>
                </a:solidFill>
                <a:latin typeface="Liberation Sans"/>
                <a:ea typeface="Liberation Sans"/>
                <a:cs typeface="Liberation Sans"/>
              </a:defRPr>
            </a:lvl2pPr>
            <a:lvl3pPr>
              <a:buNone/>
              <a:defRPr sz="900" b="0">
                <a:solidFill>
                  <a:srgbClr val="41586A"/>
                </a:solidFill>
                <a:latin typeface="Liberation Sans"/>
                <a:ea typeface="Liberation Sans"/>
                <a:cs typeface="Liberation Sans"/>
              </a:defRPr>
            </a:lvl3pPr>
            <a:lvl4pPr>
              <a:buNone/>
              <a:defRPr sz="900" b="0">
                <a:solidFill>
                  <a:srgbClr val="41586A"/>
                </a:solidFill>
                <a:latin typeface="Liberation Sans"/>
                <a:ea typeface="Liberation Sans"/>
                <a:cs typeface="Liberation Sans"/>
              </a:defRPr>
            </a:lvl4pPr>
            <a:lvl5pPr>
              <a:buNone/>
              <a:defRPr sz="900" b="0">
                <a:solidFill>
                  <a:srgbClr val="41586A"/>
                </a:solidFill>
                <a:latin typeface="Liberation Sans"/>
                <a:ea typeface="Liberation Sans"/>
                <a:cs typeface="Liberation Sans"/>
              </a:defRPr>
            </a:lvl5pPr>
            <a:lvl6pPr>
              <a:buNone/>
              <a:defRPr sz="900" b="0">
                <a:solidFill>
                  <a:srgbClr val="41586A"/>
                </a:solidFill>
                <a:latin typeface="Liberation Sans"/>
                <a:ea typeface="Liberation Sans"/>
                <a:cs typeface="Liberation Sans"/>
              </a:defRPr>
            </a:lvl6pPr>
            <a:lvl7pPr>
              <a:buNone/>
              <a:defRPr sz="900" b="0">
                <a:solidFill>
                  <a:srgbClr val="41586A"/>
                </a:solidFill>
                <a:latin typeface="Liberation Sans"/>
                <a:ea typeface="Liberation Sans"/>
                <a:cs typeface="Liberation Sans"/>
              </a:defRPr>
            </a:lvl7pPr>
            <a:lvl8pPr>
              <a:buNone/>
              <a:defRPr sz="900" b="0">
                <a:solidFill>
                  <a:srgbClr val="41586A"/>
                </a:solidFill>
                <a:latin typeface="Liberation Sans"/>
                <a:ea typeface="Liberation Sans"/>
                <a:cs typeface="Liberation Sans"/>
              </a:defRPr>
            </a:lvl8pPr>
            <a:lvl9pPr>
              <a:buNone/>
              <a:defRPr sz="900" b="0">
                <a:solidFill>
                  <a:srgbClr val="41586A"/>
                </a:solidFill>
                <a:latin typeface="Liberation Sans"/>
                <a:ea typeface="Liberation Sans"/>
                <a:cs typeface="Liberation Sans"/>
              </a:defRPr>
            </a:lvl9pPr>
          </a:lstStyle>
          <a:p xmlns:a="http://schemas.openxmlformats.org/drawingml/2006/main">
            <a:pPr>
              <a:buNone/>
              <a:defRPr sz="900" b="0">
                <a:solidFill>
                  <a:srgbClr val="41586A"/>
                </a:solidFill>
                <a:latin typeface="Liberation Sans"/>
                <a:ea typeface="Liberation Sans"/>
                <a:cs typeface="Liberation Sans"/>
              </a:defRPr>
            </a:pPr>
            <a:r>
              <a:rPr sz="900" b="0">
                <a:solidFill>
                  <a:srgbClr val="41586A"/>
                </a:solidFill>
                <a:latin typeface="Liberation Sans"/>
                <a:ea typeface="Liberation Sans"/>
                <a:cs typeface="Liberation Sans"/>
              </a:rPr>
              <a:t>Made by Matt</a:t>
            </a:r>
          </a:p>
        </p:txBody>
      </p:sp>
    </p:spTree>
    <p:extLst>
      <p:ext uri="{BB962C8B-B14F-4D97-AF65-F5344CB8AC3E}">
        <p14:creationId xmlns:p14="http://schemas.microsoft.com/office/powerpoint/2010/main" val="1677048043"/>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Lesson resource</ap:Application>
  <ap:PresentationFormat>Lesson resource</ap:PresentationFormat>
  <ap:Slides>14</ap:Slides>
  <ap:Notes>14</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Lesson resource</dc:creator>
  <lastModifiedBy>Lesson resource</lastModifiedBy>
  <dc:title>Lesson resource</dc:title>
  <dcterms:created xsi:type="dcterms:W3CDTF">2026-11-01T15:09:45.1040000Z</dcterms:created>
  <dcterms:modified xsi:type="dcterms:W3CDTF">2026-11-01T15:09:45.1040000Z</dcterms:modified>
  <dc:subject>Lesson resource</dc:subject>
  <dc:description>Lesson resource</dc:description>
  <keywords>Lesson resource</keywords>
</coreProperties>
</file>