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036f82dbe8f247e5"/><Relationship Type="http://schemas.openxmlformats.org/officeDocument/2006/relationships/extended-properties" Target="/docProps/app.xml" Id="R6a709a214fde4d76"/><Relationship Type="http://schemas.openxmlformats.org/officeDocument/2006/relationships/officeDocument" Target="/ppt/presentation.xml" Id="R24627f83ed2140b1"/></Relationships>
</file>

<file path=ppt/presentation.xml><?xml version="1.0" encoding="utf-8"?>
<p:presentation xmlns:p="http://schemas.openxmlformats.org/presentationml/2006/main">
  <p:sldMasterIdLst>
    <p:sldMasterId xmlns:r="http://schemas.openxmlformats.org/officeDocument/2006/relationships" id="2147483648" r:id="R503ffd8aeda3478d"/>
  </p:sldMasterIdLst>
  <p:notesMasterIdLst>
    <p:notesMasterId xmlns:r="http://schemas.openxmlformats.org/officeDocument/2006/relationships" r:id="Rb71c868500cc4f3a"/>
  </p:notesMasterIdLst>
  <p:sldIdLst>
    <p:sldId xmlns:r="http://schemas.openxmlformats.org/officeDocument/2006/relationships" id="256" r:id="R79bed34ed2bd4f59"/>
    <p:sldId xmlns:r="http://schemas.openxmlformats.org/officeDocument/2006/relationships" id="257" r:id="Ree78ab7e6b1f4b04"/>
    <p:sldId xmlns:r="http://schemas.openxmlformats.org/officeDocument/2006/relationships" id="258" r:id="R1f10d3b429ad4a0e"/>
    <p:sldId xmlns:r="http://schemas.openxmlformats.org/officeDocument/2006/relationships" id="259" r:id="Rd589fc3ba1fd4b84"/>
    <p:sldId xmlns:r="http://schemas.openxmlformats.org/officeDocument/2006/relationships" id="260" r:id="R7c3eb954881e4782"/>
    <p:sldId xmlns:r="http://schemas.openxmlformats.org/officeDocument/2006/relationships" id="261" r:id="Ra13cea2ccbbe4d89"/>
    <p:sldId xmlns:r="http://schemas.openxmlformats.org/officeDocument/2006/relationships" id="262" r:id="R09f670bea16c4b52"/>
    <p:sldId xmlns:r="http://schemas.openxmlformats.org/officeDocument/2006/relationships" id="263" r:id="Rbfdc5ed0d1544caf"/>
    <p:sldId xmlns:r="http://schemas.openxmlformats.org/officeDocument/2006/relationships" id="264" r:id="R39a4e2f5d41f454c"/>
    <p:sldId xmlns:r="http://schemas.openxmlformats.org/officeDocument/2006/relationships" id="265" r:id="Rc44adaced48f4fbf"/>
    <p:sldId xmlns:r="http://schemas.openxmlformats.org/officeDocument/2006/relationships" id="266" r:id="R5becf0b3178940f0"/>
    <p:sldId xmlns:r="http://schemas.openxmlformats.org/officeDocument/2006/relationships" id="267" r:id="Rfdaa8d04842241c6"/>
    <p:sldId xmlns:r="http://schemas.openxmlformats.org/officeDocument/2006/relationships" id="268" r:id="R6c6e1a04f6e94341"/>
    <p:sldId xmlns:r="http://schemas.openxmlformats.org/officeDocument/2006/relationships" id="269" r:id="R6d102b49cdd044c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76eff05deaea4f47"/><Relationship Type="http://schemas.openxmlformats.org/officeDocument/2006/relationships/slideMaster" Target="/ppt/slideMasters/slideMaster1.xml" Id="R503ffd8aeda3478d"/><Relationship Type="http://schemas.openxmlformats.org/officeDocument/2006/relationships/notesMaster" Target="/ppt/notesMasters/notesMaster1.xml" Id="Rb71c868500cc4f3a"/><Relationship Type="http://schemas.openxmlformats.org/officeDocument/2006/relationships/presProps" Target="/ppt/presProps.xml" Id="Rf877d17acd74452a"/><Relationship Type="http://schemas.openxmlformats.org/officeDocument/2006/relationships/tableStyles" Target="/ppt/tableStyles.xml" Id="Rdd05a002c958404c"/><Relationship Type="http://schemas.openxmlformats.org/officeDocument/2006/relationships/slide" Target="/ppt/slides/slide1.xml" Id="R79bed34ed2bd4f59"/><Relationship Type="http://schemas.openxmlformats.org/officeDocument/2006/relationships/slide" Target="/ppt/slides/slide2.xml" Id="Ree78ab7e6b1f4b04"/><Relationship Type="http://schemas.openxmlformats.org/officeDocument/2006/relationships/slide" Target="/ppt/slides/slide3.xml" Id="R1f10d3b429ad4a0e"/><Relationship Type="http://schemas.openxmlformats.org/officeDocument/2006/relationships/slide" Target="/ppt/slides/slide4.xml" Id="Rd589fc3ba1fd4b84"/><Relationship Type="http://schemas.openxmlformats.org/officeDocument/2006/relationships/slide" Target="/ppt/slides/slide5.xml" Id="R7c3eb954881e4782"/><Relationship Type="http://schemas.openxmlformats.org/officeDocument/2006/relationships/slide" Target="/ppt/slides/slide6.xml" Id="Ra13cea2ccbbe4d89"/><Relationship Type="http://schemas.openxmlformats.org/officeDocument/2006/relationships/slide" Target="/ppt/slides/slide7.xml" Id="R09f670bea16c4b52"/><Relationship Type="http://schemas.openxmlformats.org/officeDocument/2006/relationships/slide" Target="/ppt/slides/slide8.xml" Id="Rbfdc5ed0d1544caf"/><Relationship Type="http://schemas.openxmlformats.org/officeDocument/2006/relationships/slide" Target="/ppt/slides/slide9.xml" Id="R39a4e2f5d41f454c"/><Relationship Type="http://schemas.openxmlformats.org/officeDocument/2006/relationships/slide" Target="/ppt/slides/slide10.xml" Id="Rc44adaced48f4fbf"/><Relationship Type="http://schemas.openxmlformats.org/officeDocument/2006/relationships/slide" Target="/ppt/slides/slide11.xml" Id="R5becf0b3178940f0"/><Relationship Type="http://schemas.openxmlformats.org/officeDocument/2006/relationships/slide" Target="/ppt/slides/slide12.xml" Id="Rfdaa8d04842241c6"/><Relationship Type="http://schemas.openxmlformats.org/officeDocument/2006/relationships/slide" Target="/ppt/slides/slide13.xml" Id="R6c6e1a04f6e94341"/><Relationship Type="http://schemas.openxmlformats.org/officeDocument/2006/relationships/slide" Target="/ppt/slides/slide14.xml" Id="R6d102b49cdd044c3"/></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d585caceff244fed"/></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e24cb7dede0a46bb"/><Relationship Type="http://schemas.openxmlformats.org/officeDocument/2006/relationships/notesMaster" Target="/ppt/notesMasters/notesMaster1.xml" Id="R9ba6f459adf54118"/></Relationships>
</file>

<file path=ppt/notesSlides/_rels/notesSlide2.xml.rels><?xml version='1.0' encoding='UTF-8'?>
<Relationships xmlns="http://schemas.openxmlformats.org/package/2006/relationships"><Relationship Type="http://schemas.openxmlformats.org/officeDocument/2006/relationships/slide" Target="/ppt/slides/slide2.xml" Id="Rfdff8580ef494fab"/><Relationship Type="http://schemas.openxmlformats.org/officeDocument/2006/relationships/notesMaster" Target="/ppt/notesMasters/notesMaster1.xml" Id="R5adcad1af41c4dff"/></Relationships>
</file>

<file path=ppt/notesSlides/_rels/notesSlide3.xml.rels><?xml version='1.0' encoding='UTF-8'?>
<Relationships xmlns="http://schemas.openxmlformats.org/package/2006/relationships"><Relationship Type="http://schemas.openxmlformats.org/officeDocument/2006/relationships/slide" Target="/ppt/slides/slide3.xml" Id="R76d787b934bb4545"/><Relationship Type="http://schemas.openxmlformats.org/officeDocument/2006/relationships/notesMaster" Target="/ppt/notesMasters/notesMaster1.xml" Id="R7b2dfd6c56974163"/></Relationships>
</file>

<file path=ppt/notesSlides/_rels/notesSlide4.xml.rels><?xml version='1.0' encoding='UTF-8'?>
<Relationships xmlns="http://schemas.openxmlformats.org/package/2006/relationships"><Relationship Type="http://schemas.openxmlformats.org/officeDocument/2006/relationships/slide" Target="/ppt/slides/slide4.xml" Id="Raa6a962dfa0d4d8b"/><Relationship Type="http://schemas.openxmlformats.org/officeDocument/2006/relationships/notesMaster" Target="/ppt/notesMasters/notesMaster1.xml" Id="Re5b622e1942849bb"/></Relationships>
</file>

<file path=ppt/notesSlides/_rels/notesSlide5.xml.rels><?xml version='1.0' encoding='UTF-8'?>
<Relationships xmlns="http://schemas.openxmlformats.org/package/2006/relationships"><Relationship Type="http://schemas.openxmlformats.org/officeDocument/2006/relationships/slide" Target="/ppt/slides/slide5.xml" Id="R175ba1db0b0740ca"/><Relationship Type="http://schemas.openxmlformats.org/officeDocument/2006/relationships/notesMaster" Target="/ppt/notesMasters/notesMaster1.xml" Id="R293886bf81d74afb"/></Relationships>
</file>

<file path=ppt/notesSlides/_rels/notesSlide6.xml.rels><?xml version='1.0' encoding='UTF-8'?>
<Relationships xmlns="http://schemas.openxmlformats.org/package/2006/relationships"><Relationship Type="http://schemas.openxmlformats.org/officeDocument/2006/relationships/slide" Target="/ppt/slides/slide6.xml" Id="R070ff4a324794bfb"/><Relationship Type="http://schemas.openxmlformats.org/officeDocument/2006/relationships/notesMaster" Target="/ppt/notesMasters/notesMaster1.xml" Id="R0235506c45984bac"/></Relationships>
</file>

<file path=ppt/notesSlides/_rels/notesSlide7.xml.rels><?xml version='1.0' encoding='UTF-8'?>
<Relationships xmlns="http://schemas.openxmlformats.org/package/2006/relationships"><Relationship Type="http://schemas.openxmlformats.org/officeDocument/2006/relationships/slide" Target="/ppt/slides/slide7.xml" Id="R9fc1a6493a7a427a"/><Relationship Type="http://schemas.openxmlformats.org/officeDocument/2006/relationships/notesMaster" Target="/ppt/notesMasters/notesMaster1.xml" Id="R767ddb1eafae444e"/></Relationships>
</file>

<file path=ppt/notesSlides/_rels/notesSlide8.xml.rels><?xml version='1.0' encoding='UTF-8'?>
<Relationships xmlns="http://schemas.openxmlformats.org/package/2006/relationships"><Relationship Type="http://schemas.openxmlformats.org/officeDocument/2006/relationships/slide" Target="/ppt/slides/slide8.xml" Id="Rf004e9621bee4b39"/><Relationship Type="http://schemas.openxmlformats.org/officeDocument/2006/relationships/notesMaster" Target="/ppt/notesMasters/notesMaster1.xml" Id="Re4bdbaf2e2d04176"/></Relationships>
</file>

<file path=ppt/notesSlides/_rels/notesSlide9.xml.rels><?xml version='1.0' encoding='UTF-8'?>
<Relationships xmlns="http://schemas.openxmlformats.org/package/2006/relationships"><Relationship Type="http://schemas.openxmlformats.org/officeDocument/2006/relationships/slide" Target="/ppt/slides/slide9.xml" Id="Rf69c3c6b71ac4d19"/><Relationship Type="http://schemas.openxmlformats.org/officeDocument/2006/relationships/notesMaster" Target="/ppt/notesMasters/notesMaster1.xml" Id="R0fc12b70154f46c8"/></Relationships>
</file>

<file path=ppt/notesSlides/_rels/notesSlide10.xml.rels><?xml version='1.0' encoding='UTF-8'?>
<Relationships xmlns="http://schemas.openxmlformats.org/package/2006/relationships"><Relationship Type="http://schemas.openxmlformats.org/officeDocument/2006/relationships/slide" Target="/ppt/slides/slide10.xml" Id="R8c018ddc5b0447f2"/><Relationship Type="http://schemas.openxmlformats.org/officeDocument/2006/relationships/notesMaster" Target="/ppt/notesMasters/notesMaster1.xml" Id="Re1d9e95e37f448fc"/></Relationships>
</file>

<file path=ppt/notesSlides/_rels/notesSlide11.xml.rels><?xml version='1.0' encoding='UTF-8'?>
<Relationships xmlns="http://schemas.openxmlformats.org/package/2006/relationships"><Relationship Type="http://schemas.openxmlformats.org/officeDocument/2006/relationships/slide" Target="/ppt/slides/slide11.xml" Id="Rdf093e596a91486d"/><Relationship Type="http://schemas.openxmlformats.org/officeDocument/2006/relationships/notesMaster" Target="/ppt/notesMasters/notesMaster1.xml" Id="Re6df7771cabf43c4"/></Relationships>
</file>

<file path=ppt/notesSlides/_rels/notesSlide12.xml.rels><?xml version='1.0' encoding='UTF-8'?>
<Relationships xmlns="http://schemas.openxmlformats.org/package/2006/relationships"><Relationship Type="http://schemas.openxmlformats.org/officeDocument/2006/relationships/slide" Target="/ppt/slides/slide12.xml" Id="Rda0bfe8bd211482d"/><Relationship Type="http://schemas.openxmlformats.org/officeDocument/2006/relationships/notesMaster" Target="/ppt/notesMasters/notesMaster1.xml" Id="R5105d0675370497d"/></Relationships>
</file>

<file path=ppt/notesSlides/_rels/notesSlide13.xml.rels><?xml version='1.0' encoding='UTF-8'?>
<Relationships xmlns="http://schemas.openxmlformats.org/package/2006/relationships"><Relationship Type="http://schemas.openxmlformats.org/officeDocument/2006/relationships/slide" Target="/ppt/slides/slide13.xml" Id="Rb828f8ecef86494b"/><Relationship Type="http://schemas.openxmlformats.org/officeDocument/2006/relationships/notesMaster" Target="/ppt/notesMasters/notesMaster1.xml" Id="R8fb87ecf91e04dc1"/></Relationships>
</file>

<file path=ppt/notesSlides/_rels/notesSlide14.xml.rels><?xml version='1.0' encoding='UTF-8'?>
<Relationships xmlns="http://schemas.openxmlformats.org/package/2006/relationships"><Relationship Type="http://schemas.openxmlformats.org/officeDocument/2006/relationships/slide" Target="/ppt/slides/slide14.xml" Id="R7257c2dea4b44cb2"/><Relationship Type="http://schemas.openxmlformats.org/officeDocument/2006/relationships/notesMaster" Target="/ppt/notesMasters/notesMaster1.xml" Id="R1cf4f20c80204a64"/></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Opening.</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Arrival.</a:t>
            </a:r>
          </a:p>
          <a:p xmlns:a="http://schemas.openxmlformats.org/drawingml/2006/main">
            <a:r>
              <a:t/>
            </a:r>
          </a:p>
          <a:p xmlns:a="http://schemas.openxmlformats.org/drawingml/2006/main">
            <a:r>
              <a:t>5 minutes. Route detail slides share the task allocation.</a:t>
            </a:r>
          </a:p>
          <a:p xmlns:a="http://schemas.openxmlformats.org/drawingml/2006/main">
            <a:r>
              <a:t/>
            </a:r>
          </a:p>
          <a:p xmlns:a="http://schemas.openxmlformats.org/drawingml/2006/main">
            <a:r>
              <a:t>Soft action stops on the agreed visual cue; teach the cue if it is new.</a:t>
            </a:r>
          </a:p>
          <a:p xmlns:a="http://schemas.openxmlformats.org/drawingml/2006/main">
            <a:r>
              <a:t/>
            </a:r>
          </a:p>
          <a:p xmlns:a="http://schemas.openxmlformats.org/drawingml/2006/main">
            <a:r>
              <a:t>Four equally spaced points; avoid rushing the final box.</a:t>
            </a:r>
          </a:p>
          <a:p xmlns:a="http://schemas.openxmlformats.org/drawingml/2006/main">
            <a:r>
              <a:t/>
            </a:r>
          </a:p>
          <a:p xmlns:a="http://schemas.openxmlformats.org/drawingml/2006/main">
            <a:r>
              <a:t>Keep a small silent movement, point or count in the mind. A rest still has length.</a:t>
            </a:r>
          </a:p>
          <a:p xmlns:a="http://schemas.openxmlformats.org/drawingml/2006/main">
            <a:r>
              <a:t/>
            </a:r>
          </a:p>
          <a:p xmlns:a="http://schemas.openxmlformats.org/drawingml/2006/main">
            <a:r>
              <a:t>Accept quiet tap, silent point, sign or directing a partner; check the pupil retains the musical choice.</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Starter.</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Read A: TAP REST TAP TAP. Read B: REST TAP REST TAP. Which part has just one rest? A has one rest, on beat 2. B has two rests, on beats 1 and 3. In both parts every silent beat lasts as long as a tapped beat. Point through all four boxes to check.</a:t>
            </a:r>
          </a:p>
          <a:p xmlns:a="http://schemas.openxmlformats.org/drawingml/2006/main">
            <a:r>
              <a:t/>
            </a:r>
          </a:p>
          <a:p xmlns:a="http://schemas.openxmlformats.org/drawingml/2006/main">
            <a:r>
              <a:t>A has one rest, on beat 2. B has two rests, on beats 1 and 3. In both parts every silent beat lasts as long as a tapped beat. Point through all four boxes to check.</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0–15 seconds Point across the four numbered boxes of part A: TAP REST TAP TAP. Say each word at an even pace. Explain that the four beats repeat as one short part. 15–30 seconds Show the blue COUNT-IN card. Count 1, 2, 3, 4 at a calm even pace while the other hand waits. Say: “I start on the next 1, after the count-in.” 30–45 seconds Play two cycles: TAP REST TAP TAP | TAP REST TAP TAP. Keep a small silent movement on every rest. Point to beat 1 at the repeat. Do not compress the silence. 45–60 seconds Ask the listener which rest stayed in time. Model: “My rest was short. I will point to box 2 for a full beat.” Play one more cycle and show how the comment changed the next attempt.</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seconds","Point across the four numbered boxes of part A: TAP REST TAP TAP. Say each word at an even pace. Explain that the four beats repeat as one short part."],["15–30 seconds","Show the blue COUNT-IN card. Count 1, 2, 3, 4 at a calm even pace while the other hand waits. Say: “I start on the next 1, after the count-in.”"],["30–45 seconds","Play two cycles: TAP REST TAP TAP | TAP REST TAP TAP. Keep a small silent movement on every rest. Point to beat 1 at the repeat. Do not compress the silence."],["45–60 seconds","Ask the listener which rest stayed in time. Model: “My rest was short. I will point to box 2 for a full beat.” Play one more cycle and show how the comment changed the next attempt."]]</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Part A is TAP REST TAP TAP. What happens on beat 2, and how long does it last? No sound for one full beat; point or move silently while counting. If every pupil can show this, fade spoken counting. If anyone compresses the rest, model one full silent beat, practise together, then check individually.</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seconds","Point across the four numbered boxes of part A: TAP REST TAP TAP. Say each word at an even pace. Explain that the four beats repeat as one short part."],["15–30 seconds","Show the blue COUNT-IN card. Count 1, 2, 3, 4 at a calm even pace while the other hand waits. Say: “I start on the next 1, after the count-in.”"],["30–45 seconds","Play two cycles: TAP REST TAP TAP | TAP REST TAP TAP. Keep a small silent movement on every rest. Point to beat 1 at the repeat. Do not compress the silence."],["45–60 seconds","Ask the listener which rest stayed in time. Model: “My rest was short. I will point to box 2 for a full beat.” Play one more cycle and show how the comment changed the next attempt."]]</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Check after I do: {"question":"Part A is TAP REST TAP TAP. What happens on beat 2, and how long does it last?","answer":"No sound for one full beat; point or move silently while counting.","decision":"If every pupil can show this, fade spoken counting. If anyone compresses the rest, model one full silent beat, practise together, then check individually."}</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Part A repeats. After beat 4, which action comes on the next equal beat? A: TAP on the new 1. B: Wait an extra beat. C: Start faster. A: TAP on the new 1. The repeat has the same pulse. All choose at once. If all identify A and demonstrate the boundary, move to independent work. Otherwise count eight equal beats with pointing, add the score, then check the parallel question. Parallel: Part C is TAP TAP REST TAP. After its beat 4, what comes next when C repeats? TAP on the next beat 1, at the same pace. The rest remains on beat 3.</a:t>
            </a:r>
          </a:p>
          <a:p xmlns:a="http://schemas.openxmlformats.org/drawingml/2006/main">
            <a:r>
              <a:t/>
            </a:r>
          </a:p>
          <a:p xmlns:a="http://schemas.openxmlformats.org/drawingml/2006/main">
            <a:r>
              <a:t>Start after the count-in. Taps occur on 1, 3 and 4; beat 2 is silent for the same length. The next cycle begins one beat after beat 4. Accept a steady silent performance with accurate pointing.</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Hinge and decision: {"question":"Part A repeats. After beat 4, which action comes on the next equal beat? A: TAP on the new 1. B: Wait an extra beat. C: Start faster.","answer":"A: TAP on the new 1. The repeat has the same pulse.","decision":"All choose at once. If all identify A and demonstrate the boundary, move to independent work. Otherwise count eight equal beats with pointing, add the score, then check the parallel question."}</a:t>
            </a:r>
          </a:p>
          <a:p xmlns:a="http://schemas.openxmlformats.org/drawingml/2006/main">
            <a:r>
              <a:t/>
            </a:r>
          </a:p>
          <a:p xmlns:a="http://schemas.openxmlformats.org/drawingml/2006/main">
            <a:r>
              <a:t>Parallel hinge: {"question":"Part C is TAP TAP REST TAP. After its beat 4, what comes next when C repeats?","answer":"TAP on the next beat 1, at the same pace. The rest remains on beat 3.","decision":"Ask each pupil to show the boundary. Keep the visible pulse support for anyone who needs it; log the actual help."}</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You do.</a:t>
            </a:r>
          </a:p>
          <a:p xmlns:a="http://schemas.openxmlformats.org/drawingml/2006/main">
            <a:r>
              <a:t/>
            </a:r>
          </a:p>
          <a:p xmlns:a="http://schemas.openxmlformats.org/drawingml/2006/main">
            <a:r>
              <a:t>12 minutes. Route detail slides share the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Review.</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ART_GROW_A2_W02_P1 · Public · Autumn 2 · Week 2 · Monday 9 November 2026 · Exit.</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Beat 2. It takes one full beat.</a:t>
            </a:r>
          </a:p>
          <a:p xmlns:a="http://schemas.openxmlformats.org/drawingml/2006/main">
            <a:r>
              <a:t/>
            </a:r>
          </a:p>
          <a:p xmlns:a="http://schemas.openxmlformats.org/drawingml/2006/main">
            <a:r>
              <a:t>On the next beat 1 after the count-in finishes.</a:t>
            </a:r>
          </a:p>
          <a:p xmlns:a="http://schemas.openxmlformats.org/drawingml/2006/main">
            <a:r>
              <a:t/>
            </a:r>
          </a:p>
          <a:p xmlns:a="http://schemas.openxmlformats.org/drawingml/2006/main">
            <a:r>
              <a:t>A specific actual response, such as following the pointer through rest 2, plus a further attempt. Do not fill a response for the pupil.</a:t>
            </a:r>
          </a:p>
          <a:p xmlns:a="http://schemas.openxmlformats.org/drawingml/2006/main">
            <a:r>
              <a:t/>
            </a:r>
          </a:p>
          <a:p xmlns:a="http://schemas.openxmlformats.org/drawingml/2006/main">
            <a:r>
              <a:t>Observe each pupil reading or showing a part, waiting for the count-in, keeping the rest and repeating. Note the actual support and pupil response to one next step. Keep a short pupil-authored practice record and a score or description. This supports practice within the award; it does not certify a whole part.</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practice record</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do":"Track eyes or pointer across all four boxes. Check access and stop cue.","We do":"Observe whether rest 2 takes a full beat; point without playing over the pupil.","Independent":"Record one individual attempt and actual prompt. Return the next action to the pupil after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57cceeec21704c87"/></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647d26798dbe4e75"/></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23fd5d3ab88647e2"/></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ada27500470140e5"/></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bb3785b6c8214bb0"/></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244601a5fad84aa9"/></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55007A-ABC0-4AC4-91BF-81D25A8DD0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106060-7E23-4C7D-9EBC-D693CAF560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6A974-3192-47DB-95EF-D1FAEDC499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05F150-787C-4790-8E9E-460E3417A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835EE1-0158-4142-B105-94E199A1F1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AAFC43-5C68-45A3-AD81-D5E5994550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37DF77-5226-4AAD-80B0-46EF5B6D29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20A0D11-F3C4-4F31-B140-48527F6242A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C0967F-7890-4AB2-BB31-FB1B7951E5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6BD9B8-82D0-4B84-9E4F-529C5F32FE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9b220a606bf04d8c"/><Relationship Type="http://schemas.openxmlformats.org/officeDocument/2006/relationships/slideLayout" Target="/ppt/slideLayouts/slideLayout1.xml" Id="R2a2009bd54b0424a"/><Relationship Type="http://schemas.openxmlformats.org/officeDocument/2006/relationships/slideLayout" Target="/ppt/slideLayouts/slideLayout2.xml" Id="Rbc204cb896ea4dab"/><Relationship Type="http://schemas.openxmlformats.org/officeDocument/2006/relationships/slideLayout" Target="/ppt/slideLayouts/slideLayout3.xml" Id="R45d79ba070c844fc"/><Relationship Type="http://schemas.openxmlformats.org/officeDocument/2006/relationships/slideLayout" Target="/ppt/slideLayouts/slideLayout4.xml" Id="R8e72d87395344d89"/><Relationship Type="http://schemas.openxmlformats.org/officeDocument/2006/relationships/slideLayout" Target="/ppt/slideLayouts/slideLayout5.xml" Id="Rd67e5a9ab9184140"/><Relationship Type="http://schemas.openxmlformats.org/officeDocument/2006/relationships/slideLayout" Target="/ppt/slideLayouts/slideLayout6.xml" Id="Re0d1b0bb421d41b4"/></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a2009bd54b0424a"/>
    <p:sldLayoutId xmlns:r="http://schemas.openxmlformats.org/officeDocument/2006/relationships" id="2147483650" r:id="Rbc204cb896ea4dab"/>
    <p:sldLayoutId xmlns:r="http://schemas.openxmlformats.org/officeDocument/2006/relationships" id="2147483651" r:id="R45d79ba070c844fc"/>
    <p:sldLayoutId xmlns:r="http://schemas.openxmlformats.org/officeDocument/2006/relationships" id="2147483652" r:id="R8e72d87395344d89"/>
    <p:sldLayoutId xmlns:r="http://schemas.openxmlformats.org/officeDocument/2006/relationships" id="2147483653" r:id="Rd67e5a9ab9184140"/>
    <p:sldLayoutId xmlns:r="http://schemas.openxmlformats.org/officeDocument/2006/relationships" id="2147483654" r:id="Re0d1b0bb421d41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93629bcad92e4835"/><Relationship Type="http://schemas.openxmlformats.org/officeDocument/2006/relationships/image" Target="/ppt/media/image.jpeg" Id="Ra44adb80843e48be"/><Relationship Type="http://schemas.openxmlformats.org/officeDocument/2006/relationships/image" Target="/ppt/media/image.png" Id="R25ee510487ba4bb3"/><Relationship Type="http://schemas.openxmlformats.org/officeDocument/2006/relationships/notesSlide" Target="/ppt/notesSlides/notesSlide1.xml" Id="R0c5ef4ef6c544ef5"/></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10b5023a3a8f4ddb"/><Relationship Type="http://schemas.openxmlformats.org/officeDocument/2006/relationships/image" Target="/ppt/media/image.jpeg" Id="Rbe1939d6b1c640bd"/><Relationship Type="http://schemas.openxmlformats.org/officeDocument/2006/relationships/image" Target="../media/image.png" Id="Rce86e450b5ec4c33"/><Relationship Type="http://schemas.openxmlformats.org/officeDocument/2006/relationships/notesSlide" Target="/ppt/notesSlides/notesSlide2.xml" Id="Re581de68f995466a"/></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f2a4c6bbc7ec4a74"/><Relationship Type="http://schemas.openxmlformats.org/officeDocument/2006/relationships/image" Target="/ppt/media/image.jpeg" Id="R0ef5779af0574400"/><Relationship Type="http://schemas.openxmlformats.org/officeDocument/2006/relationships/image" Target="../media/image.png" Id="R7b6c8d5976364f2b"/><Relationship Type="http://schemas.openxmlformats.org/officeDocument/2006/relationships/notesSlide" Target="/ppt/notesSlides/notesSlide3.xml" Id="R371af3c930e64510"/></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8986f0276dea454f"/><Relationship Type="http://schemas.openxmlformats.org/officeDocument/2006/relationships/image" Target="/ppt/media/image.jpeg" Id="Rab8b505b3445486b"/><Relationship Type="http://schemas.openxmlformats.org/officeDocument/2006/relationships/image" Target="/ppt/media/image4.png" Id="R44f519969ccb4e7c"/><Relationship Type="http://schemas.openxmlformats.org/officeDocument/2006/relationships/notesSlide" Target="/ppt/notesSlides/notesSlide4.xml" Id="R55e03abeca814deb"/></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c43204abc0fb4cbc"/><Relationship Type="http://schemas.openxmlformats.org/officeDocument/2006/relationships/image" Target="/ppt/media/image.jpeg" Id="Re4821573e8524217"/><Relationship Type="http://schemas.openxmlformats.org/officeDocument/2006/relationships/image" Target="../media/image.png" Id="R3fcd7dd15dfc4cba"/><Relationship Type="http://schemas.openxmlformats.org/officeDocument/2006/relationships/notesSlide" Target="/ppt/notesSlides/notesSlide5.xml" Id="Rf766e416c40c4ce2"/></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e947c94835694acc"/><Relationship Type="http://schemas.openxmlformats.org/officeDocument/2006/relationships/image" Target="/ppt/media/image.jpeg" Id="Rde03c264dda84b46"/><Relationship Type="http://schemas.openxmlformats.org/officeDocument/2006/relationships/image" Target="../media/image.png" Id="R9e69d15f96e940f6"/><Relationship Type="http://schemas.openxmlformats.org/officeDocument/2006/relationships/notesSlide" Target="/ppt/notesSlides/notesSlide6.xml" Id="Rc52b86d8fc7c4824"/></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21fa7aa286c341e3"/><Relationship Type="http://schemas.openxmlformats.org/officeDocument/2006/relationships/image" Target="/ppt/media/image.jpeg" Id="R7ebf60b6339147a0"/><Relationship Type="http://schemas.openxmlformats.org/officeDocument/2006/relationships/image" Target="../media/image.png" Id="R6ce068210f5d4227"/><Relationship Type="http://schemas.openxmlformats.org/officeDocument/2006/relationships/notesSlide" Target="/ppt/notesSlides/notesSlide7.xml" Id="Ree9791d8cbc54736"/></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cb0517c7fe9940b7"/><Relationship Type="http://schemas.openxmlformats.org/officeDocument/2006/relationships/image" Target="/ppt/media/image.jpeg" Id="Ra89c842c493b4630"/><Relationship Type="http://schemas.openxmlformats.org/officeDocument/2006/relationships/image" Target="../media/image.png" Id="Ra1e99d91b67248bd"/><Relationship Type="http://schemas.openxmlformats.org/officeDocument/2006/relationships/notesSlide" Target="/ppt/notesSlides/notesSlide8.xml" Id="R564cc8541fcb4afd"/></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4a84a3f1a45b489c"/><Relationship Type="http://schemas.openxmlformats.org/officeDocument/2006/relationships/image" Target="/ppt/media/image.jpeg" Id="R7b4fe59b4046444c"/><Relationship Type="http://schemas.openxmlformats.org/officeDocument/2006/relationships/image" Target="../media/image.png" Id="R9f364a15275d494e"/><Relationship Type="http://schemas.openxmlformats.org/officeDocument/2006/relationships/notesSlide" Target="/ppt/notesSlides/notesSlide9.xml" Id="Rd11a3dbfe6494deb"/></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e05db0bf72864982"/><Relationship Type="http://schemas.openxmlformats.org/officeDocument/2006/relationships/image" Target="/ppt/media/image.jpeg" Id="Rabbd4b59f2be4dcd"/><Relationship Type="http://schemas.openxmlformats.org/officeDocument/2006/relationships/image" Target="../media/image.png" Id="R61c4d8a3899444f3"/><Relationship Type="http://schemas.openxmlformats.org/officeDocument/2006/relationships/notesSlide" Target="/ppt/notesSlides/notesSlide10.xml" Id="R5ee49468a5b148e7"/></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2f56799d8845407c"/><Relationship Type="http://schemas.openxmlformats.org/officeDocument/2006/relationships/image" Target="/ppt/media/image.jpeg" Id="R65b5d90b604646e7"/><Relationship Type="http://schemas.openxmlformats.org/officeDocument/2006/relationships/image" Target="../media/image.png" Id="Rab36dbddf7724295"/><Relationship Type="http://schemas.openxmlformats.org/officeDocument/2006/relationships/notesSlide" Target="/ppt/notesSlides/notesSlide11.xml" Id="Ra7649d08b7814380"/></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3fb48517ee9145ce"/><Relationship Type="http://schemas.openxmlformats.org/officeDocument/2006/relationships/image" Target="/ppt/media/image.jpeg" Id="R6df249706e5f49cb"/><Relationship Type="http://schemas.openxmlformats.org/officeDocument/2006/relationships/image" Target="../media/image.png" Id="R209fcf66c0604bef"/><Relationship Type="http://schemas.openxmlformats.org/officeDocument/2006/relationships/notesSlide" Target="/ppt/notesSlides/notesSlide12.xml" Id="R6a3e023e5236401e"/></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c075516e07b547cd"/><Relationship Type="http://schemas.openxmlformats.org/officeDocument/2006/relationships/image" Target="/ppt/media/image.jpeg" Id="R74ff5a7413c346c0"/><Relationship Type="http://schemas.openxmlformats.org/officeDocument/2006/relationships/image" Target="/ppt/media/image13.png" Id="Re092295f9e954b41"/><Relationship Type="http://schemas.openxmlformats.org/officeDocument/2006/relationships/notesSlide" Target="/ppt/notesSlides/notesSlide13.xml" Id="R129f7c1a80e7459d"/></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d8a586139d9c42bf"/><Relationship Type="http://schemas.openxmlformats.org/officeDocument/2006/relationships/image" Target="/ppt/media/image.jpeg" Id="R6267a85997eb45bf"/><Relationship Type="http://schemas.openxmlformats.org/officeDocument/2006/relationships/image" Target="../media/image.png" Id="R8703da7231324ee8"/><Relationship Type="http://schemas.openxmlformats.org/officeDocument/2006/relationships/notesSlide" Target="/ppt/notesSlides/notesSlide14.xml" Id="R9c542759814844cf"/></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8BB7C-650F-48B9-AE15-B83DF3B6B628}"/>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448B98-73E2-4745-8BD3-5E951A8B5FF2}"/>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8F7654B6-4B26-4E2F-A915-BA9AA49E85B5}"/>
              </a:ext>
            </a:extLst>
          </p:cNvPr>
          <p:cNvPicPr>
            <a:picLocks xmlns:a="http://schemas.openxmlformats.org/drawingml/2006/main" noChangeAspect="1"/>
          </p:cNvPicPr>
          <p:nvPr/>
        </p:nvPicPr>
        <p:blipFill>
          <a:blip xmlns:r="http://schemas.openxmlformats.org/officeDocument/2006/relationships" xmlns:a="http://schemas.openxmlformats.org/drawingml/2006/main" r:embed="Ra44adb80843e48be"/>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8FDE92-EF96-4DF9-8512-6D2F8BA76B7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OPENING   ·   Monday 9 November 2026</a:t>
            </a:r>
          </a:p>
        </p:txBody>
      </p:sp>
      <p:sp>
        <p:nvSpPr>
          <p:cNvPr id="5" name="">
            <a:extLst xmlns:a="http://schemas.openxmlformats.org/drawingml/2006/main">
              <a:ext uri="{FF2B5EF4-FFF2-40B4-BE49-F238E27FC236}">
                <a16:creationId xmlns:a16="http://schemas.microsoft.com/office/drawing/2014/main" id="{FC8E5916-DCCE-4CE9-A517-72F6C5000630}"/>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Learn and keep your part</a:t>
            </a:r>
          </a:p>
        </p:txBody>
      </p:sp>
      <p:sp>
        <p:nvSpPr>
          <p:cNvPr id="6" name="">
            <a:extLst xmlns:a="http://schemas.openxmlformats.org/drawingml/2006/main">
              <a:ext uri="{FF2B5EF4-FFF2-40B4-BE49-F238E27FC236}">
                <a16:creationId xmlns:a16="http://schemas.microsoft.com/office/drawing/2014/main" id="{4CE3DB94-0626-4A44-8C00-47CB21A3E5E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learn a four-beat part and repeat it with a steady pulse.</a:t>
            </a:r>
          </a:p>
        </p:txBody>
      </p:sp>
      <p:sp>
        <p:nvSpPr>
          <p:cNvPr id="7" name="">
            <a:extLst xmlns:a="http://schemas.openxmlformats.org/drawingml/2006/main">
              <a:ext uri="{FF2B5EF4-FFF2-40B4-BE49-F238E27FC236}">
                <a16:creationId xmlns:a16="http://schemas.microsoft.com/office/drawing/2014/main" id="{AE914F7A-F8FD-4640-A17F-ABCA409DF1CB}"/>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follow the count-in and start on beat 1.</a:t>
            </a:r>
          </a:p>
        </p:txBody>
      </p:sp>
      <p:sp>
        <p:nvSpPr>
          <p:cNvPr id="8" name="">
            <a:extLst xmlns:a="http://schemas.openxmlformats.org/drawingml/2006/main">
              <a:ext uri="{FF2B5EF4-FFF2-40B4-BE49-F238E27FC236}">
                <a16:creationId xmlns:a16="http://schemas.microsoft.com/office/drawing/2014/main" id="{11E35255-F4FB-40A8-B14F-96CEC10B480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keep each rest as long as a tap.</a:t>
            </a:r>
          </a:p>
        </p:txBody>
      </p:sp>
      <p:sp>
        <p:nvSpPr>
          <p:cNvPr id="9" name="">
            <a:extLst xmlns:a="http://schemas.openxmlformats.org/drawingml/2006/main">
              <a:ext uri="{FF2B5EF4-FFF2-40B4-BE49-F238E27FC236}">
                <a16:creationId xmlns:a16="http://schemas.microsoft.com/office/drawing/2014/main" id="{7BAC6505-928E-4DF9-A7C0-DE142D13B47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repeat my part twice without speeding up.</a:t>
            </a:r>
          </a:p>
        </p:txBody>
      </p:sp>
      <p:pic>
        <p:nvPicPr>
          <p:cNvPr id="10" name="">
            <a:extLst xmlns:a="http://schemas.openxmlformats.org/drawingml/2006/main">
              <a:ext uri="{FF2B5EF4-FFF2-40B4-BE49-F238E27FC236}">
                <a16:creationId xmlns:a16="http://schemas.microsoft.com/office/drawing/2014/main" id="{31B3DF25-84E9-45B9-8784-7FB257D76D73}"/>
              </a:ext>
            </a:extLst>
          </p:cNvPr>
          <p:cNvPicPr>
            <a:picLocks xmlns:a="http://schemas.openxmlformats.org/drawingml/2006/main" noChangeAspect="1"/>
          </p:cNvPicPr>
          <p:nvPr/>
        </p:nvPicPr>
        <p:blipFill>
          <a:blip xmlns:r="http://schemas.openxmlformats.org/officeDocument/2006/relationships" xmlns:a="http://schemas.openxmlformats.org/drawingml/2006/main" r:embed="R25ee510487ba4bb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9E7CCDA-BA3C-4887-BD81-8B9BB7A881C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2" name="">
            <a:extLst xmlns:a="http://schemas.openxmlformats.org/drawingml/2006/main">
              <a:ext uri="{FF2B5EF4-FFF2-40B4-BE49-F238E27FC236}">
                <a16:creationId xmlns:a16="http://schemas.microsoft.com/office/drawing/2014/main" id="{69A190FD-8806-4F3A-B577-D43A1073844C}"/>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1/14</a:t>
            </a:r>
          </a:p>
        </p:txBody>
      </p:sp>
      <p:sp>
        <p:nvSpPr>
          <p:cNvPr id="13" name="">
            <a:extLst xmlns:a="http://schemas.openxmlformats.org/drawingml/2006/main">
              <a:ext uri="{FF2B5EF4-FFF2-40B4-BE49-F238E27FC236}">
                <a16:creationId xmlns:a16="http://schemas.microsoft.com/office/drawing/2014/main" id="{5F0CBD30-A9C5-45D4-A290-A5CB1B219ED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0167059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46EF6D-BC14-48A0-82E8-FFA7F79E6B5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730CB54-70DB-4777-866D-BB097B80B30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641B6488-6FF7-4154-B92C-D149380B8D24}"/>
              </a:ext>
            </a:extLst>
          </p:cNvPr>
          <p:cNvPicPr>
            <a:picLocks xmlns:a="http://schemas.openxmlformats.org/drawingml/2006/main" noChangeAspect="1"/>
          </p:cNvPicPr>
          <p:nvPr/>
        </p:nvPicPr>
        <p:blipFill>
          <a:blip xmlns:r="http://schemas.openxmlformats.org/officeDocument/2006/relationships" xmlns:a="http://schemas.openxmlformats.org/drawingml/2006/main" r:embed="Rbe1939d6b1c640bd"/>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CE9B8-1CFE-48B2-AA9E-1DCA15D9CE3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ARRIVAL   ·   5 MIN   ·   Monday 9 November 2026</a:t>
            </a:r>
          </a:p>
        </p:txBody>
      </p:sp>
      <p:sp>
        <p:nvSpPr>
          <p:cNvPr id="5" name="">
            <a:extLst xmlns:a="http://schemas.openxmlformats.org/drawingml/2006/main">
              <a:ext uri="{FF2B5EF4-FFF2-40B4-BE49-F238E27FC236}">
                <a16:creationId xmlns:a16="http://schemas.microsoft.com/office/drawing/2014/main" id="{06093229-59D5-4C3D-BDFF-20C611C499F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Recall and get ready</a:t>
            </a:r>
          </a:p>
        </p:txBody>
      </p:sp>
      <p:sp>
        <p:nvSpPr>
          <p:cNvPr id="6" name="">
            <a:extLst xmlns:a="http://schemas.openxmlformats.org/drawingml/2006/main">
              <a:ext uri="{FF2B5EF4-FFF2-40B4-BE49-F238E27FC236}">
                <a16:creationId xmlns:a16="http://schemas.microsoft.com/office/drawing/2014/main" id="{731BC903-6636-4839-A8F4-D81A5B08C73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a soft tap, then stop on the cue.</a:t>
            </a:r>
          </a:p>
        </p:txBody>
      </p:sp>
      <p:sp>
        <p:nvSpPr>
          <p:cNvPr id="7" name="">
            <a:extLst xmlns:a="http://schemas.openxmlformats.org/drawingml/2006/main">
              <a:ext uri="{FF2B5EF4-FFF2-40B4-BE49-F238E27FC236}">
                <a16:creationId xmlns:a16="http://schemas.microsoft.com/office/drawing/2014/main" id="{EE01E8EA-8986-4A8E-935A-BEDC8DB2F5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Point across four beat boxes at an even pace.</a:t>
            </a:r>
          </a:p>
        </p:txBody>
      </p:sp>
      <p:sp>
        <p:nvSpPr>
          <p:cNvPr id="8" name="">
            <a:extLst xmlns:a="http://schemas.openxmlformats.org/drawingml/2006/main">
              <a:ext uri="{FF2B5EF4-FFF2-40B4-BE49-F238E27FC236}">
                <a16:creationId xmlns:a16="http://schemas.microsoft.com/office/drawing/2014/main" id="{9815E20D-DD71-44A1-9681-A1A4F02531A2}"/>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could you do during a silent beat?</a:t>
            </a:r>
          </a:p>
        </p:txBody>
      </p:sp>
      <p:sp>
        <p:nvSpPr>
          <p:cNvPr id="9" name="">
            <a:extLst xmlns:a="http://schemas.openxmlformats.org/drawingml/2006/main">
              <a:ext uri="{FF2B5EF4-FFF2-40B4-BE49-F238E27FC236}">
                <a16:creationId xmlns:a16="http://schemas.microsoft.com/office/drawing/2014/main" id="{F63EA68F-F406-41D1-B501-F5AB7832B0A7}"/>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a comfortable way to join today.</a:t>
            </a:r>
          </a:p>
        </p:txBody>
      </p:sp>
      <p:pic>
        <p:nvPicPr>
          <p:cNvPr id="10" name="">
            <a:extLst xmlns:a="http://schemas.openxmlformats.org/drawingml/2006/main">
              <a:ext uri="{FF2B5EF4-FFF2-40B4-BE49-F238E27FC236}">
                <a16:creationId xmlns:a16="http://schemas.microsoft.com/office/drawing/2014/main" id="{F06A795C-682B-4CC6-92A0-DFBA66478AAE}"/>
              </a:ext>
            </a:extLst>
          </p:cNvPr>
          <p:cNvPicPr>
            <a:picLocks xmlns:a="http://schemas.openxmlformats.org/drawingml/2006/main" noChangeAspect="1"/>
          </p:cNvPicPr>
          <p:nvPr/>
        </p:nvPicPr>
        <p:blipFill>
          <a:blip xmlns:r="http://schemas.openxmlformats.org/officeDocument/2006/relationships" xmlns:a="http://schemas.openxmlformats.org/drawingml/2006/main" r:embed="Rce86e450b5ec4c3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8886151-D768-4BBB-9ED3-8EDB25AE874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2" name="">
            <a:extLst xmlns:a="http://schemas.openxmlformats.org/drawingml/2006/main">
              <a:ext uri="{FF2B5EF4-FFF2-40B4-BE49-F238E27FC236}">
                <a16:creationId xmlns:a16="http://schemas.microsoft.com/office/drawing/2014/main" id="{846CE22D-BCD1-483F-B392-19ABF573EE67}"/>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Show four even beats and your comfortable action.</a:t>
            </a:r>
          </a:p>
        </p:txBody>
      </p:sp>
      <p:sp>
        <p:nvSpPr>
          <p:cNvPr id="13" name="">
            <a:extLst xmlns:a="http://schemas.openxmlformats.org/drawingml/2006/main">
              <a:ext uri="{FF2B5EF4-FFF2-40B4-BE49-F238E27FC236}">
                <a16:creationId xmlns:a16="http://schemas.microsoft.com/office/drawing/2014/main" id="{9FC43E49-8978-4225-8092-74E759E6AB3E}"/>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2/14</a:t>
            </a:r>
          </a:p>
        </p:txBody>
      </p:sp>
      <p:sp>
        <p:nvSpPr>
          <p:cNvPr id="14" name="">
            <a:extLst xmlns:a="http://schemas.openxmlformats.org/drawingml/2006/main">
              <a:ext uri="{FF2B5EF4-FFF2-40B4-BE49-F238E27FC236}">
                <a16:creationId xmlns:a16="http://schemas.microsoft.com/office/drawing/2014/main" id="{0B32E318-9877-4AC7-9031-D00DFEC74D2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7898867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E4BE453-3886-480D-91E5-DC856A9E3CE9}"/>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6D7E6C-B7DC-474E-821F-88F3582CAFC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77E10FD5-A41F-4013-ADE9-66D218D103F0}"/>
              </a:ext>
            </a:extLst>
          </p:cNvPr>
          <p:cNvPicPr>
            <a:picLocks xmlns:a="http://schemas.openxmlformats.org/drawingml/2006/main" noChangeAspect="1"/>
          </p:cNvPicPr>
          <p:nvPr/>
        </p:nvPicPr>
        <p:blipFill>
          <a:blip xmlns:r="http://schemas.openxmlformats.org/officeDocument/2006/relationships" xmlns:a="http://schemas.openxmlformats.org/drawingml/2006/main" r:embed="R0ef5779af057440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DD4C2-E119-46F7-862A-F51906D3724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STARTER   ·   3 MIN   ·   Monday 9 November 2026</a:t>
            </a:r>
          </a:p>
        </p:txBody>
      </p:sp>
      <p:sp>
        <p:nvSpPr>
          <p:cNvPr id="5" name="">
            <a:extLst xmlns:a="http://schemas.openxmlformats.org/drawingml/2006/main">
              <a:ext uri="{FF2B5EF4-FFF2-40B4-BE49-F238E27FC236}">
                <a16:creationId xmlns:a16="http://schemas.microsoft.com/office/drawing/2014/main" id="{EF4C70BD-CAD9-444E-9CA9-D71066C3423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hear and choose</a:t>
            </a:r>
          </a:p>
        </p:txBody>
      </p:sp>
      <p:sp>
        <p:nvSpPr>
          <p:cNvPr id="6" name="">
            <a:extLst xmlns:a="http://schemas.openxmlformats.org/drawingml/2006/main">
              <a:ext uri="{FF2B5EF4-FFF2-40B4-BE49-F238E27FC236}">
                <a16:creationId xmlns:a16="http://schemas.microsoft.com/office/drawing/2014/main" id="{8251DE15-42F1-4BA9-ACFF-E5B6DEE2ACC1}"/>
              </a:ext>
            </a:extLst>
          </p:cNvPr>
          <p:cNvSpPr>
            <a:spLocks xmlns:a="http://schemas.openxmlformats.org/drawingml/2006/main" noGrp="1"/>
          </p:cNvSpPr>
          <p:nvPr/>
        </p:nvSpPr>
        <p:spPr>
          <a:xfrm xmlns:a="http://schemas.openxmlformats.org/drawingml/2006/main">
            <a:off x="438150" y="2400300"/>
            <a:ext cx="5667375"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part has one rest: A or B?</a:t>
            </a:r>
          </a:p>
        </p:txBody>
      </p:sp>
      <p:pic>
        <p:nvPicPr>
          <p:cNvPr id="7" name="">
            <a:extLst xmlns:a="http://schemas.openxmlformats.org/drawingml/2006/main">
              <a:ext uri="{FF2B5EF4-FFF2-40B4-BE49-F238E27FC236}">
                <a16:creationId xmlns:a16="http://schemas.microsoft.com/office/drawing/2014/main" id="{7B18BC17-67B9-4D81-A5C3-F0D30A2CA979}"/>
              </a:ext>
            </a:extLst>
          </p:cNvPr>
          <p:cNvPicPr>
            <a:picLocks xmlns:a="http://schemas.openxmlformats.org/drawingml/2006/main" noChangeAspect="1"/>
          </p:cNvPicPr>
          <p:nvPr/>
        </p:nvPicPr>
        <p:blipFill>
          <a:blip xmlns:r="http://schemas.openxmlformats.org/officeDocument/2006/relationships" xmlns:a="http://schemas.openxmlformats.org/drawingml/2006/main" r:embed="R7b6c8d5976364f2b"/>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0027B7-6C16-4723-A067-2E0FBB35F16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9" name="">
            <a:extLst xmlns:a="http://schemas.openxmlformats.org/drawingml/2006/main">
              <a:ext uri="{FF2B5EF4-FFF2-40B4-BE49-F238E27FC236}">
                <a16:creationId xmlns:a16="http://schemas.microsoft.com/office/drawing/2014/main" id="{3066241D-3D2A-41CE-8C8D-8C360AC3A3F5}"/>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or B, with a rest count from the score.</a:t>
            </a:r>
          </a:p>
        </p:txBody>
      </p:sp>
      <p:sp>
        <p:nvSpPr>
          <p:cNvPr id="10" name="">
            <a:extLst xmlns:a="http://schemas.openxmlformats.org/drawingml/2006/main">
              <a:ext uri="{FF2B5EF4-FFF2-40B4-BE49-F238E27FC236}">
                <a16:creationId xmlns:a16="http://schemas.microsoft.com/office/drawing/2014/main" id="{ED7ED44C-60AB-424E-AFC7-2082B018AE6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3/14</a:t>
            </a:r>
          </a:p>
        </p:txBody>
      </p:sp>
      <p:sp>
        <p:nvSpPr>
          <p:cNvPr id="11" name="">
            <a:extLst xmlns:a="http://schemas.openxmlformats.org/drawingml/2006/main">
              <a:ext uri="{FF2B5EF4-FFF2-40B4-BE49-F238E27FC236}">
                <a16:creationId xmlns:a16="http://schemas.microsoft.com/office/drawing/2014/main" id="{30E1BF87-AFD1-47BC-9B12-EDD390FF0917}"/>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400264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F9AD35-FA58-4E8C-918F-3EFF6663493F}"/>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73626D-960F-4C9F-B72B-59BF09B92A83}"/>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CA373499-FDE4-43C3-8ED6-DE539E5C8134}"/>
              </a:ext>
            </a:extLst>
          </p:cNvPr>
          <p:cNvPicPr>
            <a:picLocks xmlns:a="http://schemas.openxmlformats.org/drawingml/2006/main" noChangeAspect="1"/>
          </p:cNvPicPr>
          <p:nvPr/>
        </p:nvPicPr>
        <p:blipFill>
          <a:blip xmlns:r="http://schemas.openxmlformats.org/officeDocument/2006/relationships" xmlns:a="http://schemas.openxmlformats.org/drawingml/2006/main" r:embed="Rab8b505b3445486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093B95-64D1-480C-99BB-9373C720CF04}"/>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Monday 9 November 2026</a:t>
            </a:r>
          </a:p>
        </p:txBody>
      </p:sp>
      <p:sp>
        <p:nvSpPr>
          <p:cNvPr id="5" name="">
            <a:extLst xmlns:a="http://schemas.openxmlformats.org/drawingml/2006/main">
              <a:ext uri="{FF2B5EF4-FFF2-40B4-BE49-F238E27FC236}">
                <a16:creationId xmlns:a16="http://schemas.microsoft.com/office/drawing/2014/main" id="{F8C3301E-8891-4860-AA4C-20FDA4422D6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Read and count</a:t>
            </a:r>
          </a:p>
        </p:txBody>
      </p:sp>
      <p:sp>
        <p:nvSpPr>
          <p:cNvPr id="6" name="">
            <a:extLst xmlns:a="http://schemas.openxmlformats.org/drawingml/2006/main">
              <a:ext uri="{FF2B5EF4-FFF2-40B4-BE49-F238E27FC236}">
                <a16:creationId xmlns:a16="http://schemas.microsoft.com/office/drawing/2014/main" id="{8095B015-A37C-4086-A457-514BF8F73B8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Point to four boxes. Read TAP, REST, TAP, TAP.</a:t>
            </a:r>
          </a:p>
        </p:txBody>
      </p:sp>
      <p:sp>
        <p:nvSpPr>
          <p:cNvPr id="7" name="">
            <a:extLst xmlns:a="http://schemas.openxmlformats.org/drawingml/2006/main">
              <a:ext uri="{FF2B5EF4-FFF2-40B4-BE49-F238E27FC236}">
                <a16:creationId xmlns:a16="http://schemas.microsoft.com/office/drawing/2014/main" id="{C27954D7-44AB-43A1-BD0B-0334670C29DE}"/>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Wait for 1, 2, 3, 4. Start on the next 1.</a:t>
            </a:r>
          </a:p>
        </p:txBody>
      </p:sp>
      <p:pic>
        <p:nvPicPr>
          <p:cNvPr id="8" name="">
            <a:extLst xmlns:a="http://schemas.openxmlformats.org/drawingml/2006/main">
              <a:ext uri="{FF2B5EF4-FFF2-40B4-BE49-F238E27FC236}">
                <a16:creationId xmlns:a16="http://schemas.microsoft.com/office/drawing/2014/main" id="{FBC86AEC-2CF7-4F5E-8D80-405FFFBA9004}"/>
              </a:ext>
            </a:extLst>
          </p:cNvPr>
          <p:cNvPicPr>
            <a:picLocks xmlns:a="http://schemas.openxmlformats.org/drawingml/2006/main" noChangeAspect="1"/>
          </p:cNvPicPr>
          <p:nvPr/>
        </p:nvPicPr>
        <p:blipFill>
          <a:blip xmlns:r="http://schemas.openxmlformats.org/officeDocument/2006/relationships" xmlns:a="http://schemas.openxmlformats.org/drawingml/2006/main" r:embed="R44f519969ccb4e7c"/>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8C3311-1F6B-4EF3-8E44-894DCFE46F7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0" name="">
            <a:extLst xmlns:a="http://schemas.openxmlformats.org/drawingml/2006/main">
              <a:ext uri="{FF2B5EF4-FFF2-40B4-BE49-F238E27FC236}">
                <a16:creationId xmlns:a16="http://schemas.microsoft.com/office/drawing/2014/main" id="{A2D23F67-6250-45C4-8658-98E031B293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Copy or sketch part A with four numbered boxes.</a:t>
            </a:r>
          </a:p>
        </p:txBody>
      </p:sp>
      <p:sp>
        <p:nvSpPr>
          <p:cNvPr id="11" name="">
            <a:extLst xmlns:a="http://schemas.openxmlformats.org/drawingml/2006/main">
              <a:ext uri="{FF2B5EF4-FFF2-40B4-BE49-F238E27FC236}">
                <a16:creationId xmlns:a16="http://schemas.microsoft.com/office/drawing/2014/main" id="{3EB6CADE-867D-4211-8733-3DAB3FC77A2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4/14</a:t>
            </a:r>
          </a:p>
        </p:txBody>
      </p:sp>
      <p:sp>
        <p:nvSpPr>
          <p:cNvPr id="12" name="">
            <a:extLst xmlns:a="http://schemas.openxmlformats.org/drawingml/2006/main">
              <a:ext uri="{FF2B5EF4-FFF2-40B4-BE49-F238E27FC236}">
                <a16:creationId xmlns:a16="http://schemas.microsoft.com/office/drawing/2014/main" id="{8C833921-1DFC-458E-B967-EB5F2413BEDD}"/>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39848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765CFCE-8E0F-4889-B8F2-930AD3D566C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58EEABC-8056-41E8-8565-9652B7B6B781}"/>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2C0398B6-CE41-48E3-9896-40A386DA99C7}"/>
              </a:ext>
            </a:extLst>
          </p:cNvPr>
          <p:cNvPicPr>
            <a:picLocks xmlns:a="http://schemas.openxmlformats.org/drawingml/2006/main" noChangeAspect="1"/>
          </p:cNvPicPr>
          <p:nvPr/>
        </p:nvPicPr>
        <p:blipFill>
          <a:blip xmlns:r="http://schemas.openxmlformats.org/officeDocument/2006/relationships" xmlns:a="http://schemas.openxmlformats.org/drawingml/2006/main" r:embed="Re4821573e852421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42C5BA-E35E-45DA-912B-8596800F0E5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Monday 9 November 2026</a:t>
            </a:r>
          </a:p>
        </p:txBody>
      </p:sp>
      <p:sp>
        <p:nvSpPr>
          <p:cNvPr id="5" name="">
            <a:extLst xmlns:a="http://schemas.openxmlformats.org/drawingml/2006/main">
              <a:ext uri="{FF2B5EF4-FFF2-40B4-BE49-F238E27FC236}">
                <a16:creationId xmlns:a16="http://schemas.microsoft.com/office/drawing/2014/main" id="{5F05F7E1-2B04-4296-B605-99987A07FB6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Play and check</a:t>
            </a:r>
          </a:p>
        </p:txBody>
      </p:sp>
      <p:sp>
        <p:nvSpPr>
          <p:cNvPr id="6" name="">
            <a:extLst xmlns:a="http://schemas.openxmlformats.org/drawingml/2006/main">
              <a:ext uri="{FF2B5EF4-FFF2-40B4-BE49-F238E27FC236}">
                <a16:creationId xmlns:a16="http://schemas.microsoft.com/office/drawing/2014/main" id="{D52A2E34-E849-4EF8-94DF-F5DE7E5B152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Play part A twice. Give each box one full beat.</a:t>
            </a:r>
          </a:p>
        </p:txBody>
      </p:sp>
      <p:sp>
        <p:nvSpPr>
          <p:cNvPr id="7" name="">
            <a:extLst xmlns:a="http://schemas.openxmlformats.org/drawingml/2006/main">
              <a:ext uri="{FF2B5EF4-FFF2-40B4-BE49-F238E27FC236}">
                <a16:creationId xmlns:a16="http://schemas.microsoft.com/office/drawing/2014/main" id="{28CEA2C8-8A09-4132-AF4D-F9A13D6D9104}"/>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Hear one useful comment. Choose a next step and try again.</a:t>
            </a:r>
          </a:p>
        </p:txBody>
      </p:sp>
      <p:pic>
        <p:nvPicPr>
          <p:cNvPr id="8" name="">
            <a:extLst xmlns:a="http://schemas.openxmlformats.org/drawingml/2006/main">
              <a:ext uri="{FF2B5EF4-FFF2-40B4-BE49-F238E27FC236}">
                <a16:creationId xmlns:a16="http://schemas.microsoft.com/office/drawing/2014/main" id="{7E2CEA46-90D9-4DF6-91AD-00BB9F5E1B04}"/>
              </a:ext>
            </a:extLst>
          </p:cNvPr>
          <p:cNvPicPr>
            <a:picLocks xmlns:a="http://schemas.openxmlformats.org/drawingml/2006/main" noChangeAspect="1"/>
          </p:cNvPicPr>
          <p:nvPr/>
        </p:nvPicPr>
        <p:blipFill>
          <a:blip xmlns:r="http://schemas.openxmlformats.org/officeDocument/2006/relationships" xmlns:a="http://schemas.openxmlformats.org/drawingml/2006/main" r:embed="R3fcd7dd15dfc4cba"/>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7A8A5E-C091-4BF7-BBDB-F7A9E2297B6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0" name="">
            <a:extLst xmlns:a="http://schemas.openxmlformats.org/drawingml/2006/main">
              <a:ext uri="{FF2B5EF4-FFF2-40B4-BE49-F238E27FC236}">
                <a16:creationId xmlns:a16="http://schemas.microsoft.com/office/drawing/2014/main" id="{277C8A64-0127-4432-8829-87FBBEF5869F}"/>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Show where you wait, start and rest.</a:t>
            </a:r>
          </a:p>
        </p:txBody>
      </p:sp>
      <p:sp>
        <p:nvSpPr>
          <p:cNvPr id="11" name="">
            <a:extLst xmlns:a="http://schemas.openxmlformats.org/drawingml/2006/main">
              <a:ext uri="{FF2B5EF4-FFF2-40B4-BE49-F238E27FC236}">
                <a16:creationId xmlns:a16="http://schemas.microsoft.com/office/drawing/2014/main" id="{E87FB253-8E0F-4246-9F95-4A6686B4C08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5/14</a:t>
            </a:r>
          </a:p>
        </p:txBody>
      </p:sp>
      <p:sp>
        <p:nvSpPr>
          <p:cNvPr id="12" name="">
            <a:extLst xmlns:a="http://schemas.openxmlformats.org/drawingml/2006/main">
              <a:ext uri="{FF2B5EF4-FFF2-40B4-BE49-F238E27FC236}">
                <a16:creationId xmlns:a16="http://schemas.microsoft.com/office/drawing/2014/main" id="{43557E8D-D88D-4F95-B0CA-4C52E0021D9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8474133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5233CE6-AD9C-48D1-9852-B8DC466A7DCE}"/>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100D16-7B31-4AAA-87E3-7F48A4CA93AC}"/>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1E75784C-F31C-42C0-99A4-DCE2BFB94498}"/>
              </a:ext>
            </a:extLst>
          </p:cNvPr>
          <p:cNvPicPr>
            <a:picLocks xmlns:a="http://schemas.openxmlformats.org/drawingml/2006/main" noChangeAspect="1"/>
          </p:cNvPicPr>
          <p:nvPr/>
        </p:nvPicPr>
        <p:blipFill>
          <a:blip xmlns:r="http://schemas.openxmlformats.org/officeDocument/2006/relationships" xmlns:a="http://schemas.openxmlformats.org/drawingml/2006/main" r:embed="Rde03c264dda84b46"/>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558525-9385-4FAD-BA7A-D2EBA4054C5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Monday 9 November 2026</a:t>
            </a:r>
          </a:p>
        </p:txBody>
      </p:sp>
      <p:sp>
        <p:nvSpPr>
          <p:cNvPr id="5" name="">
            <a:extLst xmlns:a="http://schemas.openxmlformats.org/drawingml/2006/main">
              <a:ext uri="{FF2B5EF4-FFF2-40B4-BE49-F238E27FC236}">
                <a16:creationId xmlns:a16="http://schemas.microsoft.com/office/drawing/2014/main" id="{DB104E02-BD0C-4805-A76B-95A8B4C454A5}"/>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Words for our part</a:t>
            </a:r>
          </a:p>
        </p:txBody>
      </p:sp>
      <p:sp>
        <p:nvSpPr>
          <p:cNvPr id="6" name="">
            <a:extLst xmlns:a="http://schemas.openxmlformats.org/drawingml/2006/main">
              <a:ext uri="{FF2B5EF4-FFF2-40B4-BE49-F238E27FC236}">
                <a16:creationId xmlns:a16="http://schemas.microsoft.com/office/drawing/2014/main" id="{B8DC21BA-1E39-43B4-8030-A25A4D6240F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pulse — Even beats that keep the music moving.</a:t>
            </a:r>
          </a:p>
        </p:txBody>
      </p:sp>
      <p:sp>
        <p:nvSpPr>
          <p:cNvPr id="7" name="">
            <a:extLst xmlns:a="http://schemas.openxmlformats.org/drawingml/2006/main">
              <a:ext uri="{FF2B5EF4-FFF2-40B4-BE49-F238E27FC236}">
                <a16:creationId xmlns:a16="http://schemas.microsoft.com/office/drawing/2014/main" id="{EA6CA9C9-5F10-4099-8F1A-408163D9843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part — The pattern one player or group follows.</a:t>
            </a:r>
          </a:p>
        </p:txBody>
      </p:sp>
      <p:sp>
        <p:nvSpPr>
          <p:cNvPr id="8" name="">
            <a:extLst xmlns:a="http://schemas.openxmlformats.org/drawingml/2006/main">
              <a:ext uri="{FF2B5EF4-FFF2-40B4-BE49-F238E27FC236}">
                <a16:creationId xmlns:a16="http://schemas.microsoft.com/office/drawing/2014/main" id="{43C413A4-69A9-4F49-943B-A9B510ED546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rest — One beat with no sound. Keep counting.</a:t>
            </a:r>
          </a:p>
        </p:txBody>
      </p:sp>
      <p:sp>
        <p:nvSpPr>
          <p:cNvPr id="9" name="">
            <a:extLst xmlns:a="http://schemas.openxmlformats.org/drawingml/2006/main">
              <a:ext uri="{FF2B5EF4-FFF2-40B4-BE49-F238E27FC236}">
                <a16:creationId xmlns:a16="http://schemas.microsoft.com/office/drawing/2014/main" id="{1FC03271-2606-42F8-BC76-6475981AE5A0}"/>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count-in — A count before we start together.</a:t>
            </a:r>
          </a:p>
        </p:txBody>
      </p:sp>
      <p:pic>
        <p:nvPicPr>
          <p:cNvPr id="10" name="">
            <a:extLst xmlns:a="http://schemas.openxmlformats.org/drawingml/2006/main">
              <a:ext uri="{FF2B5EF4-FFF2-40B4-BE49-F238E27FC236}">
                <a16:creationId xmlns:a16="http://schemas.microsoft.com/office/drawing/2014/main" id="{9D98985B-2795-4A05-91B1-25541477DD9D}"/>
              </a:ext>
            </a:extLst>
          </p:cNvPr>
          <p:cNvPicPr>
            <a:picLocks xmlns:a="http://schemas.openxmlformats.org/drawingml/2006/main" noChangeAspect="1"/>
          </p:cNvPicPr>
          <p:nvPr/>
        </p:nvPicPr>
        <p:blipFill>
          <a:blip xmlns:r="http://schemas.openxmlformats.org/officeDocument/2006/relationships" xmlns:a="http://schemas.openxmlformats.org/drawingml/2006/main" r:embed="R9e69d15f96e940f6"/>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F99029-8CAB-4532-9E29-193BC3F62C4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2" name="">
            <a:extLst xmlns:a="http://schemas.openxmlformats.org/drawingml/2006/main">
              <a:ext uri="{FF2B5EF4-FFF2-40B4-BE49-F238E27FC236}">
                <a16:creationId xmlns:a16="http://schemas.microsoft.com/office/drawing/2014/main" id="{D4406D81-DDFF-4DFF-B3A8-C917C75191D3}"/>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Use one word in a sentence or sketch.</a:t>
            </a:r>
          </a:p>
        </p:txBody>
      </p:sp>
      <p:sp>
        <p:nvSpPr>
          <p:cNvPr id="13" name="">
            <a:extLst xmlns:a="http://schemas.openxmlformats.org/drawingml/2006/main">
              <a:ext uri="{FF2B5EF4-FFF2-40B4-BE49-F238E27FC236}">
                <a16:creationId xmlns:a16="http://schemas.microsoft.com/office/drawing/2014/main" id="{FF3DEDD6-538F-4F95-AAD5-4723A0794E07}"/>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6/14</a:t>
            </a:r>
          </a:p>
        </p:txBody>
      </p:sp>
      <p:sp>
        <p:nvSpPr>
          <p:cNvPr id="14" name="">
            <a:extLst xmlns:a="http://schemas.openxmlformats.org/drawingml/2006/main">
              <a:ext uri="{FF2B5EF4-FFF2-40B4-BE49-F238E27FC236}">
                <a16:creationId xmlns:a16="http://schemas.microsoft.com/office/drawing/2014/main" id="{ABBCA9C7-D1D7-404D-8865-773F99D57BA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066420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4E94A9-B31F-46BC-B1DB-C2B4B74D20C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31CC837-84BA-4A5B-AC3F-FEDB2E681447}"/>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D7F6F576-B470-42E1-98BD-D43DEC1CC288}"/>
              </a:ext>
            </a:extLst>
          </p:cNvPr>
          <p:cNvPicPr>
            <a:picLocks xmlns:a="http://schemas.openxmlformats.org/drawingml/2006/main" noChangeAspect="1"/>
          </p:cNvPicPr>
          <p:nvPr/>
        </p:nvPicPr>
        <p:blipFill>
          <a:blip xmlns:r="http://schemas.openxmlformats.org/officeDocument/2006/relationships" xmlns:a="http://schemas.openxmlformats.org/drawingml/2006/main" r:embed="R7ebf60b6339147a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B4CF8D-D430-4702-9FC8-F14C4BC00BC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Monday 9 November 2026</a:t>
            </a:r>
          </a:p>
        </p:txBody>
      </p:sp>
      <p:sp>
        <p:nvSpPr>
          <p:cNvPr id="5" name="">
            <a:extLst xmlns:a="http://schemas.openxmlformats.org/drawingml/2006/main">
              <a:ext uri="{FF2B5EF4-FFF2-40B4-BE49-F238E27FC236}">
                <a16:creationId xmlns:a16="http://schemas.microsoft.com/office/drawing/2014/main" id="{60FF193B-5F49-46EC-AD7D-74204CAC41FA}"/>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Play with the count-in</a:t>
            </a:r>
          </a:p>
        </p:txBody>
      </p:sp>
      <p:sp>
        <p:nvSpPr>
          <p:cNvPr id="6" name="">
            <a:extLst xmlns:a="http://schemas.openxmlformats.org/drawingml/2006/main">
              <a:ext uri="{FF2B5EF4-FFF2-40B4-BE49-F238E27FC236}">
                <a16:creationId xmlns:a16="http://schemas.microsoft.com/office/drawing/2014/main" id="{34E4D04B-C825-48A3-BA63-483EE199054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Count in together: 1, 2, 3, 4. Wait until the next 1.</a:t>
            </a:r>
          </a:p>
        </p:txBody>
      </p:sp>
      <p:sp>
        <p:nvSpPr>
          <p:cNvPr id="7" name="">
            <a:extLst xmlns:a="http://schemas.openxmlformats.org/drawingml/2006/main">
              <a:ext uri="{FF2B5EF4-FFF2-40B4-BE49-F238E27FC236}">
                <a16:creationId xmlns:a16="http://schemas.microsoft.com/office/drawing/2014/main" id="{62A3643B-C0B0-47D5-8214-811754DA28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Point and play part A twice: TAP REST TAP TAP.</a:t>
            </a:r>
          </a:p>
        </p:txBody>
      </p:sp>
      <p:pic>
        <p:nvPicPr>
          <p:cNvPr id="8" name="">
            <a:extLst xmlns:a="http://schemas.openxmlformats.org/drawingml/2006/main">
              <a:ext uri="{FF2B5EF4-FFF2-40B4-BE49-F238E27FC236}">
                <a16:creationId xmlns:a16="http://schemas.microsoft.com/office/drawing/2014/main" id="{1300DCA9-C0C7-49AC-B54B-0953B9C62C3C}"/>
              </a:ext>
            </a:extLst>
          </p:cNvPr>
          <p:cNvPicPr>
            <a:picLocks xmlns:a="http://schemas.openxmlformats.org/drawingml/2006/main" noChangeAspect="1"/>
          </p:cNvPicPr>
          <p:nvPr/>
        </p:nvPicPr>
        <p:blipFill>
          <a:blip xmlns:r="http://schemas.openxmlformats.org/officeDocument/2006/relationships" xmlns:a="http://schemas.openxmlformats.org/drawingml/2006/main" r:embed="R6ce068210f5d4227"/>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E697040-717A-4B45-8768-888B6C9CFA2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0" name="">
            <a:extLst xmlns:a="http://schemas.openxmlformats.org/drawingml/2006/main">
              <a:ext uri="{FF2B5EF4-FFF2-40B4-BE49-F238E27FC236}">
                <a16:creationId xmlns:a16="http://schemas.microsoft.com/office/drawing/2014/main" id="{D075139B-9208-4A4C-822C-D2E5DABCFC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checked count-in and two attempts of part A.</a:t>
            </a:r>
          </a:p>
        </p:txBody>
      </p:sp>
      <p:sp>
        <p:nvSpPr>
          <p:cNvPr id="11" name="">
            <a:extLst xmlns:a="http://schemas.openxmlformats.org/drawingml/2006/main">
              <a:ext uri="{FF2B5EF4-FFF2-40B4-BE49-F238E27FC236}">
                <a16:creationId xmlns:a16="http://schemas.microsoft.com/office/drawing/2014/main" id="{E6415F03-87EA-4C62-8DAC-73B05A212E8A}"/>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7/14</a:t>
            </a:r>
          </a:p>
        </p:txBody>
      </p:sp>
      <p:sp>
        <p:nvSpPr>
          <p:cNvPr id="12" name="">
            <a:extLst xmlns:a="http://schemas.openxmlformats.org/drawingml/2006/main">
              <a:ext uri="{FF2B5EF4-FFF2-40B4-BE49-F238E27FC236}">
                <a16:creationId xmlns:a16="http://schemas.microsoft.com/office/drawing/2014/main" id="{3E269BFC-177B-469B-8184-2E4FDBE4CF2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5636200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40A57A8-6102-4418-9167-A9FFBFBF71A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795BC-B8B6-4500-AD31-4BC32AEBF68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A102071C-FD99-4467-93B2-F09707A5AAA3}"/>
              </a:ext>
            </a:extLst>
          </p:cNvPr>
          <p:cNvPicPr>
            <a:picLocks xmlns:a="http://schemas.openxmlformats.org/drawingml/2006/main" noChangeAspect="1"/>
          </p:cNvPicPr>
          <p:nvPr/>
        </p:nvPicPr>
        <p:blipFill>
          <a:blip xmlns:r="http://schemas.openxmlformats.org/officeDocument/2006/relationships" xmlns:a="http://schemas.openxmlformats.org/drawingml/2006/main" r:embed="Ra89c842c493b463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DEE167-8FCD-4868-ADD3-3D4517231B36}"/>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Monday 9 November 2026</a:t>
            </a:r>
          </a:p>
        </p:txBody>
      </p:sp>
      <p:sp>
        <p:nvSpPr>
          <p:cNvPr id="5" name="">
            <a:extLst xmlns:a="http://schemas.openxmlformats.org/drawingml/2006/main">
              <a:ext uri="{FF2B5EF4-FFF2-40B4-BE49-F238E27FC236}">
                <a16:creationId xmlns:a16="http://schemas.microsoft.com/office/drawing/2014/main" id="{DAA9B9B3-C41A-415D-9E43-F8AF619B5A7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Check, respond and retry</a:t>
            </a:r>
          </a:p>
        </p:txBody>
      </p:sp>
      <p:sp>
        <p:nvSpPr>
          <p:cNvPr id="6" name="">
            <a:extLst xmlns:a="http://schemas.openxmlformats.org/drawingml/2006/main">
              <a:ext uri="{FF2B5EF4-FFF2-40B4-BE49-F238E27FC236}">
                <a16:creationId xmlns:a16="http://schemas.microsoft.com/office/drawing/2014/main" id="{3DC80C8D-D870-4A92-A5A5-08CD630DC2F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The listener checks beat 2 stays silent for a full beat.</a:t>
            </a:r>
          </a:p>
        </p:txBody>
      </p:sp>
      <p:sp>
        <p:nvSpPr>
          <p:cNvPr id="7" name="">
            <a:extLst xmlns:a="http://schemas.openxmlformats.org/drawingml/2006/main">
              <a:ext uri="{FF2B5EF4-FFF2-40B4-BE49-F238E27FC236}">
                <a16:creationId xmlns:a16="http://schemas.microsoft.com/office/drawing/2014/main" id="{08031ECE-2135-4673-BE7F-267C214C64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Choose one next step, then repeat once with less adult pointing.</a:t>
            </a:r>
          </a:p>
        </p:txBody>
      </p:sp>
      <p:pic>
        <p:nvPicPr>
          <p:cNvPr id="8" name="">
            <a:extLst xmlns:a="http://schemas.openxmlformats.org/drawingml/2006/main">
              <a:ext uri="{FF2B5EF4-FFF2-40B4-BE49-F238E27FC236}">
                <a16:creationId xmlns:a16="http://schemas.microsoft.com/office/drawing/2014/main" id="{51DFAE92-B27A-403A-8F6D-C2E5B2E93664}"/>
              </a:ext>
            </a:extLst>
          </p:cNvPr>
          <p:cNvPicPr>
            <a:picLocks xmlns:a="http://schemas.openxmlformats.org/drawingml/2006/main" noChangeAspect="1"/>
          </p:cNvPicPr>
          <p:nvPr/>
        </p:nvPicPr>
        <p:blipFill>
          <a:blip xmlns:r="http://schemas.openxmlformats.org/officeDocument/2006/relationships" xmlns:a="http://schemas.openxmlformats.org/drawingml/2006/main" r:embed="Ra1e99d91b67248bd"/>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3840E8A-6BDC-43DE-8F75-83F72DCD9D34}"/>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0" name="">
            <a:extLst xmlns:a="http://schemas.openxmlformats.org/drawingml/2006/main">
              <a:ext uri="{FF2B5EF4-FFF2-40B4-BE49-F238E27FC236}">
                <a16:creationId xmlns:a16="http://schemas.microsoft.com/office/drawing/2014/main" id="{D29748D8-B34A-4FF4-B08E-8708909CAB4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rest check and one response to feedback.</a:t>
            </a:r>
          </a:p>
        </p:txBody>
      </p:sp>
      <p:sp>
        <p:nvSpPr>
          <p:cNvPr id="11" name="">
            <a:extLst xmlns:a="http://schemas.openxmlformats.org/drawingml/2006/main">
              <a:ext uri="{FF2B5EF4-FFF2-40B4-BE49-F238E27FC236}">
                <a16:creationId xmlns:a16="http://schemas.microsoft.com/office/drawing/2014/main" id="{AD15AD02-D582-4AB3-BCFE-7AB1B4FC8F50}"/>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8/14</a:t>
            </a:r>
          </a:p>
        </p:txBody>
      </p:sp>
      <p:sp>
        <p:nvSpPr>
          <p:cNvPr id="12" name="">
            <a:extLst xmlns:a="http://schemas.openxmlformats.org/drawingml/2006/main">
              <a:ext uri="{FF2B5EF4-FFF2-40B4-BE49-F238E27FC236}">
                <a16:creationId xmlns:a16="http://schemas.microsoft.com/office/drawing/2014/main" id="{3FB523B1-31AE-4C66-BB9A-79184E4FE191}"/>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81949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E24D6C5-5858-4E91-B29F-EA14650A58E4}"/>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9F2875-C16B-4CA6-914A-70CCA6D001F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79557D3E-0B65-49DD-BE35-ECD4D641F3E0}"/>
              </a:ext>
            </a:extLst>
          </p:cNvPr>
          <p:cNvPicPr>
            <a:picLocks xmlns:a="http://schemas.openxmlformats.org/drawingml/2006/main" noChangeAspect="1"/>
          </p:cNvPicPr>
          <p:nvPr/>
        </p:nvPicPr>
        <p:blipFill>
          <a:blip xmlns:r="http://schemas.openxmlformats.org/officeDocument/2006/relationships" xmlns:a="http://schemas.openxmlformats.org/drawingml/2006/main" r:embed="R7b4fe59b4046444c"/>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7912B-2065-4DA9-B634-6856AE7ECBF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12 MIN   ·   Monday 9 November 2026</a:t>
            </a:r>
          </a:p>
        </p:txBody>
      </p:sp>
      <p:sp>
        <p:nvSpPr>
          <p:cNvPr id="5" name="">
            <a:extLst xmlns:a="http://schemas.openxmlformats.org/drawingml/2006/main">
              <a:ext uri="{FF2B5EF4-FFF2-40B4-BE49-F238E27FC236}">
                <a16:creationId xmlns:a16="http://schemas.microsoft.com/office/drawing/2014/main" id="{31A85D98-ABDA-4CFE-8B05-39011D918592}"/>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one route</a:t>
            </a:r>
          </a:p>
        </p:txBody>
      </p:sp>
      <p:sp>
        <p:nvSpPr>
          <p:cNvPr id="6" name="">
            <a:extLst xmlns:a="http://schemas.openxmlformats.org/drawingml/2006/main">
              <a:ext uri="{FF2B5EF4-FFF2-40B4-BE49-F238E27FC236}">
                <a16:creationId xmlns:a16="http://schemas.microsoft.com/office/drawing/2014/main" id="{44A8B1F2-ADF8-40EA-BF85-B7607A947A1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Supported: use the score with help.</a:t>
            </a:r>
          </a:p>
        </p:txBody>
      </p:sp>
      <p:sp>
        <p:nvSpPr>
          <p:cNvPr id="7" name="">
            <a:extLst xmlns:a="http://schemas.openxmlformats.org/drawingml/2006/main">
              <a:ext uri="{FF2B5EF4-FFF2-40B4-BE49-F238E27FC236}">
                <a16:creationId xmlns:a16="http://schemas.microsoft.com/office/drawing/2014/main" id="{DA162206-9F2E-406A-8B19-57C0B8CEED57}"/>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Independent: keep your own part.</a:t>
            </a:r>
          </a:p>
        </p:txBody>
      </p:sp>
      <p:sp>
        <p:nvSpPr>
          <p:cNvPr id="8" name="">
            <a:extLst xmlns:a="http://schemas.openxmlformats.org/drawingml/2006/main">
              <a:ext uri="{FF2B5EF4-FFF2-40B4-BE49-F238E27FC236}">
                <a16:creationId xmlns:a16="http://schemas.microsoft.com/office/drawing/2014/main" id="{3D03913B-FEF1-4F67-A83A-DA0B15D83E54}"/>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Aspire: add repeats, comparison or a cue.</a:t>
            </a:r>
          </a:p>
        </p:txBody>
      </p:sp>
      <p:sp>
        <p:nvSpPr>
          <p:cNvPr id="9" name="">
            <a:extLst xmlns:a="http://schemas.openxmlformats.org/drawingml/2006/main">
              <a:ext uri="{FF2B5EF4-FFF2-40B4-BE49-F238E27FC236}">
                <a16:creationId xmlns:a16="http://schemas.microsoft.com/office/drawing/2014/main" id="{59D7A850-87EE-4CF4-BC72-965545E186A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route. Keep your own record.</a:t>
            </a:r>
          </a:p>
        </p:txBody>
      </p:sp>
      <p:pic>
        <p:nvPicPr>
          <p:cNvPr id="10" name="">
            <a:extLst xmlns:a="http://schemas.openxmlformats.org/drawingml/2006/main">
              <a:ext uri="{FF2B5EF4-FFF2-40B4-BE49-F238E27FC236}">
                <a16:creationId xmlns:a16="http://schemas.microsoft.com/office/drawing/2014/main" id="{7A6F839B-6DFF-45FB-9BE6-B2B3F7677DA4}"/>
              </a:ext>
            </a:extLst>
          </p:cNvPr>
          <p:cNvPicPr>
            <a:picLocks xmlns:a="http://schemas.openxmlformats.org/drawingml/2006/main" noChangeAspect="1"/>
          </p:cNvPicPr>
          <p:nvPr/>
        </p:nvPicPr>
        <p:blipFill>
          <a:blip xmlns:r="http://schemas.openxmlformats.org/officeDocument/2006/relationships" xmlns:a="http://schemas.openxmlformats.org/drawingml/2006/main" r:embed="R9f364a15275d494e"/>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799E038-A48D-4530-BD1B-D275FDB69795}"/>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2" name="">
            <a:extLst xmlns:a="http://schemas.openxmlformats.org/drawingml/2006/main">
              <a:ext uri="{FF2B5EF4-FFF2-40B4-BE49-F238E27FC236}">
                <a16:creationId xmlns:a16="http://schemas.microsoft.com/office/drawing/2014/main" id="{C8FEFE21-9E40-4334-8B1F-AE5C2CFA5E38}"/>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selected part and practice method.</a:t>
            </a:r>
          </a:p>
        </p:txBody>
      </p:sp>
      <p:sp>
        <p:nvSpPr>
          <p:cNvPr id="13" name="">
            <a:extLst xmlns:a="http://schemas.openxmlformats.org/drawingml/2006/main">
              <a:ext uri="{FF2B5EF4-FFF2-40B4-BE49-F238E27FC236}">
                <a16:creationId xmlns:a16="http://schemas.microsoft.com/office/drawing/2014/main" id="{567AA458-D084-4744-8A95-28C8B380BD2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9/14</a:t>
            </a:r>
          </a:p>
        </p:txBody>
      </p:sp>
      <p:sp>
        <p:nvSpPr>
          <p:cNvPr id="14" name="">
            <a:extLst xmlns:a="http://schemas.openxmlformats.org/drawingml/2006/main">
              <a:ext uri="{FF2B5EF4-FFF2-40B4-BE49-F238E27FC236}">
                <a16:creationId xmlns:a16="http://schemas.microsoft.com/office/drawing/2014/main" id="{677C8B09-3065-4E82-8267-69A5BA8405F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181218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26050E-A50F-4889-B31B-B89106A862D3}"/>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68F8D5-BA7E-4C77-A2B2-C8FB91C83EF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7E9153F2-8113-400F-B899-13B46D8C8138}"/>
              </a:ext>
            </a:extLst>
          </p:cNvPr>
          <p:cNvPicPr>
            <a:picLocks xmlns:a="http://schemas.openxmlformats.org/drawingml/2006/main" noChangeAspect="1"/>
          </p:cNvPicPr>
          <p:nvPr/>
        </p:nvPicPr>
        <p:blipFill>
          <a:blip xmlns:r="http://schemas.openxmlformats.org/officeDocument/2006/relationships" xmlns:a="http://schemas.openxmlformats.org/drawingml/2006/main" r:embed="Rabbd4b59f2be4dcd"/>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FC92A5-6E56-46F9-A910-6B31F94334B0}"/>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DAEAE597-C2A7-40C2-A34B-11E38C1215EC}"/>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Supported</a:t>
            </a:r>
          </a:p>
        </p:txBody>
      </p:sp>
      <p:sp>
        <p:nvSpPr>
          <p:cNvPr id="6" name="">
            <a:extLst xmlns:a="http://schemas.openxmlformats.org/drawingml/2006/main">
              <a:ext uri="{FF2B5EF4-FFF2-40B4-BE49-F238E27FC236}">
                <a16:creationId xmlns:a16="http://schemas.microsoft.com/office/drawing/2014/main" id="{34681212-DF50-4EDC-87C7-A25F912336D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Read A: TAP REST TAP TAP.</a:t>
            </a:r>
          </a:p>
        </p:txBody>
      </p:sp>
      <p:sp>
        <p:nvSpPr>
          <p:cNvPr id="7" name="">
            <a:extLst xmlns:a="http://schemas.openxmlformats.org/drawingml/2006/main">
              <a:ext uri="{FF2B5EF4-FFF2-40B4-BE49-F238E27FC236}">
                <a16:creationId xmlns:a16="http://schemas.microsoft.com/office/drawing/2014/main" id="{471BDEC8-2E76-4183-B76C-92DCE24CE44D}"/>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Count in with an adult and follow the beat numbers.</a:t>
            </a:r>
          </a:p>
        </p:txBody>
      </p:sp>
      <p:sp>
        <p:nvSpPr>
          <p:cNvPr id="8" name="">
            <a:extLst xmlns:a="http://schemas.openxmlformats.org/drawingml/2006/main">
              <a:ext uri="{FF2B5EF4-FFF2-40B4-BE49-F238E27FC236}">
                <a16:creationId xmlns:a16="http://schemas.microsoft.com/office/drawing/2014/main" id="{9DF5AA34-AC65-46B0-A4A9-34E14D8591C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Tap or point twice. Keep the rest for one beat.</a:t>
            </a:r>
          </a:p>
        </p:txBody>
      </p:sp>
      <p:sp>
        <p:nvSpPr>
          <p:cNvPr id="9" name="">
            <a:extLst xmlns:a="http://schemas.openxmlformats.org/drawingml/2006/main">
              <a:ext uri="{FF2B5EF4-FFF2-40B4-BE49-F238E27FC236}">
                <a16:creationId xmlns:a16="http://schemas.microsoft.com/office/drawing/2014/main" id="{D65519B0-C259-4DD6-9545-B584A0DEEC69}"/>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Show one thing that stayed in time.</a:t>
            </a:r>
          </a:p>
        </p:txBody>
      </p:sp>
      <p:sp>
        <p:nvSpPr>
          <p:cNvPr id="10" name="">
            <a:extLst xmlns:a="http://schemas.openxmlformats.org/drawingml/2006/main">
              <a:ext uri="{FF2B5EF4-FFF2-40B4-BE49-F238E27FC236}">
                <a16:creationId xmlns:a16="http://schemas.microsoft.com/office/drawing/2014/main" id="{BE71B037-EE2A-4816-8B1F-F2341D6AE424}"/>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Respond to one next step and try again.</a:t>
            </a:r>
          </a:p>
        </p:txBody>
      </p:sp>
      <p:pic>
        <p:nvPicPr>
          <p:cNvPr id="11" name="">
            <a:extLst xmlns:a="http://schemas.openxmlformats.org/drawingml/2006/main">
              <a:ext uri="{FF2B5EF4-FFF2-40B4-BE49-F238E27FC236}">
                <a16:creationId xmlns:a16="http://schemas.microsoft.com/office/drawing/2014/main" id="{78F292F4-C6DF-419C-90BC-A3A4EA2198B0}"/>
              </a:ext>
            </a:extLst>
          </p:cNvPr>
          <p:cNvPicPr>
            <a:picLocks xmlns:a="http://schemas.openxmlformats.org/drawingml/2006/main" noChangeAspect="1"/>
          </p:cNvPicPr>
          <p:nvPr/>
        </p:nvPicPr>
        <p:blipFill>
          <a:blip xmlns:r="http://schemas.openxmlformats.org/officeDocument/2006/relationships" xmlns:a="http://schemas.openxmlformats.org/drawingml/2006/main" r:embed="R61c4d8a3899444f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975959-BE08-41F5-9233-5429052CE88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3" name="">
            <a:extLst xmlns:a="http://schemas.openxmlformats.org/drawingml/2006/main">
              <a:ext uri="{FF2B5EF4-FFF2-40B4-BE49-F238E27FC236}">
                <a16:creationId xmlns:a16="http://schemas.microsoft.com/office/drawing/2014/main" id="{28B1797C-71E3-40C9-8079-357CA732C7A1}"/>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supported attempt and your response.</a:t>
            </a:r>
          </a:p>
        </p:txBody>
      </p:sp>
      <p:sp>
        <p:nvSpPr>
          <p:cNvPr id="14" name="">
            <a:extLst xmlns:a="http://schemas.openxmlformats.org/drawingml/2006/main">
              <a:ext uri="{FF2B5EF4-FFF2-40B4-BE49-F238E27FC236}">
                <a16:creationId xmlns:a16="http://schemas.microsoft.com/office/drawing/2014/main" id="{2835D511-20F0-4F7A-B18C-98EF9AE1BE1D}"/>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10/14</a:t>
            </a:r>
          </a:p>
        </p:txBody>
      </p:sp>
      <p:sp>
        <p:nvSpPr>
          <p:cNvPr id="15" name="">
            <a:extLst xmlns:a="http://schemas.openxmlformats.org/drawingml/2006/main">
              <a:ext uri="{FF2B5EF4-FFF2-40B4-BE49-F238E27FC236}">
                <a16:creationId xmlns:a16="http://schemas.microsoft.com/office/drawing/2014/main" id="{CFE66D9B-46C1-41B2-889A-66DE360AC4A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4163255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4EEEC0-CF67-4FCC-8D72-5A8858F9B81D}"/>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952430-AF57-48BD-BA1C-F8AC70C73645}"/>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CEF58289-97ED-4731-85F0-92FFEB26214F}"/>
              </a:ext>
            </a:extLst>
          </p:cNvPr>
          <p:cNvPicPr>
            <a:picLocks xmlns:a="http://schemas.openxmlformats.org/drawingml/2006/main" noChangeAspect="1"/>
          </p:cNvPicPr>
          <p:nvPr/>
        </p:nvPicPr>
        <p:blipFill>
          <a:blip xmlns:r="http://schemas.openxmlformats.org/officeDocument/2006/relationships" xmlns:a="http://schemas.openxmlformats.org/drawingml/2006/main" r:embed="R65b5d90b604646e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F87E1C-6557-413E-A846-FEDD0F8A726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D3FA9D64-91DA-4C63-A0EE-565017080F4B}"/>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Independent</a:t>
            </a:r>
          </a:p>
        </p:txBody>
      </p:sp>
      <p:sp>
        <p:nvSpPr>
          <p:cNvPr id="6" name="">
            <a:extLst xmlns:a="http://schemas.openxmlformats.org/drawingml/2006/main">
              <a:ext uri="{FF2B5EF4-FFF2-40B4-BE49-F238E27FC236}">
                <a16:creationId xmlns:a16="http://schemas.microsoft.com/office/drawing/2014/main" id="{956205CC-07EB-4A3F-946A-05A771C1F48B}"/>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Mark the rest in A: TAP REST TAP TAP.</a:t>
            </a:r>
          </a:p>
        </p:txBody>
      </p:sp>
      <p:sp>
        <p:nvSpPr>
          <p:cNvPr id="7" name="">
            <a:extLst xmlns:a="http://schemas.openxmlformats.org/drawingml/2006/main">
              <a:ext uri="{FF2B5EF4-FFF2-40B4-BE49-F238E27FC236}">
                <a16:creationId xmlns:a16="http://schemas.microsoft.com/office/drawing/2014/main" id="{2A01FF0B-1263-4E5B-BB6F-7E81F50BEE45}"/>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Start on the next 1 after the count-in.</a:t>
            </a:r>
          </a:p>
        </p:txBody>
      </p:sp>
      <p:sp>
        <p:nvSpPr>
          <p:cNvPr id="8" name="">
            <a:extLst xmlns:a="http://schemas.openxmlformats.org/drawingml/2006/main">
              <a:ext uri="{FF2B5EF4-FFF2-40B4-BE49-F238E27FC236}">
                <a16:creationId xmlns:a16="http://schemas.microsoft.com/office/drawing/2014/main" id="{26CB1337-1453-40A4-80B0-7E64532AFC2C}"/>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Play twice while a partner points silently.</a:t>
            </a:r>
          </a:p>
        </p:txBody>
      </p:sp>
      <p:sp>
        <p:nvSpPr>
          <p:cNvPr id="9" name="">
            <a:extLst xmlns:a="http://schemas.openxmlformats.org/drawingml/2006/main">
              <a:ext uri="{FF2B5EF4-FFF2-40B4-BE49-F238E27FC236}">
                <a16:creationId xmlns:a16="http://schemas.microsoft.com/office/drawing/2014/main" id="{BB7EB952-2B01-448E-8A50-78FC58B2893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Ask for a rest and repeat check.</a:t>
            </a:r>
          </a:p>
        </p:txBody>
      </p:sp>
      <p:sp>
        <p:nvSpPr>
          <p:cNvPr id="10" name="">
            <a:extLst xmlns:a="http://schemas.openxmlformats.org/drawingml/2006/main">
              <a:ext uri="{FF2B5EF4-FFF2-40B4-BE49-F238E27FC236}">
                <a16:creationId xmlns:a16="http://schemas.microsoft.com/office/drawing/2014/main" id="{43A29B56-D5A7-4603-A7D2-DC53AB5D1FD7}"/>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Respond and replay with less help.</a:t>
            </a:r>
          </a:p>
        </p:txBody>
      </p:sp>
      <p:pic>
        <p:nvPicPr>
          <p:cNvPr id="11" name="">
            <a:extLst xmlns:a="http://schemas.openxmlformats.org/drawingml/2006/main">
              <a:ext uri="{FF2B5EF4-FFF2-40B4-BE49-F238E27FC236}">
                <a16:creationId xmlns:a16="http://schemas.microsoft.com/office/drawing/2014/main" id="{2D5D67CB-7376-4067-A7BC-F36C77DCBF57}"/>
              </a:ext>
            </a:extLst>
          </p:cNvPr>
          <p:cNvPicPr>
            <a:picLocks xmlns:a="http://schemas.openxmlformats.org/drawingml/2006/main" noChangeAspect="1"/>
          </p:cNvPicPr>
          <p:nvPr/>
        </p:nvPicPr>
        <p:blipFill>
          <a:blip xmlns:r="http://schemas.openxmlformats.org/officeDocument/2006/relationships" xmlns:a="http://schemas.openxmlformats.org/drawingml/2006/main" r:embed="Rab36dbddf772429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7315E05-2F33-4E00-BD40-25EEBE77A08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3" name="">
            <a:extLst xmlns:a="http://schemas.openxmlformats.org/drawingml/2006/main">
              <a:ext uri="{FF2B5EF4-FFF2-40B4-BE49-F238E27FC236}">
                <a16:creationId xmlns:a16="http://schemas.microsoft.com/office/drawing/2014/main" id="{818E1AD2-9CF5-4B06-B0BC-F76B25C503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Two repeats and a listener check.</a:t>
            </a:r>
          </a:p>
        </p:txBody>
      </p:sp>
      <p:sp>
        <p:nvSpPr>
          <p:cNvPr id="14" name="">
            <a:extLst xmlns:a="http://schemas.openxmlformats.org/drawingml/2006/main">
              <a:ext uri="{FF2B5EF4-FFF2-40B4-BE49-F238E27FC236}">
                <a16:creationId xmlns:a16="http://schemas.microsoft.com/office/drawing/2014/main" id="{9D71BB04-9AC8-4E7C-A45F-6F7980FC085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11/14</a:t>
            </a:r>
          </a:p>
        </p:txBody>
      </p:sp>
      <p:sp>
        <p:nvSpPr>
          <p:cNvPr id="15" name="">
            <a:extLst xmlns:a="http://schemas.openxmlformats.org/drawingml/2006/main">
              <a:ext uri="{FF2B5EF4-FFF2-40B4-BE49-F238E27FC236}">
                <a16:creationId xmlns:a16="http://schemas.microsoft.com/office/drawing/2014/main" id="{1C5DEA6B-4D15-405B-9243-9D92B2929702}"/>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0158842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CBA63F1-0035-4B8A-BD51-9BF265B0E21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BD937E-C11B-411E-B231-60A0A9E527D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FD1C47AE-288A-46EC-8BB4-50D535F54523}"/>
              </a:ext>
            </a:extLst>
          </p:cNvPr>
          <p:cNvPicPr>
            <a:picLocks xmlns:a="http://schemas.openxmlformats.org/drawingml/2006/main" noChangeAspect="1"/>
          </p:cNvPicPr>
          <p:nvPr/>
        </p:nvPicPr>
        <p:blipFill>
          <a:blip xmlns:r="http://schemas.openxmlformats.org/officeDocument/2006/relationships" xmlns:a="http://schemas.openxmlformats.org/drawingml/2006/main" r:embed="R6df249706e5f49c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AFA952-1880-428A-9E99-27D9B0667D8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Monday 9 November 2026</a:t>
            </a:r>
          </a:p>
        </p:txBody>
      </p:sp>
      <p:sp>
        <p:nvSpPr>
          <p:cNvPr id="5" name="">
            <a:extLst xmlns:a="http://schemas.openxmlformats.org/drawingml/2006/main">
              <a:ext uri="{FF2B5EF4-FFF2-40B4-BE49-F238E27FC236}">
                <a16:creationId xmlns:a16="http://schemas.microsoft.com/office/drawing/2014/main" id="{31A5A54D-2CFF-42C2-9A7A-C6E1E2CFEE4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Aspire</a:t>
            </a:r>
          </a:p>
        </p:txBody>
      </p:sp>
      <p:sp>
        <p:nvSpPr>
          <p:cNvPr id="6" name="">
            <a:extLst xmlns:a="http://schemas.openxmlformats.org/drawingml/2006/main">
              <a:ext uri="{FF2B5EF4-FFF2-40B4-BE49-F238E27FC236}">
                <a16:creationId xmlns:a16="http://schemas.microsoft.com/office/drawing/2014/main" id="{95FC85A6-18B1-4DC7-93DE-AE581A3EB11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Read A, then B: REST TAP REST TAP.</a:t>
            </a:r>
          </a:p>
        </p:txBody>
      </p:sp>
      <p:sp>
        <p:nvSpPr>
          <p:cNvPr id="7" name="">
            <a:extLst xmlns:a="http://schemas.openxmlformats.org/drawingml/2006/main">
              <a:ext uri="{FF2B5EF4-FFF2-40B4-BE49-F238E27FC236}">
                <a16:creationId xmlns:a16="http://schemas.microsoft.com/office/drawing/2014/main" id="{54548FE9-5BFB-487D-B263-F510A5C9A2F1}"/>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Compare their taps and rests.</a:t>
            </a:r>
          </a:p>
        </p:txBody>
      </p:sp>
      <p:sp>
        <p:nvSpPr>
          <p:cNvPr id="8" name="">
            <a:extLst xmlns:a="http://schemas.openxmlformats.org/drawingml/2006/main">
              <a:ext uri="{FF2B5EF4-FFF2-40B4-BE49-F238E27FC236}">
                <a16:creationId xmlns:a16="http://schemas.microsoft.com/office/drawing/2014/main" id="{513734D6-9D4E-4A00-96DC-155F3AC953DD}"/>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Play either part four times with a silent count-in.</a:t>
            </a:r>
          </a:p>
        </p:txBody>
      </p:sp>
      <p:sp>
        <p:nvSpPr>
          <p:cNvPr id="9" name="">
            <a:extLst xmlns:a="http://schemas.openxmlformats.org/drawingml/2006/main">
              <a:ext uri="{FF2B5EF4-FFF2-40B4-BE49-F238E27FC236}">
                <a16:creationId xmlns:a16="http://schemas.microsoft.com/office/drawing/2014/main" id="{0077B6CE-74CA-40C5-91DF-BBDB1D38AF4A}"/>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Ask a listener to check your pulse.</a:t>
            </a:r>
          </a:p>
        </p:txBody>
      </p:sp>
      <p:sp>
        <p:nvSpPr>
          <p:cNvPr id="10" name="">
            <a:extLst xmlns:a="http://schemas.openxmlformats.org/drawingml/2006/main">
              <a:ext uri="{FF2B5EF4-FFF2-40B4-BE49-F238E27FC236}">
                <a16:creationId xmlns:a16="http://schemas.microsoft.com/office/drawing/2014/main" id="{6262F3FB-38CC-47DC-BEC2-AB51C8EA8651}"/>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Change your practice method and explain its effect.</a:t>
            </a:r>
          </a:p>
        </p:txBody>
      </p:sp>
      <p:pic>
        <p:nvPicPr>
          <p:cNvPr id="11" name="">
            <a:extLst xmlns:a="http://schemas.openxmlformats.org/drawingml/2006/main">
              <a:ext uri="{FF2B5EF4-FFF2-40B4-BE49-F238E27FC236}">
                <a16:creationId xmlns:a16="http://schemas.microsoft.com/office/drawing/2014/main" id="{F1891662-129B-4CE1-8EC0-113A145619AF}"/>
              </a:ext>
            </a:extLst>
          </p:cNvPr>
          <p:cNvPicPr>
            <a:picLocks xmlns:a="http://schemas.openxmlformats.org/drawingml/2006/main" noChangeAspect="1"/>
          </p:cNvPicPr>
          <p:nvPr/>
        </p:nvPicPr>
        <p:blipFill>
          <a:blip xmlns:r="http://schemas.openxmlformats.org/officeDocument/2006/relationships" xmlns:a="http://schemas.openxmlformats.org/drawingml/2006/main" r:embed="R209fcf66c0604be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AAF7B3-2846-4BC3-8A92-0B5AEF81F38D}"/>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3" name="">
            <a:extLst xmlns:a="http://schemas.openxmlformats.org/drawingml/2006/main">
              <a:ext uri="{FF2B5EF4-FFF2-40B4-BE49-F238E27FC236}">
                <a16:creationId xmlns:a16="http://schemas.microsoft.com/office/drawing/2014/main" id="{96035E23-F154-48C1-AFF3-2CA70116B6F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comparison or longer repeat check.</a:t>
            </a:r>
          </a:p>
        </p:txBody>
      </p:sp>
      <p:sp>
        <p:nvSpPr>
          <p:cNvPr id="14" name="">
            <a:extLst xmlns:a="http://schemas.openxmlformats.org/drawingml/2006/main">
              <a:ext uri="{FF2B5EF4-FFF2-40B4-BE49-F238E27FC236}">
                <a16:creationId xmlns:a16="http://schemas.microsoft.com/office/drawing/2014/main" id="{60DAFAED-83A2-4DA2-93D9-F26827F5C4D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12/14</a:t>
            </a:r>
          </a:p>
        </p:txBody>
      </p:sp>
      <p:sp>
        <p:nvSpPr>
          <p:cNvPr id="15" name="">
            <a:extLst xmlns:a="http://schemas.openxmlformats.org/drawingml/2006/main">
              <a:ext uri="{FF2B5EF4-FFF2-40B4-BE49-F238E27FC236}">
                <a16:creationId xmlns:a16="http://schemas.microsoft.com/office/drawing/2014/main" id="{AEEBCB27-F7B5-4F6F-AD47-70D91018C8E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5401525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00A262-B9A8-4B40-8A80-F7135906A43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BBFB3E-6453-453E-ACD2-6E498E222494}"/>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EA64B0D5-C58F-4E16-8D5D-B96C90997ADF}"/>
              </a:ext>
            </a:extLst>
          </p:cNvPr>
          <p:cNvPicPr>
            <a:picLocks xmlns:a="http://schemas.openxmlformats.org/drawingml/2006/main" noChangeAspect="1"/>
          </p:cNvPicPr>
          <p:nvPr/>
        </p:nvPicPr>
        <p:blipFill>
          <a:blip xmlns:r="http://schemas.openxmlformats.org/officeDocument/2006/relationships" xmlns:a="http://schemas.openxmlformats.org/drawingml/2006/main" r:embed="R74ff5a7413c346c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70CDB1-0DB3-415A-9FC9-7F12F0F6066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REVIEW   ·   3 MIN   ·   Monday 9 November 2026</a:t>
            </a:r>
          </a:p>
        </p:txBody>
      </p:sp>
      <p:sp>
        <p:nvSpPr>
          <p:cNvPr id="5" name="">
            <a:extLst xmlns:a="http://schemas.openxmlformats.org/drawingml/2006/main">
              <a:ext uri="{FF2B5EF4-FFF2-40B4-BE49-F238E27FC236}">
                <a16:creationId xmlns:a16="http://schemas.microsoft.com/office/drawing/2014/main" id="{1F2B0AFB-389F-48B5-84DD-A28F8EC78F3D}"/>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My real practice record</a:t>
            </a:r>
          </a:p>
        </p:txBody>
      </p:sp>
      <p:sp>
        <p:nvSpPr>
          <p:cNvPr id="6" name="">
            <a:extLst xmlns:a="http://schemas.openxmlformats.org/drawingml/2006/main">
              <a:ext uri="{FF2B5EF4-FFF2-40B4-BE49-F238E27FC236}">
                <a16:creationId xmlns:a16="http://schemas.microsoft.com/office/drawing/2014/main" id="{8B38F81C-8EEF-401B-A993-9B46E687B19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part is ___.</a:t>
            </a:r>
          </a:p>
        </p:txBody>
      </p:sp>
      <p:sp>
        <p:nvSpPr>
          <p:cNvPr id="7" name="">
            <a:extLst xmlns:a="http://schemas.openxmlformats.org/drawingml/2006/main">
              <a:ext uri="{FF2B5EF4-FFF2-40B4-BE49-F238E27FC236}">
                <a16:creationId xmlns:a16="http://schemas.microsoft.com/office/drawing/2014/main" id="{0F960041-A9F7-49EB-AF36-4EF1D8C3AE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kept the pulse by ___.</a:t>
            </a:r>
          </a:p>
        </p:txBody>
      </p:sp>
      <p:sp>
        <p:nvSpPr>
          <p:cNvPr id="8" name="">
            <a:extLst xmlns:a="http://schemas.openxmlformats.org/drawingml/2006/main">
              <a:ext uri="{FF2B5EF4-FFF2-40B4-BE49-F238E27FC236}">
                <a16:creationId xmlns:a16="http://schemas.microsoft.com/office/drawing/2014/main" id="{482F3EEA-4758-436B-8019-0FA6EB63BB20}"/>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The listener noticed ___.</a:t>
            </a:r>
          </a:p>
        </p:txBody>
      </p:sp>
      <p:sp>
        <p:nvSpPr>
          <p:cNvPr id="9" name="">
            <a:extLst xmlns:a="http://schemas.openxmlformats.org/drawingml/2006/main">
              <a:ext uri="{FF2B5EF4-FFF2-40B4-BE49-F238E27FC236}">
                <a16:creationId xmlns:a16="http://schemas.microsoft.com/office/drawing/2014/main" id="{F41C13E6-A592-4E10-BE27-35A26FA5EEB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next step was ___. On my next try ___.</a:t>
            </a:r>
          </a:p>
        </p:txBody>
      </p:sp>
      <p:sp>
        <p:nvSpPr>
          <p:cNvPr id="10" name="">
            <a:extLst xmlns:a="http://schemas.openxmlformats.org/drawingml/2006/main">
              <a:ext uri="{FF2B5EF4-FFF2-40B4-BE49-F238E27FC236}">
                <a16:creationId xmlns:a16="http://schemas.microsoft.com/office/drawing/2014/main" id="{E085B4B7-FB3F-44A6-A7D2-63175F774582}"/>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my real practice note in the arts log.</a:t>
            </a:r>
          </a:p>
        </p:txBody>
      </p:sp>
      <p:pic>
        <p:nvPicPr>
          <p:cNvPr id="11" name="">
            <a:extLst xmlns:a="http://schemas.openxmlformats.org/drawingml/2006/main">
              <a:ext uri="{FF2B5EF4-FFF2-40B4-BE49-F238E27FC236}">
                <a16:creationId xmlns:a16="http://schemas.microsoft.com/office/drawing/2014/main" id="{6A08A1F2-34C4-4C86-B54A-F4F6761C28DB}"/>
              </a:ext>
            </a:extLst>
          </p:cNvPr>
          <p:cNvPicPr>
            <a:picLocks xmlns:a="http://schemas.openxmlformats.org/drawingml/2006/main" noChangeAspect="1"/>
          </p:cNvPicPr>
          <p:nvPr/>
        </p:nvPicPr>
        <p:blipFill>
          <a:blip xmlns:r="http://schemas.openxmlformats.org/officeDocument/2006/relationships" xmlns:a="http://schemas.openxmlformats.org/drawingml/2006/main" r:embed="Re092295f9e954b41"/>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F0A49A0-E263-4146-863E-FD87371B599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3" name="">
            <a:extLst xmlns:a="http://schemas.openxmlformats.org/drawingml/2006/main">
              <a:ext uri="{FF2B5EF4-FFF2-40B4-BE49-F238E27FC236}">
                <a16:creationId xmlns:a16="http://schemas.microsoft.com/office/drawing/2014/main" id="{55D8770A-5A21-46C4-A155-505A45961BB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practice note and next attempt.</a:t>
            </a:r>
          </a:p>
        </p:txBody>
      </p:sp>
      <p:sp>
        <p:nvSpPr>
          <p:cNvPr id="14" name="">
            <a:extLst xmlns:a="http://schemas.openxmlformats.org/drawingml/2006/main">
              <a:ext uri="{FF2B5EF4-FFF2-40B4-BE49-F238E27FC236}">
                <a16:creationId xmlns:a16="http://schemas.microsoft.com/office/drawing/2014/main" id="{0EB9D922-27DB-4E33-98EC-411A9F673D4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13/14</a:t>
            </a:r>
          </a:p>
        </p:txBody>
      </p:sp>
      <p:sp>
        <p:nvSpPr>
          <p:cNvPr id="15" name="">
            <a:extLst xmlns:a="http://schemas.openxmlformats.org/drawingml/2006/main">
              <a:ext uri="{FF2B5EF4-FFF2-40B4-BE49-F238E27FC236}">
                <a16:creationId xmlns:a16="http://schemas.microsoft.com/office/drawing/2014/main" id="{3A991233-E240-4CD9-96ED-3BA3600CE07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9995774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D8062A5-4AF9-4BCA-B787-1CFC258003F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9570204-CED2-4FE7-B61D-BFFDC1C70D19}"/>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1</a:t>
            </a:r>
          </a:p>
        </p:txBody>
      </p:sp>
      <p:pic>
        <p:nvPicPr>
          <p:cNvPr id="3" name="">
            <a:extLst xmlns:a="http://schemas.openxmlformats.org/drawingml/2006/main">
              <a:ext uri="{FF2B5EF4-FFF2-40B4-BE49-F238E27FC236}">
                <a16:creationId xmlns:a16="http://schemas.microsoft.com/office/drawing/2014/main" id="{7B70308C-02C7-44E1-9175-AA8BD0968FD3}"/>
              </a:ext>
            </a:extLst>
          </p:cNvPr>
          <p:cNvPicPr>
            <a:picLocks xmlns:a="http://schemas.openxmlformats.org/drawingml/2006/main" noChangeAspect="1"/>
          </p:cNvPicPr>
          <p:nvPr/>
        </p:nvPicPr>
        <p:blipFill>
          <a:blip xmlns:r="http://schemas.openxmlformats.org/officeDocument/2006/relationships" xmlns:a="http://schemas.openxmlformats.org/drawingml/2006/main" r:embed="R6267a85997eb45b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896A03-AC9F-4362-BB01-41D09902309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EXIT   ·   3 MIN   ·   Monday 9 November 2026</a:t>
            </a:r>
          </a:p>
        </p:txBody>
      </p:sp>
      <p:sp>
        <p:nvSpPr>
          <p:cNvPr id="5" name="">
            <a:extLst xmlns:a="http://schemas.openxmlformats.org/drawingml/2006/main">
              <a:ext uri="{FF2B5EF4-FFF2-40B4-BE49-F238E27FC236}">
                <a16:creationId xmlns:a16="http://schemas.microsoft.com/office/drawing/2014/main" id="{D6C7E1B9-E92B-4F65-A8A1-354A0D0B2F83}"/>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helped your part?</a:t>
            </a:r>
          </a:p>
        </p:txBody>
      </p:sp>
      <p:sp>
        <p:nvSpPr>
          <p:cNvPr id="6" name="">
            <a:extLst xmlns:a="http://schemas.openxmlformats.org/drawingml/2006/main">
              <a:ext uri="{FF2B5EF4-FFF2-40B4-BE49-F238E27FC236}">
                <a16:creationId xmlns:a16="http://schemas.microsoft.com/office/drawing/2014/main" id="{AA21CA44-6865-4DA5-B092-DE506BABA55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Where is the rest in part A?</a:t>
            </a:r>
          </a:p>
        </p:txBody>
      </p:sp>
      <p:sp>
        <p:nvSpPr>
          <p:cNvPr id="7" name="">
            <a:extLst xmlns:a="http://schemas.openxmlformats.org/drawingml/2006/main">
              <a:ext uri="{FF2B5EF4-FFF2-40B4-BE49-F238E27FC236}">
                <a16:creationId xmlns:a16="http://schemas.microsoft.com/office/drawing/2014/main" id="{FC04EFFF-11A9-44E8-BBA8-BCD69EEFC72A}"/>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When do you start after the count-in?</a:t>
            </a:r>
          </a:p>
        </p:txBody>
      </p:sp>
      <p:sp>
        <p:nvSpPr>
          <p:cNvPr id="8" name="">
            <a:extLst xmlns:a="http://schemas.openxmlformats.org/drawingml/2006/main">
              <a:ext uri="{FF2B5EF4-FFF2-40B4-BE49-F238E27FC236}">
                <a16:creationId xmlns:a16="http://schemas.microsoft.com/office/drawing/2014/main" id="{CDFDDCC2-4A9A-4300-9192-C99518B2045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 change or keep after the comment?</a:t>
            </a:r>
          </a:p>
        </p:txBody>
      </p:sp>
      <p:pic>
        <p:nvPicPr>
          <p:cNvPr id="9" name="">
            <a:extLst xmlns:a="http://schemas.openxmlformats.org/drawingml/2006/main">
              <a:ext uri="{FF2B5EF4-FFF2-40B4-BE49-F238E27FC236}">
                <a16:creationId xmlns:a16="http://schemas.microsoft.com/office/drawing/2014/main" id="{17B0A8A4-3F34-4F71-B878-A85D0BA6FC41}"/>
              </a:ext>
            </a:extLst>
          </p:cNvPr>
          <p:cNvPicPr>
            <a:picLocks xmlns:a="http://schemas.openxmlformats.org/drawingml/2006/main" noChangeAspect="1"/>
          </p:cNvPicPr>
          <p:nvPr/>
        </p:nvPicPr>
        <p:blipFill>
          <a:blip xmlns:r="http://schemas.openxmlformats.org/officeDocument/2006/relationships" xmlns:a="http://schemas.openxmlformats.org/drawingml/2006/main" r:embed="R8703da7231324ee8"/>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D47A7E2-22D3-4AA6-9C49-559D7083ADB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One box takes one full beat, even when it is silent.</a:t>
            </a:r>
          </a:p>
        </p:txBody>
      </p:sp>
      <p:sp>
        <p:nvSpPr>
          <p:cNvPr id="11" name="">
            <a:extLst xmlns:a="http://schemas.openxmlformats.org/drawingml/2006/main">
              <a:ext uri="{FF2B5EF4-FFF2-40B4-BE49-F238E27FC236}">
                <a16:creationId xmlns:a16="http://schemas.microsoft.com/office/drawing/2014/main" id="{8F4250E5-09F8-4175-90E7-FA46F80E75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The rest, start point and one useful next step.</a:t>
            </a:r>
          </a:p>
        </p:txBody>
      </p:sp>
      <p:sp>
        <p:nvSpPr>
          <p:cNvPr id="12" name="">
            <a:extLst xmlns:a="http://schemas.openxmlformats.org/drawingml/2006/main">
              <a:ext uri="{FF2B5EF4-FFF2-40B4-BE49-F238E27FC236}">
                <a16:creationId xmlns:a16="http://schemas.microsoft.com/office/drawing/2014/main" id="{D7D23FC1-318B-4039-AB4A-B710036BE594}"/>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ART-GROW-A2-W02-P1   ·   Public   ·   14/14</a:t>
            </a:r>
          </a:p>
        </p:txBody>
      </p:sp>
      <p:sp>
        <p:nvSpPr>
          <p:cNvPr id="13" name="">
            <a:extLst xmlns:a="http://schemas.openxmlformats.org/drawingml/2006/main">
              <a:ext uri="{FF2B5EF4-FFF2-40B4-BE49-F238E27FC236}">
                <a16:creationId xmlns:a16="http://schemas.microsoft.com/office/drawing/2014/main" id="{80FA5077-E21D-4291-8574-48EFC1900E4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77048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Lesson resource</ap:Application>
  <ap:PresentationFormat>Lesson resource</ap:PresentationFormat>
  <ap:Slides>14</ap:Slides>
  <ap:Notes>14</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Lesson resource</dc:creator>
  <lastModifiedBy>Lesson resource</lastModifiedBy>
  <dc:title>Lesson resource</dc:title>
  <dcterms:created xsi:type="dcterms:W3CDTF">2026-11-01T15:09:38.1590000Z</dcterms:created>
  <dcterms:modified xsi:type="dcterms:W3CDTF">2026-11-01T15:09:38.1600000Z</dcterms:modified>
  <dc:subject>Lesson resource</dc:subject>
  <dc:description>Lesson resource</dc:description>
  <keywords>Lesson resource</keywords>
</coreProperties>
</file>