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d478739696b4d98" /><Relationship Type="http://schemas.openxmlformats.org/officeDocument/2006/relationships/extended-properties" Target="/docProps/app.xml" Id="R98e2d3c92a454070" /><Relationship Type="http://schemas.openxmlformats.org/officeDocument/2006/relationships/officeDocument" Target="/ppt/presentation.xml" Id="Re2dd453532b04559" /></Relationships>
</file>

<file path=ppt/presentation.xml><?xml version="1.0" encoding="utf-8"?>
<p:presentation xmlns:p="http://schemas.openxmlformats.org/presentationml/2006/main">
  <p:sldMasterIdLst>
    <p:sldMasterId xmlns:r="http://schemas.openxmlformats.org/officeDocument/2006/relationships" id="2147483648" r:id="R0555c78583dc4480"/>
  </p:sldMasterIdLst>
  <p:notesMasterIdLst>
    <p:notesMasterId xmlns:r="http://schemas.openxmlformats.org/officeDocument/2006/relationships" r:id="Rb01045c74b64477f"/>
  </p:notesMasterIdLst>
  <p:sldIdLst>
    <p:sldId xmlns:r="http://schemas.openxmlformats.org/officeDocument/2006/relationships" id="256" r:id="Rcc3062c0e5c3426e"/>
    <p:sldId xmlns:r="http://schemas.openxmlformats.org/officeDocument/2006/relationships" id="257" r:id="R510cb1511e00487d"/>
    <p:sldId xmlns:r="http://schemas.openxmlformats.org/officeDocument/2006/relationships" id="258" r:id="Rb1da6320c5c748a4"/>
    <p:sldId xmlns:r="http://schemas.openxmlformats.org/officeDocument/2006/relationships" id="259" r:id="R124183a92ec54c9f"/>
    <p:sldId xmlns:r="http://schemas.openxmlformats.org/officeDocument/2006/relationships" id="260" r:id="R43e3f22de2ad4431"/>
    <p:sldId xmlns:r="http://schemas.openxmlformats.org/officeDocument/2006/relationships" id="261" r:id="R70ef11f785a345af"/>
    <p:sldId xmlns:r="http://schemas.openxmlformats.org/officeDocument/2006/relationships" id="262" r:id="Reba5d51405ec4395"/>
    <p:sldId xmlns:r="http://schemas.openxmlformats.org/officeDocument/2006/relationships" id="263" r:id="R7a07ca445ab94b04"/>
    <p:sldId xmlns:r="http://schemas.openxmlformats.org/officeDocument/2006/relationships" id="264" r:id="R87f8948fc4974944"/>
    <p:sldId xmlns:r="http://schemas.openxmlformats.org/officeDocument/2006/relationships" id="265" r:id="R535d3c10a0ed463c"/>
    <p:sldId xmlns:r="http://schemas.openxmlformats.org/officeDocument/2006/relationships" id="266" r:id="Rd64cdccc40c0462f"/>
    <p:sldId xmlns:r="http://schemas.openxmlformats.org/officeDocument/2006/relationships" id="267" r:id="Rd08aa19822024260"/>
    <p:sldId xmlns:r="http://schemas.openxmlformats.org/officeDocument/2006/relationships" id="268" r:id="R7105e28090724717"/>
    <p:sldId xmlns:r="http://schemas.openxmlformats.org/officeDocument/2006/relationships" id="269" r:id="Rfa4d81502dd04c1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4ce3669579947ec" /><Relationship Type="http://schemas.openxmlformats.org/officeDocument/2006/relationships/slideMaster" Target="/ppt/slideMasters/slideMaster1.xml" Id="R0555c78583dc4480" /><Relationship Type="http://schemas.openxmlformats.org/officeDocument/2006/relationships/notesMaster" Target="/ppt/notesMasters/notesMaster1.xml" Id="Rb01045c74b64477f" /><Relationship Type="http://schemas.openxmlformats.org/officeDocument/2006/relationships/presProps" Target="/ppt/presProps.xml" Id="Rcbd45031dd2c47d1" /><Relationship Type="http://schemas.openxmlformats.org/officeDocument/2006/relationships/tableStyles" Target="/ppt/tableStyles.xml" Id="R33f2ebcc12ff41dc" /><Relationship Type="http://schemas.openxmlformats.org/officeDocument/2006/relationships/slide" Target="/ppt/slides/slide1.xml" Id="Rcc3062c0e5c3426e" /><Relationship Type="http://schemas.openxmlformats.org/officeDocument/2006/relationships/slide" Target="/ppt/slides/slide2.xml" Id="R510cb1511e00487d" /><Relationship Type="http://schemas.openxmlformats.org/officeDocument/2006/relationships/slide" Target="/ppt/slides/slide3.xml" Id="Rb1da6320c5c748a4" /><Relationship Type="http://schemas.openxmlformats.org/officeDocument/2006/relationships/slide" Target="/ppt/slides/slide4.xml" Id="R124183a92ec54c9f" /><Relationship Type="http://schemas.openxmlformats.org/officeDocument/2006/relationships/slide" Target="/ppt/slides/slide5.xml" Id="R43e3f22de2ad4431" /><Relationship Type="http://schemas.openxmlformats.org/officeDocument/2006/relationships/slide" Target="/ppt/slides/slide6.xml" Id="R70ef11f785a345af" /><Relationship Type="http://schemas.openxmlformats.org/officeDocument/2006/relationships/slide" Target="/ppt/slides/slide7.xml" Id="Reba5d51405ec4395" /><Relationship Type="http://schemas.openxmlformats.org/officeDocument/2006/relationships/slide" Target="/ppt/slides/slide8.xml" Id="R7a07ca445ab94b04" /><Relationship Type="http://schemas.openxmlformats.org/officeDocument/2006/relationships/slide" Target="/ppt/slides/slide9.xml" Id="R87f8948fc4974944" /><Relationship Type="http://schemas.openxmlformats.org/officeDocument/2006/relationships/slide" Target="/ppt/slides/slide10.xml" Id="R535d3c10a0ed463c" /><Relationship Type="http://schemas.openxmlformats.org/officeDocument/2006/relationships/slide" Target="/ppt/slides/slide11.xml" Id="Rd64cdccc40c0462f" /><Relationship Type="http://schemas.openxmlformats.org/officeDocument/2006/relationships/slide" Target="/ppt/slides/slide12.xml" Id="Rd08aa19822024260" /><Relationship Type="http://schemas.openxmlformats.org/officeDocument/2006/relationships/slide" Target="/ppt/slides/slide13.xml" Id="R7105e28090724717" /><Relationship Type="http://schemas.openxmlformats.org/officeDocument/2006/relationships/slide" Target="/ppt/slides/slide14.xml" Id="Rfa4d81502dd04c1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66b17e9f6434c4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ebb93b659240a5" /><Relationship Type="http://schemas.openxmlformats.org/officeDocument/2006/relationships/notesMaster" Target="/ppt/notesMasters/notesMaster1.xml" Id="R9835ef2686da4c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0fcdd37d85e45f9" /><Relationship Type="http://schemas.openxmlformats.org/officeDocument/2006/relationships/notesMaster" Target="/ppt/notesMasters/notesMaster1.xml" Id="R11621bfbdd3d4c5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e46e7302013491b" /><Relationship Type="http://schemas.openxmlformats.org/officeDocument/2006/relationships/notesMaster" Target="/ppt/notesMasters/notesMaster1.xml" Id="Rb23589dd49914778" /></Relationships>
</file>

<file path=ppt/notesSlides/_rels/notesSlide4.xml.rels>&#65279;<?xml version="1.0" encoding="utf-8"?><Relationships xmlns="http://schemas.openxmlformats.org/package/2006/relationships"><Relationship Type="http://schemas.openxmlformats.org/officeDocument/2006/relationships/slide" Target="/ppt/slides/slide4.xml" Id="Rcdb816186ac140a2" /><Relationship Type="http://schemas.openxmlformats.org/officeDocument/2006/relationships/notesMaster" Target="/ppt/notesMasters/notesMaster1.xml" Id="Rce9754b9faa94dc5" /></Relationships>
</file>

<file path=ppt/notesSlides/_rels/notesSlide5.xml.rels>&#65279;<?xml version="1.0" encoding="utf-8"?><Relationships xmlns="http://schemas.openxmlformats.org/package/2006/relationships"><Relationship Type="http://schemas.openxmlformats.org/officeDocument/2006/relationships/slide" Target="/ppt/slides/slide5.xml" Id="R310d386d0a2d4492" /><Relationship Type="http://schemas.openxmlformats.org/officeDocument/2006/relationships/notesMaster" Target="/ppt/notesMasters/notesMaster1.xml" Id="R002feaa7eeb548d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e4b1da6b984ee3" /><Relationship Type="http://schemas.openxmlformats.org/officeDocument/2006/relationships/notesMaster" Target="/ppt/notesMasters/notesMaster1.xml" Id="R0b21b7e5607e4a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0389933916364916" /><Relationship Type="http://schemas.openxmlformats.org/officeDocument/2006/relationships/notesMaster" Target="/ppt/notesMasters/notesMaster1.xml" Id="R3495f82671a44d20" /></Relationships>
</file>

<file path=ppt/notesSlides/_rels/notesSlide8.xml.rels>&#65279;<?xml version="1.0" encoding="utf-8"?><Relationships xmlns="http://schemas.openxmlformats.org/package/2006/relationships"><Relationship Type="http://schemas.openxmlformats.org/officeDocument/2006/relationships/slide" Target="/ppt/slides/slide8.xml" Id="Rc6fa3f0cb0d2410f" /><Relationship Type="http://schemas.openxmlformats.org/officeDocument/2006/relationships/notesMaster" Target="/ppt/notesMasters/notesMaster1.xml" Id="R575638a828774c9c" /></Relationships>
</file>

<file path=ppt/notesSlides/_rels/notesSlide9.xml.rels>&#65279;<?xml version="1.0" encoding="utf-8"?><Relationships xmlns="http://schemas.openxmlformats.org/package/2006/relationships"><Relationship Type="http://schemas.openxmlformats.org/officeDocument/2006/relationships/slide" Target="/ppt/slides/slide9.xml" Id="R82e491a6913b41c2" /><Relationship Type="http://schemas.openxmlformats.org/officeDocument/2006/relationships/notesMaster" Target="/ppt/notesMasters/notesMaster1.xml" Id="R8b40b3cb05174c2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b0f072b97914f72" /><Relationship Type="http://schemas.openxmlformats.org/officeDocument/2006/relationships/notesMaster" Target="/ppt/notesMasters/notesMaster1.xml" Id="Rf12f62329f8d41c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1ca3e691d75447c" /><Relationship Type="http://schemas.openxmlformats.org/officeDocument/2006/relationships/notesMaster" Target="/ppt/notesMasters/notesMaster1.xml" Id="Rcb6923e9a404451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2bb7ebfdf6c49c4" /><Relationship Type="http://schemas.openxmlformats.org/officeDocument/2006/relationships/notesMaster" Target="/ppt/notesMasters/notesMaster1.xml" Id="R78bf7117b44044e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aa56ba1d35146eb" /><Relationship Type="http://schemas.openxmlformats.org/officeDocument/2006/relationships/notesMaster" Target="/ppt/notesMasters/notesMaster1.xml" Id="R6437b894d042486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1ef438733c347be" /><Relationship Type="http://schemas.openxmlformats.org/officeDocument/2006/relationships/notesMaster" Target="/ppt/notesMasters/notesMaster1.xml" Id="Re35433ac96bb40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Opening • 0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Arrival • 5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D page 1 or an actual learner-authored choice record.</a:t>
            </a:r>
          </a:p>
          <a:p xmlns:a="http://schemas.openxmlformats.org/drawingml/2006/main">
            <a:r>
              <a:t/>
            </a:r>
          </a:p>
          <a:p xmlns:a="http://schemas.openxmlformats.org/drawingml/2006/main">
            <a:r>
              <a:t>Own enjoyment and reason. Read back any scribed words.</a:t>
            </a:r>
          </a:p>
          <a:p xmlns:a="http://schemas.openxmlformats.org/drawingml/2006/main">
            <a:r>
              <a:t/>
            </a:r>
          </a:p>
          <a:p xmlns:a="http://schemas.openxmlformats.org/drawingml/2006/main">
            <a:r>
              <a:t>Own learnt skill or achievement, not a prescribed success statement.</a:t>
            </a:r>
          </a:p>
          <a:p xmlns:a="http://schemas.openxmlformats.org/drawingml/2006/main">
            <a:r>
              <a:t/>
            </a:r>
          </a:p>
          <a:p xmlns:a="http://schemas.openxmlformats.org/drawingml/2006/main">
            <a:r>
              <a:t>A real piece, page, cue card or the pupil’s own recording. Do not require public performance.</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Starter • 3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B could support the actual share only if those details describe a real event. A is rehearsal. A label or tick alone is not evidence; check that enjoyment and achievement were actually communicated and received.</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I do • 2 minutes (route detail slides use the same task time).</a:t>
            </a:r>
          </a:p>
          <a:p xmlns:a="http://schemas.openxmlformats.org/drawingml/2006/main">
            <a:r>
              <a:t/>
            </a:r>
          </a:p>
          <a:p xmlns:a="http://schemas.openxmlformats.org/drawingml/2006/main">
            <a:r>
              <a:t>0–15 seconds Use the class cue card. Say: “I liked the new shades. I learnt to fix tabs.” Point to the matching work. Tell pupils this is a practice model. 15–30 seconds Ask the adult listener: “What did I enjoy and learn?” The listener says: “I heard the shades. Which bit is a tab?” This is a scripted model, not a pupil response. 30–45 seconds Point to the flat end of the strip. Say: “This is the tab I learnt to fix.” Try the short share again. Show how the audience response led to this change. 45–60 seconds Open a sample index and the named page. Count five main files plus two optional clips: seven. Say: “I check that the page and clip open. A missing record stays a gap.”</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I do • 2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I do • 2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We do • 4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We do • 4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The listener’s question prompts a clearer point to the tab. The model index points to an actual opened page. Five main PDFs plus two separate clips total seven files. Do not count five files as proof all four parts are met.</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You do • 15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You do • 0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You do • 0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You do • 0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You do • 0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ART_BUILD_A2_W07_P2 • Public • Exit • 3 minutes (route detail slides use the same task time).</a:t>
            </a:r>
          </a:p>
          <a:p xmlns:a="http://schemas.openxmlformats.org/drawingml/2006/main">
            <a:r>
              <a:t/>
            </a:r>
          </a:p>
          <a:p xmlns:a="http://schemas.openxmlformats.org/drawingml/2006/main">
            <a:r>
              <a:t/>
            </a:r>
          </a:p>
          <a:p xmlns:a="http://schemas.openxmlformats.org/drawingml/2006/main">
            <a:r>
              <a:t/>
            </a:r>
          </a:p>
          <a:p xmlns:a="http://schemas.openxmlformats.org/drawingml/2006/main">
            <a:r>
              <a:t>A real listener response recorded at D page 2, in words, signs or confirmed choices.</a:t>
            </a:r>
          </a:p>
          <a:p xmlns:a="http://schemas.openxmlformats.org/drawingml/2006/main">
            <a:r>
              <a:t/>
            </a:r>
          </a:p>
          <a:p xmlns:a="http://schemas.openxmlformats.org/drawingml/2006/main">
            <a:r>
              <a:t>A specific change or a reasoned decision to retain an already clear feature, followed by another try.</a:t>
            </a:r>
          </a:p>
          <a:p xmlns:a="http://schemas.openxmlformats.org/drawingml/2006/main">
            <a:r>
              <a:t/>
            </a:r>
          </a:p>
          <a:p xmlns:a="http://schemas.openxmlformats.org/drawingml/2006/main">
            <a:r>
              <a:t>An actual file count no greater than ten for the submitted portfolio, verified locators and named gaps/actions. D page 3 remains pending unless the actual event has occurred.</a:t>
            </a:r>
          </a:p>
          <a:p xmlns:a="http://schemas.openxmlformats.org/drawingml/2006/main">
            <a:r>
              <a:t/>
            </a:r>
          </a:p>
          <a:p xmlns:a="http://schemas.openxmlformats.org/drawingml/2006/main">
            <a:r>
              <a:t>D page 2 records the actual rehearsal, listener response, pupil’s chosen adjustment or reasoned retained feature, and another try. Audit A–D separately against the existing requirements. Use Evidence_Index pages 1–2 for verified file/page locators, real time totals, file count and gaps. Count the index among the five core PDFs and all separate media within ten. The actual December event must later record enjoyment and achievement, date, audience and receipt at D page 3. Do not prefill a part outcome.</a:t>
            </a:r>
          </a:p>
          <a:p xmlns:a="http://schemas.openxmlformats.org/drawingml/2006/main">
            <a:r>
              <a:t/>
            </a:r>
          </a:p>
          <a:p xmlns:a="http://schemas.openxmlformats.org/drawingml/2006/main">
            <a:r>
              <a:t>Use one route, with Independent as the GROW default. Offer Supported when useful and Aspire as optional stretch. All pupil text uses the BUILD band. The routes change support and depth, not the part requirements. For five learners, use a pair and a trio, with a separate piece and record for each learner. In the trio, rotate maker, observer and materials roles; every learner retains their own choices. Offer private responses, silent directing and a pause. Do not cold call or seek personal or family disclosure. Scribe exact words or confirmed choices, read them back and allow correction. Do not compose pupils’ plans or reviews. Mark I, S or C beside the task in staff records and note the actual prompt. Give one specific success and one useful next step. Use VF / WS / I / NS+ / // / ? / R / E as appropriate. Record R only after Voice, Audience, an NS+ prompt and the pupil’s response in their own colour; capture alone is not closure. Upload the selected individual evidence to the evidence app on the same day.</a:t>
            </a:r>
          </a:p>
          <a:p xmlns:a="http://schemas.openxmlformats.org/drawingml/2006/main">
            <a:r>
              <a:t/>
            </a:r>
          </a:p>
          <a:p xmlns:a="http://schemas.openxmlformats.org/drawingml/2006/main">
            <a:r>
              <a:t>Evidence: D_Share.pdf • page 2; Evidence_Index.pdf • pages 1–2</a:t>
            </a:r>
          </a:p>
          <a:p xmlns:a="http://schemas.openxmlformats.org/drawingml/2006/main">
            <a:r>
              <a:t/>
            </a:r>
          </a:p>
          <a:p xmlns:a="http://schemas.openxmlformats.org/drawingml/2006/main">
            <a:r>
              <a:t>Sources: CREATIVE_ARTS_A2_W06_BUNDLE.zip @ fd164cc6f64b784eb570bf3c0180aa6911ff7a0b10db87b03301f88201196f05; tools/artsaward/SPEC.json @ 72f1a9914f877b7aa14fd9ed91b6103799bf7b16; tools/artsaward/SLOTS.json @ 72f1a9914f877b7aa14fd9ed91b6103799bf7b16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227ddef51a24d4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2772bff62c640d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9d3e104223c47a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ef12570fcef439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cd0b6b2ed3744d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67e81b395dd4d0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55007A-ABC0-4AC4-91BF-81D25A8DD0B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0106060-7E23-4C7D-9EBC-D693CAF560A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646A974-3192-47DB-95EF-D1FAEDC4998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F05F150-787C-4790-8E9E-460E3417A3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F835EE1-0158-4142-B105-94E199A1F1F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1AAFC43-5C68-45A3-AD81-D5E5994550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37DF77-5226-4AAD-80B0-46EF5B6D299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20A0D11-F3C4-4F31-B140-48527F6242A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1C0967F-7890-4AB2-BB31-FB1B7951E50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6BD9B8-82D0-4B84-9E4F-529C5F32FE8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7efc1467e44ac7" /><Relationship Type="http://schemas.openxmlformats.org/officeDocument/2006/relationships/slideLayout" Target="/ppt/slideLayouts/slideLayout1.xml" Id="R2474a3e472cd4987" /><Relationship Type="http://schemas.openxmlformats.org/officeDocument/2006/relationships/slideLayout" Target="/ppt/slideLayouts/slideLayout2.xml" Id="Raa8dc028829448ac" /><Relationship Type="http://schemas.openxmlformats.org/officeDocument/2006/relationships/slideLayout" Target="/ppt/slideLayouts/slideLayout3.xml" Id="R373cb30a21b246f2" /><Relationship Type="http://schemas.openxmlformats.org/officeDocument/2006/relationships/slideLayout" Target="/ppt/slideLayouts/slideLayout4.xml" Id="R737ca3c141a7497e" /><Relationship Type="http://schemas.openxmlformats.org/officeDocument/2006/relationships/slideLayout" Target="/ppt/slideLayouts/slideLayout5.xml" Id="Rfe9eaec43500492a" /><Relationship Type="http://schemas.openxmlformats.org/officeDocument/2006/relationships/slideLayout" Target="/ppt/slideLayouts/slideLayout6.xml" Id="R25c888171d2c4a3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74a3e472cd4987"/>
    <p:sldLayoutId xmlns:r="http://schemas.openxmlformats.org/officeDocument/2006/relationships" id="2147483650" r:id="Raa8dc028829448ac"/>
    <p:sldLayoutId xmlns:r="http://schemas.openxmlformats.org/officeDocument/2006/relationships" id="2147483651" r:id="R373cb30a21b246f2"/>
    <p:sldLayoutId xmlns:r="http://schemas.openxmlformats.org/officeDocument/2006/relationships" id="2147483652" r:id="R737ca3c141a7497e"/>
    <p:sldLayoutId xmlns:r="http://schemas.openxmlformats.org/officeDocument/2006/relationships" id="2147483653" r:id="Rfe9eaec43500492a"/>
    <p:sldLayoutId xmlns:r="http://schemas.openxmlformats.org/officeDocument/2006/relationships" id="2147483654" r:id="R25c888171d2c4a3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8fae7c9e8d94572" /><Relationship Type="http://schemas.openxmlformats.org/officeDocument/2006/relationships/image" Target="/ppt/media/image.jpeg" Id="R6d668b1d25c7432e" /><Relationship Type="http://schemas.openxmlformats.org/officeDocument/2006/relationships/image" Target="/ppt/media/image.png" Id="R00d0d0206a7d4245" /><Relationship Type="http://schemas.openxmlformats.org/officeDocument/2006/relationships/notesSlide" Target="/ppt/notesSlides/notesSlide1.xml" Id="R3e15cfa0471d4efa" /></Relationships>
</file>

<file path=ppt/slides/_rels/slide2.xml.rels><?xml version='1.0' encoding='UTF-8'?>
<Relationships xmlns="http://schemas.openxmlformats.org/package/2006/relationships"><Relationship Type="http://schemas.openxmlformats.org/officeDocument/2006/relationships/slideLayout" Target="/ppt/slideLayouts/slideLayout6.xml" Id="R649fe90ae9584178"/><Relationship Type="http://schemas.openxmlformats.org/officeDocument/2006/relationships/image" Target="../media/image.jpeg" Id="Rb68a4535f3ad40eb"/><Relationship Type="http://schemas.openxmlformats.org/officeDocument/2006/relationships/image" Target="../media/image.png" Id="R34fa37c074394cb4"/><Relationship Type="http://schemas.openxmlformats.org/officeDocument/2006/relationships/notesSlide" Target="/ppt/notesSlides/notesSlide2.xml" Id="R957cd1d94fa747bd"/></Relationships>
</file>

<file path=ppt/slides/_rels/slide3.xml.rels><?xml version='1.0' encoding='UTF-8'?>
<Relationships xmlns="http://schemas.openxmlformats.org/package/2006/relationships"><Relationship Type="http://schemas.openxmlformats.org/officeDocument/2006/relationships/slideLayout" Target="/ppt/slideLayouts/slideLayout6.xml" Id="R22ee8776ff61413a"/><Relationship Type="http://schemas.openxmlformats.org/officeDocument/2006/relationships/image" Target="../media/image.jpeg" Id="R811d7161d5094940"/><Relationship Type="http://schemas.openxmlformats.org/officeDocument/2006/relationships/image" Target="/ppt/media/image3.png" Id="Rf40a894a2fb047a5"/><Relationship Type="http://schemas.openxmlformats.org/officeDocument/2006/relationships/notesSlide" Target="/ppt/notesSlides/notesSlide3.xml" Id="R203107cf2dae4ab5"/></Relationships>
</file>

<file path=ppt/slides/_rels/slide4.xml.rels><?xml version='1.0' encoding='UTF-8'?>
<Relationships xmlns="http://schemas.openxmlformats.org/package/2006/relationships"><Relationship Type="http://schemas.openxmlformats.org/officeDocument/2006/relationships/slideLayout" Target="/ppt/slideLayouts/slideLayout6.xml" Id="Red8ad93531db4575"/><Relationship Type="http://schemas.openxmlformats.org/officeDocument/2006/relationships/image" Target="../media/image.jpeg" Id="Rd0a5370022264175"/><Relationship Type="http://schemas.openxmlformats.org/officeDocument/2006/relationships/image" Target="/ppt/media/image4.png" Id="R38653428197a4420"/><Relationship Type="http://schemas.openxmlformats.org/officeDocument/2006/relationships/notesSlide" Target="/ppt/notesSlides/notesSlide4.xml" Id="Reafe296c15a54b59"/></Relationships>
</file>

<file path=ppt/slides/_rels/slide5.xml.rels><?xml version='1.0' encoding='UTF-8'?>
<Relationships xmlns="http://schemas.openxmlformats.org/package/2006/relationships"><Relationship Type="http://schemas.openxmlformats.org/officeDocument/2006/relationships/slideLayout" Target="/ppt/slideLayouts/slideLayout6.xml" Id="Rb263b9ee9b52474f"/><Relationship Type="http://schemas.openxmlformats.org/officeDocument/2006/relationships/image" Target="../media/image.jpeg" Id="Rc206c74620924e4a"/><Relationship Type="http://schemas.openxmlformats.org/officeDocument/2006/relationships/image" Target="/ppt/media/image5.png" Id="Rd94d616144084b1c"/><Relationship Type="http://schemas.openxmlformats.org/officeDocument/2006/relationships/notesSlide" Target="/ppt/notesSlides/notesSlide5.xml" Id="R5b39d29f132b428d"/></Relationships>
</file>

<file path=ppt/slides/_rels/slide6.xml.rels><?xml version='1.0' encoding='UTF-8'?>
<Relationships xmlns="http://schemas.openxmlformats.org/package/2006/relationships"><Relationship Type="http://schemas.openxmlformats.org/officeDocument/2006/relationships/slideLayout" Target="/ppt/slideLayouts/slideLayout6.xml" Id="Rc91dd3a2b9c349a5"/><Relationship Type="http://schemas.openxmlformats.org/officeDocument/2006/relationships/image" Target="../media/image.jpeg" Id="R5c4d8e4f0e024723"/><Relationship Type="http://schemas.openxmlformats.org/officeDocument/2006/relationships/image" Target="../media/image.png" Id="R0cec38705f8746cf"/><Relationship Type="http://schemas.openxmlformats.org/officeDocument/2006/relationships/notesSlide" Target="/ppt/notesSlides/notesSlide6.xml" Id="R9f475a76f57046ea"/></Relationships>
</file>

<file path=ppt/slides/_rels/slide7.xml.rels><?xml version='1.0' encoding='UTF-8'?>
<Relationships xmlns="http://schemas.openxmlformats.org/package/2006/relationships"><Relationship Type="http://schemas.openxmlformats.org/officeDocument/2006/relationships/slideLayout" Target="/ppt/slideLayouts/slideLayout6.xml" Id="R95bff979a3cb442f"/><Relationship Type="http://schemas.openxmlformats.org/officeDocument/2006/relationships/image" Target="../media/image.jpeg" Id="R4b3b6800674d44b0"/><Relationship Type="http://schemas.openxmlformats.org/officeDocument/2006/relationships/image" Target="/ppt/media/image7.png" Id="R2d6bf7f22eea4038"/><Relationship Type="http://schemas.openxmlformats.org/officeDocument/2006/relationships/notesSlide" Target="/ppt/notesSlides/notesSlide7.xml" Id="Rac13828d6a124ae7"/></Relationships>
</file>

<file path=ppt/slides/_rels/slide8.xml.rels><?xml version='1.0' encoding='UTF-8'?>
<Relationships xmlns="http://schemas.openxmlformats.org/package/2006/relationships"><Relationship Type="http://schemas.openxmlformats.org/officeDocument/2006/relationships/slideLayout" Target="/ppt/slideLayouts/slideLayout6.xml" Id="R93993e18d4494fbf"/><Relationship Type="http://schemas.openxmlformats.org/officeDocument/2006/relationships/image" Target="../media/image.jpeg" Id="R921a4deec73e49a0"/><Relationship Type="http://schemas.openxmlformats.org/officeDocument/2006/relationships/image" Target="../media/image14.png" Id="Rc49bef064f824f2b"/><Relationship Type="http://schemas.openxmlformats.org/officeDocument/2006/relationships/notesSlide" Target="/ppt/notesSlides/notesSlide8.xml" Id="R2c58a358a00f4b7e"/></Relationships>
</file>

<file path=ppt/slides/_rels/slide9.xml.rels><?xml version='1.0' encoding='UTF-8'?>
<Relationships xmlns="http://schemas.openxmlformats.org/package/2006/relationships"><Relationship Type="http://schemas.openxmlformats.org/officeDocument/2006/relationships/slideLayout" Target="/ppt/slideLayouts/slideLayout6.xml" Id="R40cac15a7bac4af7"/><Relationship Type="http://schemas.openxmlformats.org/officeDocument/2006/relationships/image" Target="../media/image.jpeg" Id="R0a214ae7ea7d4a6a"/><Relationship Type="http://schemas.openxmlformats.org/officeDocument/2006/relationships/image" Target="../media/image.png" Id="Rfb199c68b1554e4c"/><Relationship Type="http://schemas.openxmlformats.org/officeDocument/2006/relationships/notesSlide" Target="/ppt/notesSlides/notesSlide9.xml" Id="R24d1231b0a5b44a8"/></Relationships>
</file>

<file path=ppt/slides/_rels/slide10.xml.rels><?xml version='1.0' encoding='UTF-8'?>
<Relationships xmlns="http://schemas.openxmlformats.org/package/2006/relationships"><Relationship Type="http://schemas.openxmlformats.org/officeDocument/2006/relationships/slideLayout" Target="/ppt/slideLayouts/slideLayout6.xml" Id="Rbaced6cbaabb493d"/><Relationship Type="http://schemas.openxmlformats.org/officeDocument/2006/relationships/image" Target="../media/image.jpeg" Id="R6249c669055e4aba"/><Relationship Type="http://schemas.openxmlformats.org/officeDocument/2006/relationships/image" Target="../media/image.png" Id="R23689b194faa4022"/><Relationship Type="http://schemas.openxmlformats.org/officeDocument/2006/relationships/notesSlide" Target="/ppt/notesSlides/notesSlide10.xml" Id="R839caec8846f4a9d"/></Relationships>
</file>

<file path=ppt/slides/_rels/slide11.xml.rels><?xml version='1.0' encoding='UTF-8'?>
<Relationships xmlns="http://schemas.openxmlformats.org/package/2006/relationships"><Relationship Type="http://schemas.openxmlformats.org/officeDocument/2006/relationships/slideLayout" Target="/ppt/slideLayouts/slideLayout6.xml" Id="R1a01d4c1b9e4427c"/><Relationship Type="http://schemas.openxmlformats.org/officeDocument/2006/relationships/image" Target="../media/image.jpeg" Id="R3f55c603987d490f"/><Relationship Type="http://schemas.openxmlformats.org/officeDocument/2006/relationships/image" Target="../media/image.png" Id="Rcadf2137997543e5"/><Relationship Type="http://schemas.openxmlformats.org/officeDocument/2006/relationships/notesSlide" Target="/ppt/notesSlides/notesSlide11.xml" Id="Rf43530b5e3924396"/></Relationships>
</file>

<file path=ppt/slides/_rels/slide12.xml.rels><?xml version='1.0' encoding='UTF-8'?>
<Relationships xmlns="http://schemas.openxmlformats.org/package/2006/relationships"><Relationship Type="http://schemas.openxmlformats.org/officeDocument/2006/relationships/slideLayout" Target="/ppt/slideLayouts/slideLayout6.xml" Id="R2f76bb41d3f84b3d"/><Relationship Type="http://schemas.openxmlformats.org/officeDocument/2006/relationships/image" Target="../media/image.jpeg" Id="R30b30abcefc240af"/><Relationship Type="http://schemas.openxmlformats.org/officeDocument/2006/relationships/image" Target="../media/image.png" Id="R3d7d5ec58410468d"/><Relationship Type="http://schemas.openxmlformats.org/officeDocument/2006/relationships/notesSlide" Target="/ppt/notesSlides/notesSlide12.xml" Id="Rf410f2ae5d704044"/></Relationships>
</file>

<file path=ppt/slides/_rels/slide13.xml.rels><?xml version='1.0' encoding='UTF-8'?>
<Relationships xmlns="http://schemas.openxmlformats.org/package/2006/relationships"><Relationship Type="http://schemas.openxmlformats.org/officeDocument/2006/relationships/slideLayout" Target="/ppt/slideLayouts/slideLayout6.xml" Id="R33e8377920c64c45"/><Relationship Type="http://schemas.openxmlformats.org/officeDocument/2006/relationships/image" Target="../media/image.jpeg" Id="R2928d36afe234c84"/><Relationship Type="http://schemas.openxmlformats.org/officeDocument/2006/relationships/image" Target="/ppt/media/image13.png" Id="R3f39977a19824187"/><Relationship Type="http://schemas.openxmlformats.org/officeDocument/2006/relationships/notesSlide" Target="/ppt/notesSlides/notesSlide13.xml" Id="R2e613654d0cf40ec"/></Relationships>
</file>

<file path=ppt/slides/_rels/slide14.xml.rels><?xml version='1.0' encoding='UTF-8'?>
<Relationships xmlns="http://schemas.openxmlformats.org/package/2006/relationships"><Relationship Type="http://schemas.openxmlformats.org/officeDocument/2006/relationships/slideLayout" Target="/ppt/slideLayouts/slideLayout6.xml" Id="R88c9df1d52564512"/><Relationship Type="http://schemas.openxmlformats.org/officeDocument/2006/relationships/image" Target="../media/image.jpeg" Id="R854079df15104bd4"/><Relationship Type="http://schemas.openxmlformats.org/officeDocument/2006/relationships/image" Target="/ppt/media/image14.png" Id="R5c932bc39a984cda"/><Relationship Type="http://schemas.openxmlformats.org/officeDocument/2006/relationships/notesSlide" Target="/ppt/notesSlides/notesSlide14.xml" Id="R84fd7642e53d46c3"/></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378BB7C-650F-48B9-AE15-B83DF3B6B628}"/>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1448B98-73E2-4745-8BD3-5E951A8B5FF2}"/>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8B71989D-0173-4323-BB49-70A607755D06}"/>
              </a:ext>
            </a:extLst>
          </p:cNvPr>
          <p:cNvPicPr>
            <a:picLocks xmlns:a="http://schemas.openxmlformats.org/drawingml/2006/main" noChangeAspect="1"/>
          </p:cNvPicPr>
          <p:nvPr/>
        </p:nvPicPr>
        <p:blipFill>
          <a:blip xmlns:r="http://schemas.openxmlformats.org/officeDocument/2006/relationships" xmlns:a="http://schemas.openxmlformats.org/drawingml/2006/main" r:embed="R6d668b1d25c7432e"/>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8FDE92-EF96-4DF9-8512-6D2F8BA76B7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OPENING   •   PART D</a:t>
            </a:r>
          </a:p>
        </p:txBody>
      </p:sp>
      <p:sp>
        <p:nvSpPr>
          <p:cNvPr id="5" name="">
            <a:extLst xmlns:a="http://schemas.openxmlformats.org/drawingml/2006/main">
              <a:ext uri="{FF2B5EF4-FFF2-40B4-BE49-F238E27FC236}">
                <a16:creationId xmlns:a16="http://schemas.microsoft.com/office/drawing/2014/main" id="{FC8E5916-DCCE-4CE9-A517-72F6C5000630}"/>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Rehearse and check your portfolio</a:t>
            </a:r>
          </a:p>
        </p:txBody>
      </p:sp>
      <p:sp>
        <p:nvSpPr>
          <p:cNvPr id="6" name="">
            <a:extLst xmlns:a="http://schemas.openxmlformats.org/drawingml/2006/main">
              <a:ext uri="{FF2B5EF4-FFF2-40B4-BE49-F238E27FC236}">
                <a16:creationId xmlns:a16="http://schemas.microsoft.com/office/drawing/2014/main" id="{4CE3DB94-0626-4A44-8C00-47CB21A3E5E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practise my share and check that my records can be found.</a:t>
            </a:r>
          </a:p>
        </p:txBody>
      </p:sp>
      <p:sp>
        <p:nvSpPr>
          <p:cNvPr id="7" name="">
            <a:extLst xmlns:a="http://schemas.openxmlformats.org/drawingml/2006/main">
              <a:ext uri="{FF2B5EF4-FFF2-40B4-BE49-F238E27FC236}">
                <a16:creationId xmlns:a16="http://schemas.microsoft.com/office/drawing/2014/main" id="{AE914F7A-F8FD-4640-A17F-ABCA409DF1CB}"/>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share what I enjoyed and learnt with a listener.</a:t>
            </a:r>
          </a:p>
        </p:txBody>
      </p:sp>
      <p:sp>
        <p:nvSpPr>
          <p:cNvPr id="8" name="">
            <a:extLst xmlns:a="http://schemas.openxmlformats.org/drawingml/2006/main">
              <a:ext uri="{FF2B5EF4-FFF2-40B4-BE49-F238E27FC236}">
                <a16:creationId xmlns:a16="http://schemas.microsoft.com/office/drawing/2014/main" id="{11E35255-F4FB-40A8-B14F-96CEC10B480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use a response to make my share clear.</a:t>
            </a:r>
          </a:p>
        </p:txBody>
      </p:sp>
      <p:sp>
        <p:nvSpPr>
          <p:cNvPr id="9" name="">
            <a:extLst xmlns:a="http://schemas.openxmlformats.org/drawingml/2006/main">
              <a:ext uri="{FF2B5EF4-FFF2-40B4-BE49-F238E27FC236}">
                <a16:creationId xmlns:a16="http://schemas.microsoft.com/office/drawing/2014/main" id="{7BAC6505-928E-4DF9-A7C0-DE142D13B47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 can find my work and check the file count.</a:t>
            </a:r>
          </a:p>
        </p:txBody>
      </p:sp>
      <p:pic>
        <p:nvPicPr>
          <p:cNvPr id="10" name="">
            <a:extLst xmlns:a="http://schemas.openxmlformats.org/drawingml/2006/main">
              <a:ext uri="{FF2B5EF4-FFF2-40B4-BE49-F238E27FC236}">
                <a16:creationId xmlns:a16="http://schemas.microsoft.com/office/drawing/2014/main" id="{6FF056BE-186D-4F58-A297-EBE97BB46FD4}"/>
              </a:ext>
            </a:extLst>
          </p:cNvPr>
          <p:cNvPicPr>
            <a:picLocks xmlns:a="http://schemas.openxmlformats.org/drawingml/2006/main" noChangeAspect="1"/>
          </p:cNvPicPr>
          <p:nvPr/>
        </p:nvPicPr>
        <p:blipFill>
          <a:blip xmlns:r="http://schemas.openxmlformats.org/officeDocument/2006/relationships" xmlns:a="http://schemas.openxmlformats.org/drawingml/2006/main" r:embed="R00d0d0206a7d4245"/>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9E7CCDA-BA3C-4887-BD81-8B9BB7A881C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2" name="">
            <a:extLst xmlns:a="http://schemas.openxmlformats.org/drawingml/2006/main">
              <a:ext uri="{FF2B5EF4-FFF2-40B4-BE49-F238E27FC236}">
                <a16:creationId xmlns:a16="http://schemas.microsoft.com/office/drawing/2014/main" id="{69A190FD-8806-4F3A-B577-D43A1073844C}"/>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1/14</a:t>
            </a:r>
          </a:p>
        </p:txBody>
      </p:sp>
      <p:sp>
        <p:nvSpPr>
          <p:cNvPr id="13" name="">
            <a:extLst xmlns:a="http://schemas.openxmlformats.org/drawingml/2006/main">
              <a:ext uri="{FF2B5EF4-FFF2-40B4-BE49-F238E27FC236}">
                <a16:creationId xmlns:a16="http://schemas.microsoft.com/office/drawing/2014/main" id="{5F0CBD30-A9C5-45D4-A290-A5CB1B219ED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201670593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F46EF6D-BC14-48A0-82E8-FFA7F79E6B5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730CB54-70DB-4777-866D-BB097B80B30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99A3B44B-89D0-43A5-852D-0A3D2658F13A}"/>
              </a:ext>
            </a:extLst>
          </p:cNvPr>
          <p:cNvPicPr>
            <a:picLocks xmlns:a="http://schemas.openxmlformats.org/drawingml/2006/main" noChangeAspect="1"/>
          </p:cNvPicPr>
          <p:nvPr/>
        </p:nvPicPr>
        <p:blipFill>
          <a:blip xmlns:r="http://schemas.openxmlformats.org/officeDocument/2006/relationships" xmlns:a="http://schemas.openxmlformats.org/drawingml/2006/main" r:embed="Rb68a4535f3ad40eb"/>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DCE9B8-1CFE-48B2-AA9E-1DCA15D9CE3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ARRIVAL   •   PART D   •   5 MIN</a:t>
            </a:r>
          </a:p>
        </p:txBody>
      </p:sp>
      <p:sp>
        <p:nvSpPr>
          <p:cNvPr id="5" name="">
            <a:extLst xmlns:a="http://schemas.openxmlformats.org/drawingml/2006/main">
              <a:ext uri="{FF2B5EF4-FFF2-40B4-BE49-F238E27FC236}">
                <a16:creationId xmlns:a16="http://schemas.microsoft.com/office/drawing/2014/main" id="{06093229-59D5-4C3D-BDFF-20C611C499F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What we bring from last time</a:t>
            </a:r>
          </a:p>
        </p:txBody>
      </p:sp>
      <p:sp>
        <p:nvSpPr>
          <p:cNvPr id="6" name="">
            <a:extLst xmlns:a="http://schemas.openxmlformats.org/drawingml/2006/main">
              <a:ext uri="{FF2B5EF4-FFF2-40B4-BE49-F238E27FC236}">
                <a16:creationId xmlns:a16="http://schemas.microsoft.com/office/drawing/2014/main" id="{731BC903-6636-4839-A8F4-D81A5B08C73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Find the choices you made for your share.</a:t>
            </a:r>
          </a:p>
        </p:txBody>
      </p:sp>
      <p:sp>
        <p:nvSpPr>
          <p:cNvPr id="7" name="">
            <a:extLst xmlns:a="http://schemas.openxmlformats.org/drawingml/2006/main">
              <a:ext uri="{FF2B5EF4-FFF2-40B4-BE49-F238E27FC236}">
                <a16:creationId xmlns:a16="http://schemas.microsoft.com/office/drawing/2014/main" id="{EE01E8EA-8986-4A8E-935A-BEDC8DB2F5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did you enjoy, and why?</a:t>
            </a:r>
          </a:p>
        </p:txBody>
      </p:sp>
      <p:sp>
        <p:nvSpPr>
          <p:cNvPr id="8" name="">
            <a:extLst xmlns:a="http://schemas.openxmlformats.org/drawingml/2006/main">
              <a:ext uri="{FF2B5EF4-FFF2-40B4-BE49-F238E27FC236}">
                <a16:creationId xmlns:a16="http://schemas.microsoft.com/office/drawing/2014/main" id="{9815E20D-DD71-44A1-9681-A1A4F02531A2}"/>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did you learn or achieve?</a:t>
            </a:r>
          </a:p>
        </p:txBody>
      </p:sp>
      <p:sp>
        <p:nvSpPr>
          <p:cNvPr id="9" name="">
            <a:extLst xmlns:a="http://schemas.openxmlformats.org/drawingml/2006/main">
              <a:ext uri="{FF2B5EF4-FFF2-40B4-BE49-F238E27FC236}">
                <a16:creationId xmlns:a16="http://schemas.microsoft.com/office/drawing/2014/main" id="{F63EA68F-F406-41D1-B501-F5AB7832B0A7}"/>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will you show to help your listener?</a:t>
            </a:r>
          </a:p>
        </p:txBody>
      </p:sp>
      <p:pic>
        <p:nvPicPr>
          <p:cNvPr id="10" name="">
            <a:extLst xmlns:a="http://schemas.openxmlformats.org/drawingml/2006/main">
              <a:ext uri="{FF2B5EF4-FFF2-40B4-BE49-F238E27FC236}">
                <a16:creationId xmlns:a16="http://schemas.microsoft.com/office/drawing/2014/main" id="{4A138690-7E9D-4ECE-8B45-DED21488BDEC}"/>
              </a:ext>
            </a:extLst>
          </p:cNvPr>
          <p:cNvPicPr>
            <a:picLocks xmlns:a="http://schemas.openxmlformats.org/drawingml/2006/main" noChangeAspect="1"/>
          </p:cNvPicPr>
          <p:nvPr/>
        </p:nvPicPr>
        <p:blipFill>
          <a:blip xmlns:r="http://schemas.openxmlformats.org/officeDocument/2006/relationships" xmlns:a="http://schemas.openxmlformats.org/drawingml/2006/main" r:embed="R34fa37c074394cb4"/>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08886151-D768-4BBB-9ED3-8EDB25AE874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2" name="">
            <a:extLst xmlns:a="http://schemas.openxmlformats.org/drawingml/2006/main">
              <a:ext uri="{FF2B5EF4-FFF2-40B4-BE49-F238E27FC236}">
                <a16:creationId xmlns:a16="http://schemas.microsoft.com/office/drawing/2014/main" id="{846CE22D-BCD1-483F-B392-19ABF573EE67}"/>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own choices from last time.</a:t>
            </a:r>
          </a:p>
        </p:txBody>
      </p:sp>
      <p:sp>
        <p:nvSpPr>
          <p:cNvPr id="13" name="">
            <a:extLst xmlns:a="http://schemas.openxmlformats.org/drawingml/2006/main">
              <a:ext uri="{FF2B5EF4-FFF2-40B4-BE49-F238E27FC236}">
                <a16:creationId xmlns:a16="http://schemas.microsoft.com/office/drawing/2014/main" id="{9FC43E49-8978-4225-8092-74E759E6AB3E}"/>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2/14</a:t>
            </a:r>
          </a:p>
        </p:txBody>
      </p:sp>
      <p:sp>
        <p:nvSpPr>
          <p:cNvPr id="14" name="">
            <a:extLst xmlns:a="http://schemas.openxmlformats.org/drawingml/2006/main">
              <a:ext uri="{FF2B5EF4-FFF2-40B4-BE49-F238E27FC236}">
                <a16:creationId xmlns:a16="http://schemas.microsoft.com/office/drawing/2014/main" id="{0B32E318-9877-4AC7-9031-D00DFEC74D2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78988673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E4BE453-3886-480D-91E5-DC856A9E3CE9}"/>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56D7E6C-B7DC-474E-821F-88F3582CAFC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53D13CA1-67A8-4032-90CC-FFB4B822F774}"/>
              </a:ext>
            </a:extLst>
          </p:cNvPr>
          <p:cNvPicPr>
            <a:picLocks xmlns:a="http://schemas.openxmlformats.org/drawingml/2006/main" noChangeAspect="1"/>
          </p:cNvPicPr>
          <p:nvPr/>
        </p:nvPicPr>
        <p:blipFill>
          <a:blip xmlns:r="http://schemas.openxmlformats.org/officeDocument/2006/relationships" xmlns:a="http://schemas.openxmlformats.org/drawingml/2006/main" r:embed="R811d7161d509494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EDD4C2-E119-46F7-862A-F51906D3724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STARTER   •   PART D   •   3 MIN</a:t>
            </a:r>
          </a:p>
        </p:txBody>
      </p:sp>
      <p:sp>
        <p:nvSpPr>
          <p:cNvPr id="5" name="">
            <a:extLst xmlns:a="http://schemas.openxmlformats.org/drawingml/2006/main">
              <a:ext uri="{FF2B5EF4-FFF2-40B4-BE49-F238E27FC236}">
                <a16:creationId xmlns:a16="http://schemas.microsoft.com/office/drawing/2014/main" id="{EF4C70BD-CAD9-444E-9CA9-D71066C3423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Look and choose</a:t>
            </a:r>
          </a:p>
        </p:txBody>
      </p:sp>
      <p:sp>
        <p:nvSpPr>
          <p:cNvPr id="6" name="">
            <a:extLst xmlns:a="http://schemas.openxmlformats.org/drawingml/2006/main">
              <a:ext uri="{FF2B5EF4-FFF2-40B4-BE49-F238E27FC236}">
                <a16:creationId xmlns:a16="http://schemas.microsoft.com/office/drawing/2014/main" id="{8251DE15-42F1-4BA9-ACFF-E5B6DEE2ACC1}"/>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Which record shows a real share? A says “we practised”. B has a real date, audience and own words.</a:t>
            </a:r>
          </a:p>
        </p:txBody>
      </p:sp>
      <p:pic>
        <p:nvPicPr>
          <p:cNvPr id="7" name="">
            <a:extLst xmlns:a="http://schemas.openxmlformats.org/drawingml/2006/main">
              <a:ext uri="{FF2B5EF4-FFF2-40B4-BE49-F238E27FC236}">
                <a16:creationId xmlns:a16="http://schemas.microsoft.com/office/drawing/2014/main" id="{37B91A67-FA5C-464E-BC45-8AB918B02B43}"/>
              </a:ext>
            </a:extLst>
          </p:cNvPr>
          <p:cNvPicPr>
            <a:picLocks xmlns:a="http://schemas.openxmlformats.org/drawingml/2006/main" noChangeAspect="1"/>
          </p:cNvPicPr>
          <p:nvPr/>
        </p:nvPicPr>
        <p:blipFill>
          <a:blip xmlns:r="http://schemas.openxmlformats.org/officeDocument/2006/relationships" xmlns:a="http://schemas.openxmlformats.org/drawingml/2006/main" r:embed="Rf40a894a2fb047a5"/>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00027B7-6C16-4723-A067-2E0FBB35F16B}"/>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9" name="">
            <a:extLst xmlns:a="http://schemas.openxmlformats.org/drawingml/2006/main">
              <a:ext uri="{FF2B5EF4-FFF2-40B4-BE49-F238E27FC236}">
                <a16:creationId xmlns:a16="http://schemas.microsoft.com/office/drawing/2014/main" id="{3066241D-3D2A-41CE-8C8D-8C360AC3A3F5}"/>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or B, with one reason.</a:t>
            </a:r>
          </a:p>
        </p:txBody>
      </p:sp>
      <p:sp>
        <p:nvSpPr>
          <p:cNvPr id="10" name="">
            <a:extLst xmlns:a="http://schemas.openxmlformats.org/drawingml/2006/main">
              <a:ext uri="{FF2B5EF4-FFF2-40B4-BE49-F238E27FC236}">
                <a16:creationId xmlns:a16="http://schemas.microsoft.com/office/drawing/2014/main" id="{ED7ED44C-60AB-424E-AFC7-2082B018AE6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3/14</a:t>
            </a:r>
          </a:p>
        </p:txBody>
      </p:sp>
      <p:sp>
        <p:nvSpPr>
          <p:cNvPr id="11" name="">
            <a:extLst xmlns:a="http://schemas.openxmlformats.org/drawingml/2006/main">
              <a:ext uri="{FF2B5EF4-FFF2-40B4-BE49-F238E27FC236}">
                <a16:creationId xmlns:a16="http://schemas.microsoft.com/office/drawing/2014/main" id="{30E1BF87-AFD1-47BC-9B12-EDD390FF0917}"/>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40026471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DF9AD35-FA58-4E8C-918F-3EFF6663493F}"/>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F73626D-960F-4C9F-B72B-59BF09B92A83}"/>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ACC62946-F9AC-4ADB-BCF8-E155D34AB98B}"/>
              </a:ext>
            </a:extLst>
          </p:cNvPr>
          <p:cNvPicPr>
            <a:picLocks xmlns:a="http://schemas.openxmlformats.org/drawingml/2006/main" noChangeAspect="1"/>
          </p:cNvPicPr>
          <p:nvPr/>
        </p:nvPicPr>
        <p:blipFill>
          <a:blip xmlns:r="http://schemas.openxmlformats.org/officeDocument/2006/relationships" xmlns:a="http://schemas.openxmlformats.org/drawingml/2006/main" r:embed="Rd0a5370022264175"/>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093B95-64D1-480C-99BB-9373C720CF04}"/>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I DO   •   PART D   •   2 MIN</a:t>
            </a:r>
          </a:p>
        </p:txBody>
      </p:sp>
      <p:sp>
        <p:nvSpPr>
          <p:cNvPr id="5" name="">
            <a:extLst xmlns:a="http://schemas.openxmlformats.org/drawingml/2006/main">
              <a:ext uri="{FF2B5EF4-FFF2-40B4-BE49-F238E27FC236}">
                <a16:creationId xmlns:a16="http://schemas.microsoft.com/office/drawing/2014/main" id="{F8C3301E-8891-4860-AA4C-20FDA4422D6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Try and Check</a:t>
            </a:r>
          </a:p>
        </p:txBody>
      </p:sp>
      <p:sp>
        <p:nvSpPr>
          <p:cNvPr id="6" name="">
            <a:extLst xmlns:a="http://schemas.openxmlformats.org/drawingml/2006/main">
              <a:ext uri="{FF2B5EF4-FFF2-40B4-BE49-F238E27FC236}">
                <a16:creationId xmlns:a16="http://schemas.microsoft.com/office/drawing/2014/main" id="{8095B015-A37C-4086-A457-514BF8F73B8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Try your share with a listener you trust.</a:t>
            </a:r>
          </a:p>
        </p:txBody>
      </p:sp>
      <p:sp>
        <p:nvSpPr>
          <p:cNvPr id="7" name="">
            <a:extLst xmlns:a="http://schemas.openxmlformats.org/drawingml/2006/main">
              <a:ext uri="{FF2B5EF4-FFF2-40B4-BE49-F238E27FC236}">
                <a16:creationId xmlns:a16="http://schemas.microsoft.com/office/drawing/2014/main" id="{C27954D7-44AB-43A1-BD0B-0334670C29DE}"/>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Ask what they learnt from your share.</a:t>
            </a:r>
          </a:p>
        </p:txBody>
      </p:sp>
      <p:pic>
        <p:nvPicPr>
          <p:cNvPr id="8" name="">
            <a:extLst xmlns:a="http://schemas.openxmlformats.org/drawingml/2006/main">
              <a:ext uri="{FF2B5EF4-FFF2-40B4-BE49-F238E27FC236}">
                <a16:creationId xmlns:a16="http://schemas.microsoft.com/office/drawing/2014/main" id="{4C5E7463-43DB-423E-8F5D-F69C4FF5BA59}"/>
              </a:ext>
            </a:extLst>
          </p:cNvPr>
          <p:cNvPicPr>
            <a:picLocks xmlns:a="http://schemas.openxmlformats.org/drawingml/2006/main" noChangeAspect="1"/>
          </p:cNvPicPr>
          <p:nvPr/>
        </p:nvPicPr>
        <p:blipFill>
          <a:blip xmlns:r="http://schemas.openxmlformats.org/officeDocument/2006/relationships" xmlns:a="http://schemas.openxmlformats.org/drawingml/2006/main" r:embed="R38653428197a4420"/>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78C3311-1F6B-4EF3-8E44-894DCFE46F7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0" name="">
            <a:extLst xmlns:a="http://schemas.openxmlformats.org/drawingml/2006/main">
              <a:ext uri="{FF2B5EF4-FFF2-40B4-BE49-F238E27FC236}">
                <a16:creationId xmlns:a16="http://schemas.microsoft.com/office/drawing/2014/main" id="{A2D23F67-6250-45C4-8658-98E031B293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cue and your chosen listener.</a:t>
            </a:r>
          </a:p>
        </p:txBody>
      </p:sp>
      <p:sp>
        <p:nvSpPr>
          <p:cNvPr id="11" name="">
            <a:extLst xmlns:a="http://schemas.openxmlformats.org/drawingml/2006/main">
              <a:ext uri="{FF2B5EF4-FFF2-40B4-BE49-F238E27FC236}">
                <a16:creationId xmlns:a16="http://schemas.microsoft.com/office/drawing/2014/main" id="{3EB6CADE-867D-4211-8733-3DAB3FC77A2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4/14</a:t>
            </a:r>
          </a:p>
        </p:txBody>
      </p:sp>
      <p:sp>
        <p:nvSpPr>
          <p:cNvPr id="12" name="">
            <a:extLst xmlns:a="http://schemas.openxmlformats.org/drawingml/2006/main">
              <a:ext uri="{FF2B5EF4-FFF2-40B4-BE49-F238E27FC236}">
                <a16:creationId xmlns:a16="http://schemas.microsoft.com/office/drawing/2014/main" id="{8C833921-1DFC-458E-B967-EB5F2413BEDD}"/>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83984848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765CFCE-8E0F-4889-B8F2-930AD3D566C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58EEABC-8056-41E8-8565-9652B7B6B781}"/>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F8CCD0B9-6305-49DC-B8CB-FAB2C123D7D0}"/>
              </a:ext>
            </a:extLst>
          </p:cNvPr>
          <p:cNvPicPr>
            <a:picLocks xmlns:a="http://schemas.openxmlformats.org/drawingml/2006/main" noChangeAspect="1"/>
          </p:cNvPicPr>
          <p:nvPr/>
        </p:nvPicPr>
        <p:blipFill>
          <a:blip xmlns:r="http://schemas.openxmlformats.org/officeDocument/2006/relationships" xmlns:a="http://schemas.openxmlformats.org/drawingml/2006/main" r:embed="Rc206c74620924e4a"/>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42C5BA-E35E-45DA-912B-8596800F0E5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I DO   •   PART D   •   2 MIN</a:t>
            </a:r>
          </a:p>
        </p:txBody>
      </p:sp>
      <p:sp>
        <p:nvSpPr>
          <p:cNvPr id="5" name="">
            <a:extLst xmlns:a="http://schemas.openxmlformats.org/drawingml/2006/main">
              <a:ext uri="{FF2B5EF4-FFF2-40B4-BE49-F238E27FC236}">
                <a16:creationId xmlns:a16="http://schemas.microsoft.com/office/drawing/2014/main" id="{5F05F7E1-2B04-4296-B605-99987A07FB6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Change and Find</a:t>
            </a:r>
          </a:p>
        </p:txBody>
      </p:sp>
      <p:sp>
        <p:nvSpPr>
          <p:cNvPr id="6" name="">
            <a:extLst xmlns:a="http://schemas.openxmlformats.org/drawingml/2006/main">
              <a:ext uri="{FF2B5EF4-FFF2-40B4-BE49-F238E27FC236}">
                <a16:creationId xmlns:a16="http://schemas.microsoft.com/office/drawing/2014/main" id="{D52A2E34-E849-4EF8-94DF-F5DE7E5B152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Make one part clear. Try that part once more.</a:t>
            </a:r>
          </a:p>
        </p:txBody>
      </p:sp>
      <p:sp>
        <p:nvSpPr>
          <p:cNvPr id="7" name="">
            <a:extLst xmlns:a="http://schemas.openxmlformats.org/drawingml/2006/main">
              <a:ext uri="{FF2B5EF4-FFF2-40B4-BE49-F238E27FC236}">
                <a16:creationId xmlns:a16="http://schemas.microsoft.com/office/drawing/2014/main" id="{28CEA2C8-8A09-4132-AF4D-F9A13D6D9104}"/>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Check your files, pages and gaps with an adult.</a:t>
            </a:r>
          </a:p>
        </p:txBody>
      </p:sp>
      <p:pic>
        <p:nvPicPr>
          <p:cNvPr id="8" name="">
            <a:extLst xmlns:a="http://schemas.openxmlformats.org/drawingml/2006/main">
              <a:ext uri="{FF2B5EF4-FFF2-40B4-BE49-F238E27FC236}">
                <a16:creationId xmlns:a16="http://schemas.microsoft.com/office/drawing/2014/main" id="{17D377D6-BAF4-4C77-AFAB-80A81143AA98}"/>
              </a:ext>
            </a:extLst>
          </p:cNvPr>
          <p:cNvPicPr>
            <a:picLocks xmlns:a="http://schemas.openxmlformats.org/drawingml/2006/main" noChangeAspect="1"/>
          </p:cNvPicPr>
          <p:nvPr/>
        </p:nvPicPr>
        <p:blipFill>
          <a:blip xmlns:r="http://schemas.openxmlformats.org/officeDocument/2006/relationships" xmlns:a="http://schemas.openxmlformats.org/drawingml/2006/main" r:embed="Rd94d616144084b1c"/>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37A8A5E-C091-4BF7-BBDB-F7A9E2297B6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0" name="">
            <a:extLst xmlns:a="http://schemas.openxmlformats.org/drawingml/2006/main">
              <a:ext uri="{FF2B5EF4-FFF2-40B4-BE49-F238E27FC236}">
                <a16:creationId xmlns:a16="http://schemas.microsoft.com/office/drawing/2014/main" id="{277C8A64-0127-4432-8829-87FBBEF5869F}"/>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What the model listener asked.</a:t>
            </a:r>
          </a:p>
        </p:txBody>
      </p:sp>
      <p:sp>
        <p:nvSpPr>
          <p:cNvPr id="11" name="">
            <a:extLst xmlns:a="http://schemas.openxmlformats.org/drawingml/2006/main">
              <a:ext uri="{FF2B5EF4-FFF2-40B4-BE49-F238E27FC236}">
                <a16:creationId xmlns:a16="http://schemas.microsoft.com/office/drawing/2014/main" id="{E87FB253-8E0F-4246-9F95-4A6686B4C08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5/14</a:t>
            </a:r>
          </a:p>
        </p:txBody>
      </p:sp>
      <p:sp>
        <p:nvSpPr>
          <p:cNvPr id="12" name="">
            <a:extLst xmlns:a="http://schemas.openxmlformats.org/drawingml/2006/main">
              <a:ext uri="{FF2B5EF4-FFF2-40B4-BE49-F238E27FC236}">
                <a16:creationId xmlns:a16="http://schemas.microsoft.com/office/drawing/2014/main" id="{43557E8D-D88D-4F95-B0CA-4C52E0021D9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84741339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5233CE6-AD9C-48D1-9852-B8DC466A7DCE}"/>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B100D16-7B31-4AAA-87E3-7F48A4CA93AC}"/>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99981978-0224-425C-8BFF-5CAA49A13C5F}"/>
              </a:ext>
            </a:extLst>
          </p:cNvPr>
          <p:cNvPicPr>
            <a:picLocks xmlns:a="http://schemas.openxmlformats.org/drawingml/2006/main" noChangeAspect="1"/>
          </p:cNvPicPr>
          <p:nvPr/>
        </p:nvPicPr>
        <p:blipFill>
          <a:blip xmlns:r="http://schemas.openxmlformats.org/officeDocument/2006/relationships" xmlns:a="http://schemas.openxmlformats.org/drawingml/2006/main" r:embed="R5c4d8e4f0e024723"/>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558525-9385-4FAD-BA7A-D2EBA4054C5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I DO   •   PART D   •   2 MIN</a:t>
            </a:r>
          </a:p>
        </p:txBody>
      </p:sp>
      <p:sp>
        <p:nvSpPr>
          <p:cNvPr id="5" name="">
            <a:extLst xmlns:a="http://schemas.openxmlformats.org/drawingml/2006/main">
              <a:ext uri="{FF2B5EF4-FFF2-40B4-BE49-F238E27FC236}">
                <a16:creationId xmlns:a16="http://schemas.microsoft.com/office/drawing/2014/main" id="{DB104E02-BD0C-4805-A76B-95A8B4C454A5}"/>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Words to use</a:t>
            </a:r>
          </a:p>
        </p:txBody>
      </p:sp>
      <p:sp>
        <p:nvSpPr>
          <p:cNvPr id="6" name="">
            <a:extLst xmlns:a="http://schemas.openxmlformats.org/drawingml/2006/main">
              <a:ext uri="{FF2B5EF4-FFF2-40B4-BE49-F238E27FC236}">
                <a16:creationId xmlns:a16="http://schemas.microsoft.com/office/drawing/2014/main" id="{B8DC21BA-1E39-43B4-8030-A25A4D6240F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rehearse — To try your share before the real event.</a:t>
            </a:r>
          </a:p>
        </p:txBody>
      </p:sp>
      <p:sp>
        <p:nvSpPr>
          <p:cNvPr id="7" name="">
            <a:extLst xmlns:a="http://schemas.openxmlformats.org/drawingml/2006/main">
              <a:ext uri="{FF2B5EF4-FFF2-40B4-BE49-F238E27FC236}">
                <a16:creationId xmlns:a16="http://schemas.microsoft.com/office/drawing/2014/main" id="{EA6CA9C9-5F10-4099-8F1A-408163D9843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response — What someone says, signs or shows back to you.</a:t>
            </a:r>
          </a:p>
        </p:txBody>
      </p:sp>
      <p:sp>
        <p:nvSpPr>
          <p:cNvPr id="8" name="">
            <a:extLst xmlns:a="http://schemas.openxmlformats.org/drawingml/2006/main">
              <a:ext uri="{FF2B5EF4-FFF2-40B4-BE49-F238E27FC236}">
                <a16:creationId xmlns:a16="http://schemas.microsoft.com/office/drawing/2014/main" id="{43C413A4-69A9-4F49-943B-A9B510ED5466}"/>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index — A list that shows where to find each record.</a:t>
            </a:r>
          </a:p>
        </p:txBody>
      </p:sp>
      <p:sp>
        <p:nvSpPr>
          <p:cNvPr id="9" name="">
            <a:extLst xmlns:a="http://schemas.openxmlformats.org/drawingml/2006/main">
              <a:ext uri="{FF2B5EF4-FFF2-40B4-BE49-F238E27FC236}">
                <a16:creationId xmlns:a16="http://schemas.microsoft.com/office/drawing/2014/main" id="{1FC03271-2606-42F8-BC76-6475981AE5A0}"/>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file — A saved record with its own name.</a:t>
            </a:r>
          </a:p>
        </p:txBody>
      </p:sp>
      <p:pic>
        <p:nvPicPr>
          <p:cNvPr id="10" name="">
            <a:extLst xmlns:a="http://schemas.openxmlformats.org/drawingml/2006/main">
              <a:ext uri="{FF2B5EF4-FFF2-40B4-BE49-F238E27FC236}">
                <a16:creationId xmlns:a16="http://schemas.microsoft.com/office/drawing/2014/main" id="{E846AFE3-5A09-4B34-853C-DF926D03935F}"/>
              </a:ext>
            </a:extLst>
          </p:cNvPr>
          <p:cNvPicPr>
            <a:picLocks xmlns:a="http://schemas.openxmlformats.org/drawingml/2006/main" noChangeAspect="1"/>
          </p:cNvPicPr>
          <p:nvPr/>
        </p:nvPicPr>
        <p:blipFill>
          <a:blip xmlns:r="http://schemas.openxmlformats.org/officeDocument/2006/relationships" xmlns:a="http://schemas.openxmlformats.org/drawingml/2006/main" r:embed="R0cec38705f8746cf"/>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EF99029-8CAB-4532-9E29-193BC3F62C4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2" name="">
            <a:extLst xmlns:a="http://schemas.openxmlformats.org/drawingml/2006/main">
              <a:ext uri="{FF2B5EF4-FFF2-40B4-BE49-F238E27FC236}">
                <a16:creationId xmlns:a16="http://schemas.microsoft.com/office/drawing/2014/main" id="{D4406D81-DDFF-4DFF-B3A8-C917C75191D3}"/>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word with a sketch or example.</a:t>
            </a:r>
          </a:p>
        </p:txBody>
      </p:sp>
      <p:sp>
        <p:nvSpPr>
          <p:cNvPr id="13" name="">
            <a:extLst xmlns:a="http://schemas.openxmlformats.org/drawingml/2006/main">
              <a:ext uri="{FF2B5EF4-FFF2-40B4-BE49-F238E27FC236}">
                <a16:creationId xmlns:a16="http://schemas.microsoft.com/office/drawing/2014/main" id="{FF3DEDD6-538F-4F95-AAD5-4723A0794E07}"/>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6/14</a:t>
            </a:r>
          </a:p>
        </p:txBody>
      </p:sp>
      <p:sp>
        <p:nvSpPr>
          <p:cNvPr id="14" name="">
            <a:extLst xmlns:a="http://schemas.openxmlformats.org/drawingml/2006/main">
              <a:ext uri="{FF2B5EF4-FFF2-40B4-BE49-F238E27FC236}">
                <a16:creationId xmlns:a16="http://schemas.microsoft.com/office/drawing/2014/main" id="{ABBCA9C7-D1D7-404D-8865-773F99D57BAC}"/>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80664202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A4E94A9-B31F-46BC-B1DB-C2B4B74D20C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31CC837-84BA-4A5B-AC3F-FEDB2E681447}"/>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50FD9573-45CD-4FDC-B790-0327292D76DD}"/>
              </a:ext>
            </a:extLst>
          </p:cNvPr>
          <p:cNvPicPr>
            <a:picLocks xmlns:a="http://schemas.openxmlformats.org/drawingml/2006/main" noChangeAspect="1"/>
          </p:cNvPicPr>
          <p:nvPr/>
        </p:nvPicPr>
        <p:blipFill>
          <a:blip xmlns:r="http://schemas.openxmlformats.org/officeDocument/2006/relationships" xmlns:a="http://schemas.openxmlformats.org/drawingml/2006/main" r:embed="R4b3b6800674d44b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B4CF8D-D430-4702-9FC8-F14C4BC00BC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WE DO   •   PART D   •   4 MIN</a:t>
            </a:r>
          </a:p>
        </p:txBody>
      </p:sp>
      <p:sp>
        <p:nvSpPr>
          <p:cNvPr id="5" name="">
            <a:extLst xmlns:a="http://schemas.openxmlformats.org/drawingml/2006/main">
              <a:ext uri="{FF2B5EF4-FFF2-40B4-BE49-F238E27FC236}">
                <a16:creationId xmlns:a16="http://schemas.microsoft.com/office/drawing/2014/main" id="{60FF193B-5F49-46EC-AD7D-74204CAC41FA}"/>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Try it together</a:t>
            </a:r>
          </a:p>
        </p:txBody>
      </p:sp>
      <p:sp>
        <p:nvSpPr>
          <p:cNvPr id="6" name="">
            <a:extLst xmlns:a="http://schemas.openxmlformats.org/drawingml/2006/main">
              <a:ext uri="{FF2B5EF4-FFF2-40B4-BE49-F238E27FC236}">
                <a16:creationId xmlns:a16="http://schemas.microsoft.com/office/drawing/2014/main" id="{34E4D04B-C825-48A3-BA63-483EE199054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try the short share from the class model.</a:t>
            </a:r>
          </a:p>
        </p:txBody>
      </p:sp>
      <p:sp>
        <p:nvSpPr>
          <p:cNvPr id="7" name="">
            <a:extLst xmlns:a="http://schemas.openxmlformats.org/drawingml/2006/main">
              <a:ext uri="{FF2B5EF4-FFF2-40B4-BE49-F238E27FC236}">
                <a16:creationId xmlns:a16="http://schemas.microsoft.com/office/drawing/2014/main" id="{62A3643B-C0B0-47D5-8214-811754DA28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ask what the listener understood.</a:t>
            </a:r>
          </a:p>
        </p:txBody>
      </p:sp>
      <p:pic>
        <p:nvPicPr>
          <p:cNvPr id="8" name="">
            <a:extLst xmlns:a="http://schemas.openxmlformats.org/drawingml/2006/main">
              <a:ext uri="{FF2B5EF4-FFF2-40B4-BE49-F238E27FC236}">
                <a16:creationId xmlns:a16="http://schemas.microsoft.com/office/drawing/2014/main" id="{995F6683-A176-46B7-85FE-8005CAD48A12}"/>
              </a:ext>
            </a:extLst>
          </p:cNvPr>
          <p:cNvPicPr>
            <a:picLocks xmlns:a="http://schemas.openxmlformats.org/drawingml/2006/main" noChangeAspect="1"/>
          </p:cNvPicPr>
          <p:nvPr/>
        </p:nvPicPr>
        <p:blipFill>
          <a:blip xmlns:r="http://schemas.openxmlformats.org/officeDocument/2006/relationships" xmlns:a="http://schemas.openxmlformats.org/drawingml/2006/main" r:embed="R2d6bf7f22eea4038"/>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1E697040-717A-4B45-8768-888B6C9CFA2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0" name="">
            <a:extLst xmlns:a="http://schemas.openxmlformats.org/drawingml/2006/main">
              <a:ext uri="{FF2B5EF4-FFF2-40B4-BE49-F238E27FC236}">
                <a16:creationId xmlns:a16="http://schemas.microsoft.com/office/drawing/2014/main" id="{D075139B-9208-4A4C-822C-D2E5DABCFC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real listener response.</a:t>
            </a:r>
          </a:p>
        </p:txBody>
      </p:sp>
      <p:sp>
        <p:nvSpPr>
          <p:cNvPr id="11" name="">
            <a:extLst xmlns:a="http://schemas.openxmlformats.org/drawingml/2006/main">
              <a:ext uri="{FF2B5EF4-FFF2-40B4-BE49-F238E27FC236}">
                <a16:creationId xmlns:a16="http://schemas.microsoft.com/office/drawing/2014/main" id="{E6415F03-87EA-4C62-8DAC-73B05A212E8A}"/>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7/14</a:t>
            </a:r>
          </a:p>
        </p:txBody>
      </p:sp>
      <p:sp>
        <p:nvSpPr>
          <p:cNvPr id="12" name="">
            <a:extLst xmlns:a="http://schemas.openxmlformats.org/drawingml/2006/main">
              <a:ext uri="{FF2B5EF4-FFF2-40B4-BE49-F238E27FC236}">
                <a16:creationId xmlns:a16="http://schemas.microsoft.com/office/drawing/2014/main" id="{3E269BFC-177B-469B-8184-2E4FDBE4CF2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5636200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40A57A8-6102-4418-9167-A9FFBFBF71A7}"/>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7E795BC-B8B6-4500-AD31-4BC32AEBF68A}"/>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7A4827BE-0802-4A19-90EF-D0EB7365F254}"/>
              </a:ext>
            </a:extLst>
          </p:cNvPr>
          <p:cNvPicPr>
            <a:picLocks xmlns:a="http://schemas.openxmlformats.org/drawingml/2006/main" noChangeAspect="1"/>
          </p:cNvPicPr>
          <p:nvPr/>
        </p:nvPicPr>
        <p:blipFill>
          <a:blip xmlns:r="http://schemas.openxmlformats.org/officeDocument/2006/relationships" xmlns:a="http://schemas.openxmlformats.org/drawingml/2006/main" r:embed="R921a4deec73e49a0"/>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DEE167-8FCD-4868-ADD3-3D4517231B36}"/>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WE DO   •   PART D   •   4 MIN</a:t>
            </a:r>
          </a:p>
        </p:txBody>
      </p:sp>
      <p:sp>
        <p:nvSpPr>
          <p:cNvPr id="5" name="">
            <a:extLst xmlns:a="http://schemas.openxmlformats.org/drawingml/2006/main">
              <a:ext uri="{FF2B5EF4-FFF2-40B4-BE49-F238E27FC236}">
                <a16:creationId xmlns:a16="http://schemas.microsoft.com/office/drawing/2014/main" id="{DAA9B9B3-C41A-415D-9E43-F8AF619B5A74}"/>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One check and one choice</a:t>
            </a:r>
          </a:p>
        </p:txBody>
      </p:sp>
      <p:sp>
        <p:nvSpPr>
          <p:cNvPr id="6" name="">
            <a:extLst xmlns:a="http://schemas.openxmlformats.org/drawingml/2006/main">
              <a:ext uri="{FF2B5EF4-FFF2-40B4-BE49-F238E27FC236}">
                <a16:creationId xmlns:a16="http://schemas.microsoft.com/office/drawing/2014/main" id="{3DC80C8D-D870-4A92-A5A5-08CD630DC2F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point to the tab to make the meaning clear.</a:t>
            </a:r>
          </a:p>
        </p:txBody>
      </p:sp>
      <p:sp>
        <p:nvSpPr>
          <p:cNvPr id="7" name="">
            <a:extLst xmlns:a="http://schemas.openxmlformats.org/drawingml/2006/main">
              <a:ext uri="{FF2B5EF4-FFF2-40B4-BE49-F238E27FC236}">
                <a16:creationId xmlns:a16="http://schemas.microsoft.com/office/drawing/2014/main" id="{08031ECE-2135-4673-BE7F-267C214C6456}"/>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We find the right page in the model index.</a:t>
            </a:r>
          </a:p>
        </p:txBody>
      </p:sp>
      <p:pic>
        <p:nvPicPr>
          <p:cNvPr id="8" name="">
            <a:extLst xmlns:a="http://schemas.openxmlformats.org/drawingml/2006/main">
              <a:ext uri="{FF2B5EF4-FFF2-40B4-BE49-F238E27FC236}">
                <a16:creationId xmlns:a16="http://schemas.microsoft.com/office/drawing/2014/main" id="{DB92699F-7D5E-4570-90F4-7E682FC6C60F}"/>
              </a:ext>
            </a:extLst>
          </p:cNvPr>
          <p:cNvPicPr>
            <a:picLocks xmlns:a="http://schemas.openxmlformats.org/drawingml/2006/main" noChangeAspect="1"/>
          </p:cNvPicPr>
          <p:nvPr/>
        </p:nvPicPr>
        <p:blipFill>
          <a:blip xmlns:r="http://schemas.openxmlformats.org/officeDocument/2006/relationships" xmlns:a="http://schemas.openxmlformats.org/drawingml/2006/main" r:embed="Rc49bef064f824f2b"/>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3840E8A-6BDC-43DE-8F75-83F72DCD9D34}"/>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0" name="">
            <a:extLst xmlns:a="http://schemas.openxmlformats.org/drawingml/2006/main">
              <a:ext uri="{FF2B5EF4-FFF2-40B4-BE49-F238E27FC236}">
                <a16:creationId xmlns:a16="http://schemas.microsoft.com/office/drawing/2014/main" id="{D29748D8-B34A-4FF4-B08E-8708909CAB4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A file name and page you opened.</a:t>
            </a:r>
          </a:p>
        </p:txBody>
      </p:sp>
      <p:sp>
        <p:nvSpPr>
          <p:cNvPr id="11" name="">
            <a:extLst xmlns:a="http://schemas.openxmlformats.org/drawingml/2006/main">
              <a:ext uri="{FF2B5EF4-FFF2-40B4-BE49-F238E27FC236}">
                <a16:creationId xmlns:a16="http://schemas.microsoft.com/office/drawing/2014/main" id="{AD15AD02-D582-4AB3-BCFE-7AB1B4FC8F50}"/>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8/14</a:t>
            </a:r>
          </a:p>
        </p:txBody>
      </p:sp>
      <p:sp>
        <p:nvSpPr>
          <p:cNvPr id="12" name="">
            <a:extLst xmlns:a="http://schemas.openxmlformats.org/drawingml/2006/main">
              <a:ext uri="{FF2B5EF4-FFF2-40B4-BE49-F238E27FC236}">
                <a16:creationId xmlns:a16="http://schemas.microsoft.com/office/drawing/2014/main" id="{3FB523B1-31AE-4C66-BB9A-79184E4FE191}"/>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28194987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E24D6C5-5858-4E91-B29F-EA14650A58E4}"/>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29F2875-C16B-4CA6-914A-70CCA6D001FF}"/>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228816E8-0FB1-41A2-8725-438D86ED07A0}"/>
              </a:ext>
            </a:extLst>
          </p:cNvPr>
          <p:cNvPicPr>
            <a:picLocks xmlns:a="http://schemas.openxmlformats.org/drawingml/2006/main" noChangeAspect="1"/>
          </p:cNvPicPr>
          <p:nvPr/>
        </p:nvPicPr>
        <p:blipFill>
          <a:blip xmlns:r="http://schemas.openxmlformats.org/officeDocument/2006/relationships" xmlns:a="http://schemas.openxmlformats.org/drawingml/2006/main" r:embed="R0a214ae7ea7d4a6a"/>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C7912B-2065-4DA9-B634-6856AE7ECBF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YOU DO   •   PART D   •   15 MIN</a:t>
            </a:r>
          </a:p>
        </p:txBody>
      </p:sp>
      <p:sp>
        <p:nvSpPr>
          <p:cNvPr id="5" name="">
            <a:extLst xmlns:a="http://schemas.openxmlformats.org/drawingml/2006/main">
              <a:ext uri="{FF2B5EF4-FFF2-40B4-BE49-F238E27FC236}">
                <a16:creationId xmlns:a16="http://schemas.microsoft.com/office/drawing/2014/main" id="{31A85D98-ABDA-4CFE-8B05-39011D918592}"/>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Choose one route</a:t>
            </a:r>
          </a:p>
        </p:txBody>
      </p:sp>
      <p:sp>
        <p:nvSpPr>
          <p:cNvPr id="6" name="">
            <a:extLst xmlns:a="http://schemas.openxmlformats.org/drawingml/2006/main">
              <a:ext uri="{FF2B5EF4-FFF2-40B4-BE49-F238E27FC236}">
                <a16:creationId xmlns:a16="http://schemas.microsoft.com/office/drawing/2014/main" id="{44A8B1F2-ADF8-40EA-BF85-B7607A947A1A}"/>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Supported: use the steps with help.</a:t>
            </a:r>
          </a:p>
        </p:txBody>
      </p:sp>
      <p:sp>
        <p:nvSpPr>
          <p:cNvPr id="7" name="">
            <a:extLst xmlns:a="http://schemas.openxmlformats.org/drawingml/2006/main">
              <a:ext uri="{FF2B5EF4-FFF2-40B4-BE49-F238E27FC236}">
                <a16:creationId xmlns:a16="http://schemas.microsoft.com/office/drawing/2014/main" id="{DA162206-9F2E-406A-8B19-57C0B8CEED57}"/>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Independent: make your own choices.</a:t>
            </a:r>
          </a:p>
        </p:txBody>
      </p:sp>
      <p:sp>
        <p:nvSpPr>
          <p:cNvPr id="8" name="">
            <a:extLst xmlns:a="http://schemas.openxmlformats.org/drawingml/2006/main">
              <a:ext uri="{FF2B5EF4-FFF2-40B4-BE49-F238E27FC236}">
                <a16:creationId xmlns:a16="http://schemas.microsoft.com/office/drawing/2014/main" id="{3D03913B-FEF1-4F67-A83A-DA0B15D83E54}"/>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Aspire: add depth to your review or plan.</a:t>
            </a:r>
          </a:p>
        </p:txBody>
      </p:sp>
      <p:sp>
        <p:nvSpPr>
          <p:cNvPr id="9" name="">
            <a:extLst xmlns:a="http://schemas.openxmlformats.org/drawingml/2006/main">
              <a:ext uri="{FF2B5EF4-FFF2-40B4-BE49-F238E27FC236}">
                <a16:creationId xmlns:a16="http://schemas.microsoft.com/office/drawing/2014/main" id="{59D7A850-87EE-4CF4-BC72-965545E186A6}"/>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Use one route. Keep your own record.</a:t>
            </a:r>
          </a:p>
        </p:txBody>
      </p:sp>
      <p:pic>
        <p:nvPicPr>
          <p:cNvPr id="10" name="">
            <a:extLst xmlns:a="http://schemas.openxmlformats.org/drawingml/2006/main">
              <a:ext uri="{FF2B5EF4-FFF2-40B4-BE49-F238E27FC236}">
                <a16:creationId xmlns:a16="http://schemas.microsoft.com/office/drawing/2014/main" id="{85AFAF79-3D98-4FD7-BC07-9A92626C125D}"/>
              </a:ext>
            </a:extLst>
          </p:cNvPr>
          <p:cNvPicPr>
            <a:picLocks xmlns:a="http://schemas.openxmlformats.org/drawingml/2006/main" noChangeAspect="1"/>
          </p:cNvPicPr>
          <p:nvPr/>
        </p:nvPicPr>
        <p:blipFill>
          <a:blip xmlns:r="http://schemas.openxmlformats.org/officeDocument/2006/relationships" xmlns:a="http://schemas.openxmlformats.org/drawingml/2006/main" r:embed="Rfb199c68b1554e4c"/>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2799E038-A48D-4530-BD1B-D275FDB69795}"/>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2" name="">
            <a:extLst xmlns:a="http://schemas.openxmlformats.org/drawingml/2006/main">
              <a:ext uri="{FF2B5EF4-FFF2-40B4-BE49-F238E27FC236}">
                <a16:creationId xmlns:a16="http://schemas.microsoft.com/office/drawing/2014/main" id="{C8FEFE21-9E40-4334-8B1F-AE5C2CFA5E38}"/>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practice record and file check.</a:t>
            </a:r>
          </a:p>
        </p:txBody>
      </p:sp>
      <p:sp>
        <p:nvSpPr>
          <p:cNvPr id="13" name="">
            <a:extLst xmlns:a="http://schemas.openxmlformats.org/drawingml/2006/main">
              <a:ext uri="{FF2B5EF4-FFF2-40B4-BE49-F238E27FC236}">
                <a16:creationId xmlns:a16="http://schemas.microsoft.com/office/drawing/2014/main" id="{567AA458-D084-4744-8A95-28C8B380BD2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9/14</a:t>
            </a:r>
          </a:p>
        </p:txBody>
      </p:sp>
      <p:sp>
        <p:nvSpPr>
          <p:cNvPr id="14" name="">
            <a:extLst xmlns:a="http://schemas.openxmlformats.org/drawingml/2006/main">
              <a:ext uri="{FF2B5EF4-FFF2-40B4-BE49-F238E27FC236}">
                <a16:creationId xmlns:a16="http://schemas.microsoft.com/office/drawing/2014/main" id="{677C8B09-3065-4E82-8267-69A5BA8405F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1812183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A26050E-A50F-4889-B31B-B89106A862D3}"/>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468F8D5-BA7E-4C77-A2B2-C8FB91C83EF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9CF854A4-0682-4805-9D6C-433FDA4F79FE}"/>
              </a:ext>
            </a:extLst>
          </p:cNvPr>
          <p:cNvPicPr>
            <a:picLocks xmlns:a="http://schemas.openxmlformats.org/drawingml/2006/main" noChangeAspect="1"/>
          </p:cNvPicPr>
          <p:nvPr/>
        </p:nvPicPr>
        <p:blipFill>
          <a:blip xmlns:r="http://schemas.openxmlformats.org/officeDocument/2006/relationships" xmlns:a="http://schemas.openxmlformats.org/drawingml/2006/main" r:embed="R6249c669055e4aba"/>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FC92A5-6E56-46F9-A910-6B31F94334B0}"/>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YOU DO   •   PART D</a:t>
            </a:r>
          </a:p>
        </p:txBody>
      </p:sp>
      <p:sp>
        <p:nvSpPr>
          <p:cNvPr id="5" name="">
            <a:extLst xmlns:a="http://schemas.openxmlformats.org/drawingml/2006/main">
              <a:ext uri="{FF2B5EF4-FFF2-40B4-BE49-F238E27FC236}">
                <a16:creationId xmlns:a16="http://schemas.microsoft.com/office/drawing/2014/main" id="{DAEAE597-C2A7-40C2-A34B-11E38C1215EC}"/>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Supported</a:t>
            </a:r>
          </a:p>
        </p:txBody>
      </p:sp>
      <p:sp>
        <p:nvSpPr>
          <p:cNvPr id="6" name="">
            <a:extLst xmlns:a="http://schemas.openxmlformats.org/drawingml/2006/main">
              <a:ext uri="{FF2B5EF4-FFF2-40B4-BE49-F238E27FC236}">
                <a16:creationId xmlns:a16="http://schemas.microsoft.com/office/drawing/2014/main" id="{34681212-DF50-4EDC-87C7-A25F912336D5}"/>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Use your own cue card with a trusted adult.</a:t>
            </a:r>
          </a:p>
        </p:txBody>
      </p:sp>
      <p:sp>
        <p:nvSpPr>
          <p:cNvPr id="7" name="">
            <a:extLst xmlns:a="http://schemas.openxmlformats.org/drawingml/2006/main">
              <a:ext uri="{FF2B5EF4-FFF2-40B4-BE49-F238E27FC236}">
                <a16:creationId xmlns:a16="http://schemas.microsoft.com/office/drawing/2014/main" id="{471BDEC8-2E76-4183-B76C-92DCE24CE44D}"/>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Show what you liked and what you learnt.</a:t>
            </a:r>
          </a:p>
        </p:txBody>
      </p:sp>
      <p:sp>
        <p:nvSpPr>
          <p:cNvPr id="8" name="">
            <a:extLst xmlns:a="http://schemas.openxmlformats.org/drawingml/2006/main">
              <a:ext uri="{FF2B5EF4-FFF2-40B4-BE49-F238E27FC236}">
                <a16:creationId xmlns:a16="http://schemas.microsoft.com/office/drawing/2014/main" id="{9DF5AA34-AC65-46B0-A4A9-34E14D8591C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Ask what they saw or heard.</a:t>
            </a:r>
          </a:p>
        </p:txBody>
      </p:sp>
      <p:sp>
        <p:nvSpPr>
          <p:cNvPr id="9" name="">
            <a:extLst xmlns:a="http://schemas.openxmlformats.org/drawingml/2006/main">
              <a:ext uri="{FF2B5EF4-FFF2-40B4-BE49-F238E27FC236}">
                <a16:creationId xmlns:a16="http://schemas.microsoft.com/office/drawing/2014/main" id="{D65519B0-C259-4DD6-9545-B584A0DEEC69}"/>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Try one part again with help if needed.</a:t>
            </a:r>
          </a:p>
        </p:txBody>
      </p:sp>
      <p:sp>
        <p:nvSpPr>
          <p:cNvPr id="10" name="">
            <a:extLst xmlns:a="http://schemas.openxmlformats.org/drawingml/2006/main">
              <a:ext uri="{FF2B5EF4-FFF2-40B4-BE49-F238E27FC236}">
                <a16:creationId xmlns:a16="http://schemas.microsoft.com/office/drawing/2014/main" id="{BE71B037-EE2A-4816-8B1F-F2341D6AE424}"/>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Find the right pages and count files with an adult.</a:t>
            </a:r>
          </a:p>
        </p:txBody>
      </p:sp>
      <p:pic>
        <p:nvPicPr>
          <p:cNvPr id="11" name="">
            <a:extLst xmlns:a="http://schemas.openxmlformats.org/drawingml/2006/main">
              <a:ext uri="{FF2B5EF4-FFF2-40B4-BE49-F238E27FC236}">
                <a16:creationId xmlns:a16="http://schemas.microsoft.com/office/drawing/2014/main" id="{3DB2BA52-AEF9-47B0-9238-83744A6491A3}"/>
              </a:ext>
            </a:extLst>
          </p:cNvPr>
          <p:cNvPicPr>
            <a:picLocks xmlns:a="http://schemas.openxmlformats.org/drawingml/2006/main" noChangeAspect="1"/>
          </p:cNvPicPr>
          <p:nvPr/>
        </p:nvPicPr>
        <p:blipFill>
          <a:blip xmlns:r="http://schemas.openxmlformats.org/officeDocument/2006/relationships" xmlns:a="http://schemas.openxmlformats.org/drawingml/2006/main" r:embed="R23689b194faa4022"/>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0B975959-BE08-41F5-9233-5429052CE88C}"/>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3" name="">
            <a:extLst xmlns:a="http://schemas.openxmlformats.org/drawingml/2006/main">
              <a:ext uri="{FF2B5EF4-FFF2-40B4-BE49-F238E27FC236}">
                <a16:creationId xmlns:a16="http://schemas.microsoft.com/office/drawing/2014/main" id="{28B1797C-71E3-40C9-8079-357CA732C7A1}"/>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practice record and file check.</a:t>
            </a:r>
          </a:p>
        </p:txBody>
      </p:sp>
      <p:sp>
        <p:nvSpPr>
          <p:cNvPr id="14" name="">
            <a:extLst xmlns:a="http://schemas.openxmlformats.org/drawingml/2006/main">
              <a:ext uri="{FF2B5EF4-FFF2-40B4-BE49-F238E27FC236}">
                <a16:creationId xmlns:a16="http://schemas.microsoft.com/office/drawing/2014/main" id="{2835D511-20F0-4F7A-B18C-98EF9AE1BE1D}"/>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10/14</a:t>
            </a:r>
          </a:p>
        </p:txBody>
      </p:sp>
      <p:sp>
        <p:nvSpPr>
          <p:cNvPr id="15" name="">
            <a:extLst xmlns:a="http://schemas.openxmlformats.org/drawingml/2006/main">
              <a:ext uri="{FF2B5EF4-FFF2-40B4-BE49-F238E27FC236}">
                <a16:creationId xmlns:a16="http://schemas.microsoft.com/office/drawing/2014/main" id="{CFE66D9B-46C1-41B2-889A-66DE360AC4A8}"/>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41632551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E4EEEC0-CF67-4FCC-8D72-5A8858F9B81D}"/>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D952430-AF57-48BD-BA1C-F8AC70C73645}"/>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31D7458A-09D5-48D9-B9A4-9E445804246E}"/>
              </a:ext>
            </a:extLst>
          </p:cNvPr>
          <p:cNvPicPr>
            <a:picLocks xmlns:a="http://schemas.openxmlformats.org/drawingml/2006/main" noChangeAspect="1"/>
          </p:cNvPicPr>
          <p:nvPr/>
        </p:nvPicPr>
        <p:blipFill>
          <a:blip xmlns:r="http://schemas.openxmlformats.org/officeDocument/2006/relationships" xmlns:a="http://schemas.openxmlformats.org/drawingml/2006/main" r:embed="R3f55c603987d490f"/>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F87E1C-6557-413E-A846-FEDD0F8A726A}"/>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YOU DO   •   PART D</a:t>
            </a:r>
          </a:p>
        </p:txBody>
      </p:sp>
      <p:sp>
        <p:nvSpPr>
          <p:cNvPr id="5" name="">
            <a:extLst xmlns:a="http://schemas.openxmlformats.org/drawingml/2006/main">
              <a:ext uri="{FF2B5EF4-FFF2-40B4-BE49-F238E27FC236}">
                <a16:creationId xmlns:a16="http://schemas.microsoft.com/office/drawing/2014/main" id="{D3FA9D64-91DA-4C63-A0EE-565017080F4B}"/>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Independent</a:t>
            </a:r>
          </a:p>
        </p:txBody>
      </p:sp>
      <p:sp>
        <p:nvSpPr>
          <p:cNvPr id="6" name="">
            <a:extLst xmlns:a="http://schemas.openxmlformats.org/drawingml/2006/main">
              <a:ext uri="{FF2B5EF4-FFF2-40B4-BE49-F238E27FC236}">
                <a16:creationId xmlns:a16="http://schemas.microsoft.com/office/drawing/2014/main" id="{956205CC-07EB-4A3F-946A-05A771C1F48B}"/>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Rehearse your own share with a listener.</a:t>
            </a:r>
          </a:p>
        </p:txBody>
      </p:sp>
      <p:sp>
        <p:nvSpPr>
          <p:cNvPr id="7" name="">
            <a:extLst xmlns:a="http://schemas.openxmlformats.org/drawingml/2006/main">
              <a:ext uri="{FF2B5EF4-FFF2-40B4-BE49-F238E27FC236}">
                <a16:creationId xmlns:a16="http://schemas.microsoft.com/office/drawing/2014/main" id="{2A01FF0B-1263-4E5B-BB6F-7E81F50BEE45}"/>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Ask what they understood about your choices.</a:t>
            </a:r>
          </a:p>
        </p:txBody>
      </p:sp>
      <p:sp>
        <p:nvSpPr>
          <p:cNvPr id="8" name="">
            <a:extLst xmlns:a="http://schemas.openxmlformats.org/drawingml/2006/main">
              <a:ext uri="{FF2B5EF4-FFF2-40B4-BE49-F238E27FC236}">
                <a16:creationId xmlns:a16="http://schemas.microsoft.com/office/drawing/2014/main" id="{26CB1337-1453-40A4-80B0-7E64532AFC2C}"/>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Use their response to make one part clear.</a:t>
            </a:r>
          </a:p>
        </p:txBody>
      </p:sp>
      <p:sp>
        <p:nvSpPr>
          <p:cNvPr id="9" name="">
            <a:extLst xmlns:a="http://schemas.openxmlformats.org/drawingml/2006/main">
              <a:ext uri="{FF2B5EF4-FFF2-40B4-BE49-F238E27FC236}">
                <a16:creationId xmlns:a16="http://schemas.microsoft.com/office/drawing/2014/main" id="{BB7EB952-2B01-448E-8A50-78FC58B2893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Try that part again and keep a short record.</a:t>
            </a:r>
          </a:p>
        </p:txBody>
      </p:sp>
      <p:sp>
        <p:nvSpPr>
          <p:cNvPr id="10" name="">
            <a:extLst xmlns:a="http://schemas.openxmlformats.org/drawingml/2006/main">
              <a:ext uri="{FF2B5EF4-FFF2-40B4-BE49-F238E27FC236}">
                <a16:creationId xmlns:a16="http://schemas.microsoft.com/office/drawing/2014/main" id="{43A29B56-D5A7-4603-A7D2-DC53AB5D1FD7}"/>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Open the files and pages in your index. Count them.</a:t>
            </a:r>
          </a:p>
        </p:txBody>
      </p:sp>
      <p:pic>
        <p:nvPicPr>
          <p:cNvPr id="11" name="">
            <a:extLst xmlns:a="http://schemas.openxmlformats.org/drawingml/2006/main">
              <a:ext uri="{FF2B5EF4-FFF2-40B4-BE49-F238E27FC236}">
                <a16:creationId xmlns:a16="http://schemas.microsoft.com/office/drawing/2014/main" id="{3A6C2403-5D81-4A5B-B9E3-9E1105B7822D}"/>
              </a:ext>
            </a:extLst>
          </p:cNvPr>
          <p:cNvPicPr>
            <a:picLocks xmlns:a="http://schemas.openxmlformats.org/drawingml/2006/main" noChangeAspect="1"/>
          </p:cNvPicPr>
          <p:nvPr/>
        </p:nvPicPr>
        <p:blipFill>
          <a:blip xmlns:r="http://schemas.openxmlformats.org/officeDocument/2006/relationships" xmlns:a="http://schemas.openxmlformats.org/drawingml/2006/main" r:embed="Rcadf2137997543e5"/>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D7315E05-2F33-4E00-BD40-25EEBE77A08E}"/>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3" name="">
            <a:extLst xmlns:a="http://schemas.openxmlformats.org/drawingml/2006/main">
              <a:ext uri="{FF2B5EF4-FFF2-40B4-BE49-F238E27FC236}">
                <a16:creationId xmlns:a16="http://schemas.microsoft.com/office/drawing/2014/main" id="{818E1AD2-9CF5-4B06-B0BC-F76B25C50366}"/>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practice record and file check.</a:t>
            </a:r>
          </a:p>
        </p:txBody>
      </p:sp>
      <p:sp>
        <p:nvSpPr>
          <p:cNvPr id="14" name="">
            <a:extLst xmlns:a="http://schemas.openxmlformats.org/drawingml/2006/main">
              <a:ext uri="{FF2B5EF4-FFF2-40B4-BE49-F238E27FC236}">
                <a16:creationId xmlns:a16="http://schemas.microsoft.com/office/drawing/2014/main" id="{9D71BB04-9AC8-4E7C-A45F-6F7980FC0859}"/>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11/14</a:t>
            </a:r>
          </a:p>
        </p:txBody>
      </p:sp>
      <p:sp>
        <p:nvSpPr>
          <p:cNvPr id="15" name="">
            <a:extLst xmlns:a="http://schemas.openxmlformats.org/drawingml/2006/main">
              <a:ext uri="{FF2B5EF4-FFF2-40B4-BE49-F238E27FC236}">
                <a16:creationId xmlns:a16="http://schemas.microsoft.com/office/drawing/2014/main" id="{1C5DEA6B-4D15-405B-9243-9D92B2929702}"/>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01588425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CBA63F1-0035-4B8A-BD51-9BF265B0E21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9BD937E-C11B-411E-B231-60A0A9E527D6}"/>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57710C54-69B2-464E-8F55-1B5A6A86789C}"/>
              </a:ext>
            </a:extLst>
          </p:cNvPr>
          <p:cNvPicPr>
            <a:picLocks xmlns:a="http://schemas.openxmlformats.org/drawingml/2006/main" noChangeAspect="1"/>
          </p:cNvPicPr>
          <p:nvPr/>
        </p:nvPicPr>
        <p:blipFill>
          <a:blip xmlns:r="http://schemas.openxmlformats.org/officeDocument/2006/relationships" xmlns:a="http://schemas.openxmlformats.org/drawingml/2006/main" r:embed="R30b30abcefc240af"/>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0AFA952-1880-428A-9E99-27D9B0667D8B}"/>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YOU DO   •   PART D</a:t>
            </a:r>
          </a:p>
        </p:txBody>
      </p:sp>
      <p:sp>
        <p:nvSpPr>
          <p:cNvPr id="5" name="">
            <a:extLst xmlns:a="http://schemas.openxmlformats.org/drawingml/2006/main">
              <a:ext uri="{FF2B5EF4-FFF2-40B4-BE49-F238E27FC236}">
                <a16:creationId xmlns:a16="http://schemas.microsoft.com/office/drawing/2014/main" id="{31A5A54D-2CFF-42C2-9A7A-C6E1E2CFEE4E}"/>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Aspire</a:t>
            </a:r>
          </a:p>
        </p:txBody>
      </p:sp>
      <p:sp>
        <p:nvSpPr>
          <p:cNvPr id="6" name="">
            <a:extLst xmlns:a="http://schemas.openxmlformats.org/drawingml/2006/main">
              <a:ext uri="{FF2B5EF4-FFF2-40B4-BE49-F238E27FC236}">
                <a16:creationId xmlns:a16="http://schemas.microsoft.com/office/drawing/2014/main" id="{95FC85A6-18B1-4DC7-93DE-AE581A3EB112}"/>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Explain two choices and what you learnt from them.</a:t>
            </a:r>
          </a:p>
        </p:txBody>
      </p:sp>
      <p:sp>
        <p:nvSpPr>
          <p:cNvPr id="7" name="">
            <a:extLst xmlns:a="http://schemas.openxmlformats.org/drawingml/2006/main">
              <a:ext uri="{FF2B5EF4-FFF2-40B4-BE49-F238E27FC236}">
                <a16:creationId xmlns:a16="http://schemas.microsoft.com/office/drawing/2014/main" id="{54548FE9-5BFB-487D-B263-F510A5C9A2F1}"/>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Ask which detail made your meaning clear.</a:t>
            </a:r>
          </a:p>
        </p:txBody>
      </p:sp>
      <p:sp>
        <p:nvSpPr>
          <p:cNvPr id="8" name="">
            <a:extLst xmlns:a="http://schemas.openxmlformats.org/drawingml/2006/main">
              <a:ext uri="{FF2B5EF4-FFF2-40B4-BE49-F238E27FC236}">
                <a16:creationId xmlns:a16="http://schemas.microsoft.com/office/drawing/2014/main" id="{513734D6-9D4E-4A00-96DC-155F3AC953DD}"/>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Use the response to refine your own account.</a:t>
            </a:r>
          </a:p>
        </p:txBody>
      </p:sp>
      <p:sp>
        <p:nvSpPr>
          <p:cNvPr id="9" name="">
            <a:extLst xmlns:a="http://schemas.openxmlformats.org/drawingml/2006/main">
              <a:ext uri="{FF2B5EF4-FFF2-40B4-BE49-F238E27FC236}">
                <a16:creationId xmlns:a16="http://schemas.microsoft.com/office/drawing/2014/main" id="{0077B6CE-74CA-40C5-91DF-BBDB1D38AF4A}"/>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Link your next aim to what you can show.</a:t>
            </a:r>
          </a:p>
        </p:txBody>
      </p:sp>
      <p:sp>
        <p:nvSpPr>
          <p:cNvPr id="10" name="">
            <a:extLst xmlns:a="http://schemas.openxmlformats.org/drawingml/2006/main">
              <a:ext uri="{FF2B5EF4-FFF2-40B4-BE49-F238E27FC236}">
                <a16:creationId xmlns:a16="http://schemas.microsoft.com/office/drawing/2014/main" id="{6262F3FB-38CC-47DC-BEC2-AB51C8EA8651}"/>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Check every page link and set a plan for each gap.</a:t>
            </a:r>
          </a:p>
        </p:txBody>
      </p:sp>
      <p:pic>
        <p:nvPicPr>
          <p:cNvPr id="11" name="">
            <a:extLst xmlns:a="http://schemas.openxmlformats.org/drawingml/2006/main">
              <a:ext uri="{FF2B5EF4-FFF2-40B4-BE49-F238E27FC236}">
                <a16:creationId xmlns:a16="http://schemas.microsoft.com/office/drawing/2014/main" id="{3AF55114-9D18-4276-A5EA-9F0BE244F449}"/>
              </a:ext>
            </a:extLst>
          </p:cNvPr>
          <p:cNvPicPr>
            <a:picLocks xmlns:a="http://schemas.openxmlformats.org/drawingml/2006/main" noChangeAspect="1"/>
          </p:cNvPicPr>
          <p:nvPr/>
        </p:nvPicPr>
        <p:blipFill>
          <a:blip xmlns:r="http://schemas.openxmlformats.org/officeDocument/2006/relationships" xmlns:a="http://schemas.openxmlformats.org/drawingml/2006/main" r:embed="R3d7d5ec58410468d"/>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AAAAF7B3-2846-4BC3-8A92-0B5AEF81F38D}"/>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3" name="">
            <a:extLst xmlns:a="http://schemas.openxmlformats.org/drawingml/2006/main">
              <a:ext uri="{FF2B5EF4-FFF2-40B4-BE49-F238E27FC236}">
                <a16:creationId xmlns:a16="http://schemas.microsoft.com/office/drawing/2014/main" id="{96035E23-F154-48C1-AFF3-2CA70116B6F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practice record and file check.</a:t>
            </a:r>
          </a:p>
        </p:txBody>
      </p:sp>
      <p:sp>
        <p:nvSpPr>
          <p:cNvPr id="14" name="">
            <a:extLst xmlns:a="http://schemas.openxmlformats.org/drawingml/2006/main">
              <a:ext uri="{FF2B5EF4-FFF2-40B4-BE49-F238E27FC236}">
                <a16:creationId xmlns:a16="http://schemas.microsoft.com/office/drawing/2014/main" id="{60DAFAED-83A2-4DA2-93D9-F26827F5C4D2}"/>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12/14</a:t>
            </a:r>
          </a:p>
        </p:txBody>
      </p:sp>
      <p:sp>
        <p:nvSpPr>
          <p:cNvPr id="15" name="">
            <a:extLst xmlns:a="http://schemas.openxmlformats.org/drawingml/2006/main">
              <a:ext uri="{FF2B5EF4-FFF2-40B4-BE49-F238E27FC236}">
                <a16:creationId xmlns:a16="http://schemas.microsoft.com/office/drawing/2014/main" id="{AEEBCB27-F7B5-4F6F-AD47-70D91018C8EA}"/>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65401525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D00A262-B9A8-4B40-8A80-F7135906A43A}"/>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CBBFB3E-6453-453E-ACD2-6E498E222494}"/>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8E50E881-0D74-48F6-BEBB-5D60CB1A5D90}"/>
              </a:ext>
            </a:extLst>
          </p:cNvPr>
          <p:cNvPicPr>
            <a:picLocks xmlns:a="http://schemas.openxmlformats.org/drawingml/2006/main" noChangeAspect="1"/>
          </p:cNvPicPr>
          <p:nvPr/>
        </p:nvPicPr>
        <p:blipFill>
          <a:blip xmlns:r="http://schemas.openxmlformats.org/officeDocument/2006/relationships" xmlns:a="http://schemas.openxmlformats.org/drawingml/2006/main" r:embed="R2928d36afe234c84"/>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70CDB1-0DB3-415A-9FC9-7F12F0F60665}"/>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YOU DO   •   PART D</a:t>
            </a:r>
          </a:p>
        </p:txBody>
      </p:sp>
      <p:sp>
        <p:nvSpPr>
          <p:cNvPr id="5" name="">
            <a:extLst xmlns:a="http://schemas.openxmlformats.org/drawingml/2006/main">
              <a:ext uri="{FF2B5EF4-FFF2-40B4-BE49-F238E27FC236}">
                <a16:creationId xmlns:a16="http://schemas.microsoft.com/office/drawing/2014/main" id="{1F2B0AFB-389F-48B5-84DD-A28F8EC78F3D}"/>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My evidence record</a:t>
            </a:r>
          </a:p>
        </p:txBody>
      </p:sp>
      <p:sp>
        <p:nvSpPr>
          <p:cNvPr id="6" name="">
            <a:extLst xmlns:a="http://schemas.openxmlformats.org/drawingml/2006/main">
              <a:ext uri="{FF2B5EF4-FFF2-40B4-BE49-F238E27FC236}">
                <a16:creationId xmlns:a16="http://schemas.microsoft.com/office/drawing/2014/main" id="{8B38F81C-8EEF-401B-A993-9B46E687B19C}"/>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My listener said or showed ___.</a:t>
            </a:r>
          </a:p>
        </p:txBody>
      </p:sp>
      <p:sp>
        <p:nvSpPr>
          <p:cNvPr id="7" name="">
            <a:extLst xmlns:a="http://schemas.openxmlformats.org/drawingml/2006/main">
              <a:ext uri="{FF2B5EF4-FFF2-40B4-BE49-F238E27FC236}">
                <a16:creationId xmlns:a16="http://schemas.microsoft.com/office/drawing/2014/main" id="{0F960041-A9F7-49EB-AF36-4EF1D8C3AEC8}"/>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I made ___ clear by ___.</a:t>
            </a:r>
          </a:p>
        </p:txBody>
      </p:sp>
      <p:sp>
        <p:nvSpPr>
          <p:cNvPr id="8" name="">
            <a:extLst xmlns:a="http://schemas.openxmlformats.org/drawingml/2006/main">
              <a:ext uri="{FF2B5EF4-FFF2-40B4-BE49-F238E27FC236}">
                <a16:creationId xmlns:a16="http://schemas.microsoft.com/office/drawing/2014/main" id="{482F3EEA-4758-436B-8019-0FA6EB63BB20}"/>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When I tried again ___.</a:t>
            </a:r>
          </a:p>
        </p:txBody>
      </p:sp>
      <p:sp>
        <p:nvSpPr>
          <p:cNvPr id="9" name="">
            <a:extLst xmlns:a="http://schemas.openxmlformats.org/drawingml/2006/main">
              <a:ext uri="{FF2B5EF4-FFF2-40B4-BE49-F238E27FC236}">
                <a16:creationId xmlns:a16="http://schemas.microsoft.com/office/drawing/2014/main" id="{F41C13E6-A592-4E10-BE27-35A26FA5EEBB}"/>
              </a:ext>
            </a:extLst>
          </p:cNvPr>
          <p:cNvSpPr>
            <a:spLocks xmlns:a="http://schemas.openxmlformats.org/drawingml/2006/main" noGrp="1"/>
          </p:cNvSpPr>
          <p:nvPr/>
        </p:nvSpPr>
        <p:spPr>
          <a:xfrm xmlns:a="http://schemas.openxmlformats.org/drawingml/2006/main">
            <a:off x="438150" y="44005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My next task is ___.</a:t>
            </a:r>
          </a:p>
        </p:txBody>
      </p:sp>
      <p:sp>
        <p:nvSpPr>
          <p:cNvPr id="10" name="">
            <a:extLst xmlns:a="http://schemas.openxmlformats.org/drawingml/2006/main">
              <a:ext uri="{FF2B5EF4-FFF2-40B4-BE49-F238E27FC236}">
                <a16:creationId xmlns:a16="http://schemas.microsoft.com/office/drawing/2014/main" id="{E085B4B7-FB3F-44A6-A7D2-63175F774582}"/>
              </a:ext>
            </a:extLst>
          </p:cNvPr>
          <p:cNvSpPr>
            <a:spLocks xmlns:a="http://schemas.openxmlformats.org/drawingml/2006/main" noGrp="1"/>
          </p:cNvSpPr>
          <p:nvPr/>
        </p:nvSpPr>
        <p:spPr>
          <a:xfrm xmlns:a="http://schemas.openxmlformats.org/drawingml/2006/main">
            <a:off x="438150" y="5067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950" b="0">
                <a:solidFill>
                  <a:srgbClr val="152238"/>
                </a:solidFill>
                <a:latin typeface="Liberation Sans"/>
                <a:ea typeface="Liberation Sans"/>
                <a:cs typeface="Liberation Sans"/>
              </a:defRPr>
            </a:defPPr>
            <a:lvl1pPr>
              <a:buNone/>
              <a:defRPr sz="1950" b="0">
                <a:solidFill>
                  <a:srgbClr val="152238"/>
                </a:solidFill>
                <a:latin typeface="Liberation Sans"/>
                <a:ea typeface="Liberation Sans"/>
                <a:cs typeface="Liberation Sans"/>
              </a:defRPr>
            </a:lvl1pPr>
            <a:lvl2pPr>
              <a:buNone/>
              <a:defRPr sz="1950" b="0">
                <a:solidFill>
                  <a:srgbClr val="152238"/>
                </a:solidFill>
                <a:latin typeface="Liberation Sans"/>
                <a:ea typeface="Liberation Sans"/>
                <a:cs typeface="Liberation Sans"/>
              </a:defRPr>
            </a:lvl2pPr>
            <a:lvl3pPr>
              <a:buNone/>
              <a:defRPr sz="1950" b="0">
                <a:solidFill>
                  <a:srgbClr val="152238"/>
                </a:solidFill>
                <a:latin typeface="Liberation Sans"/>
                <a:ea typeface="Liberation Sans"/>
                <a:cs typeface="Liberation Sans"/>
              </a:defRPr>
            </a:lvl3pPr>
            <a:lvl4pPr>
              <a:buNone/>
              <a:defRPr sz="1950" b="0">
                <a:solidFill>
                  <a:srgbClr val="152238"/>
                </a:solidFill>
                <a:latin typeface="Liberation Sans"/>
                <a:ea typeface="Liberation Sans"/>
                <a:cs typeface="Liberation Sans"/>
              </a:defRPr>
            </a:lvl4pPr>
            <a:lvl5pPr>
              <a:buNone/>
              <a:defRPr sz="1950" b="0">
                <a:solidFill>
                  <a:srgbClr val="152238"/>
                </a:solidFill>
                <a:latin typeface="Liberation Sans"/>
                <a:ea typeface="Liberation Sans"/>
                <a:cs typeface="Liberation Sans"/>
              </a:defRPr>
            </a:lvl5pPr>
            <a:lvl6pPr>
              <a:buNone/>
              <a:defRPr sz="1950" b="0">
                <a:solidFill>
                  <a:srgbClr val="152238"/>
                </a:solidFill>
                <a:latin typeface="Liberation Sans"/>
                <a:ea typeface="Liberation Sans"/>
                <a:cs typeface="Liberation Sans"/>
              </a:defRPr>
            </a:lvl6pPr>
            <a:lvl7pPr>
              <a:buNone/>
              <a:defRPr sz="1950" b="0">
                <a:solidFill>
                  <a:srgbClr val="152238"/>
                </a:solidFill>
                <a:latin typeface="Liberation Sans"/>
                <a:ea typeface="Liberation Sans"/>
                <a:cs typeface="Liberation Sans"/>
              </a:defRPr>
            </a:lvl7pPr>
            <a:lvl8pPr>
              <a:buNone/>
              <a:defRPr sz="1950" b="0">
                <a:solidFill>
                  <a:srgbClr val="152238"/>
                </a:solidFill>
                <a:latin typeface="Liberation Sans"/>
                <a:ea typeface="Liberation Sans"/>
                <a:cs typeface="Liberation Sans"/>
              </a:defRPr>
            </a:lvl8pPr>
            <a:lvl9pPr>
              <a:buNone/>
              <a:defRPr sz="1950" b="0">
                <a:solidFill>
                  <a:srgbClr val="152238"/>
                </a:solidFill>
                <a:latin typeface="Liberation Sans"/>
                <a:ea typeface="Liberation Sans"/>
                <a:cs typeface="Liberation Sans"/>
              </a:defRPr>
            </a:lvl9pPr>
          </a:lstStyle>
          <a:p xmlns:a="http://schemas.openxmlformats.org/drawingml/2006/main">
            <a:pPr>
              <a:buNone/>
              <a:defRPr sz="1950" b="0">
                <a:solidFill>
                  <a:srgbClr val="152238"/>
                </a:solidFill>
                <a:latin typeface="Liberation Sans"/>
                <a:ea typeface="Liberation Sans"/>
                <a:cs typeface="Liberation Sans"/>
              </a:defRPr>
            </a:pPr>
            <a:r>
              <a:rPr sz="1950" b="0">
                <a:solidFill>
                  <a:srgbClr val="152238"/>
                </a:solidFill>
                <a:latin typeface="Liberation Sans"/>
                <a:ea typeface="Liberation Sans"/>
                <a:cs typeface="Liberation Sans"/>
              </a:rPr>
              <a:t>Keep practice at D page 2. Check the index on pages 1–2.</a:t>
            </a:r>
          </a:p>
        </p:txBody>
      </p:sp>
      <p:pic>
        <p:nvPicPr>
          <p:cNvPr id="11" name="">
            <a:extLst xmlns:a="http://schemas.openxmlformats.org/drawingml/2006/main">
              <a:ext uri="{FF2B5EF4-FFF2-40B4-BE49-F238E27FC236}">
                <a16:creationId xmlns:a16="http://schemas.microsoft.com/office/drawing/2014/main" id="{AC98085D-3326-4E06-8D84-862887D96384}"/>
              </a:ext>
            </a:extLst>
          </p:cNvPr>
          <p:cNvPicPr>
            <a:picLocks xmlns:a="http://schemas.openxmlformats.org/drawingml/2006/main" noChangeAspect="1"/>
          </p:cNvPicPr>
          <p:nvPr/>
        </p:nvPicPr>
        <p:blipFill>
          <a:blip xmlns:r="http://schemas.openxmlformats.org/officeDocument/2006/relationships" xmlns:a="http://schemas.openxmlformats.org/drawingml/2006/main" r:embed="R3f39977a19824187"/>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7F0A49A0-E263-4146-863E-FD87371B599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3" name="">
            <a:extLst xmlns:a="http://schemas.openxmlformats.org/drawingml/2006/main">
              <a:ext uri="{FF2B5EF4-FFF2-40B4-BE49-F238E27FC236}">
                <a16:creationId xmlns:a16="http://schemas.microsoft.com/office/drawing/2014/main" id="{55D8770A-5A21-46C4-A155-505A45961BB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Your practice at D page 2 and checked index.</a:t>
            </a:r>
          </a:p>
        </p:txBody>
      </p:sp>
      <p:sp>
        <p:nvSpPr>
          <p:cNvPr id="14" name="">
            <a:extLst xmlns:a="http://schemas.openxmlformats.org/drawingml/2006/main">
              <a:ext uri="{FF2B5EF4-FFF2-40B4-BE49-F238E27FC236}">
                <a16:creationId xmlns:a16="http://schemas.microsoft.com/office/drawing/2014/main" id="{0EB9D922-27DB-4E33-98EC-411A9F673D45}"/>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13/14</a:t>
            </a:r>
          </a:p>
        </p:txBody>
      </p:sp>
      <p:sp>
        <p:nvSpPr>
          <p:cNvPr id="15" name="">
            <a:extLst xmlns:a="http://schemas.openxmlformats.org/drawingml/2006/main">
              <a:ext uri="{FF2B5EF4-FFF2-40B4-BE49-F238E27FC236}">
                <a16:creationId xmlns:a16="http://schemas.microsoft.com/office/drawing/2014/main" id="{3A991233-E240-4CD9-96ED-3BA3600CE07B}"/>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99957742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D8062A5-4AF9-4BCA-B787-1CFC258003F0}"/>
              </a:ext>
            </a:extLst>
          </p:cNvPr>
          <p:cNvSpPr>
            <a:spLocks xmlns:a="http://schemas.openxmlformats.org/drawingml/2006/main" noGrp="1"/>
          </p:cNvSpPr>
          <p:nvPr/>
        </p:nvSpPr>
        <p:spPr>
          <a:xfrm xmlns:a="http://schemas.openxmlformats.org/drawingml/2006/main">
            <a:off x="0" y="0"/>
            <a:ext cx="12192000" cy="685800"/>
          </a:xfrm>
          <a:prstGeom xmlns:a="http://schemas.openxmlformats.org/drawingml/2006/main" prst="rect">
            <a:avLst/>
          </a:prstGeom>
          <a:solidFill xmlns:a="http://schemas.openxmlformats.org/drawingml/2006/main">
            <a:srgbClr val="4E7A9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9570204-CED2-4FE7-B61D-BFFDC1C70D19}"/>
              </a:ext>
            </a:extLst>
          </p:cNvPr>
          <p:cNvSpPr>
            <a:spLocks xmlns:a="http://schemas.openxmlformats.org/drawingml/2006/main" noGrp="1"/>
          </p:cNvSpPr>
          <p:nvPr/>
        </p:nvSpPr>
        <p:spPr>
          <a:xfrm xmlns:a="http://schemas.openxmlformats.org/drawingml/2006/main">
            <a:off x="342900" y="219075"/>
            <a:ext cx="10382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800" b="1">
                <a:solidFill>
                  <a:srgbClr val="FFFFFF"/>
                </a:solidFill>
                <a:latin typeface="Liberation Sans"/>
                <a:ea typeface="Liberation Sans"/>
                <a:cs typeface="Liberation Sans"/>
              </a:defRPr>
            </a:defPPr>
            <a:lvl1pPr>
              <a:buNone/>
              <a:defRPr sz="1800" b="1">
                <a:solidFill>
                  <a:srgbClr val="FFFFFF"/>
                </a:solidFill>
                <a:latin typeface="Liberation Sans"/>
                <a:ea typeface="Liberation Sans"/>
                <a:cs typeface="Liberation Sans"/>
              </a:defRPr>
            </a:lvl1pPr>
            <a:lvl2pPr>
              <a:buNone/>
              <a:defRPr sz="1800" b="1">
                <a:solidFill>
                  <a:srgbClr val="FFFFFF"/>
                </a:solidFill>
                <a:latin typeface="Liberation Sans"/>
                <a:ea typeface="Liberation Sans"/>
                <a:cs typeface="Liberation Sans"/>
              </a:defRPr>
            </a:lvl2pPr>
            <a:lvl3pPr>
              <a:buNone/>
              <a:defRPr sz="1800" b="1">
                <a:solidFill>
                  <a:srgbClr val="FFFFFF"/>
                </a:solidFill>
                <a:latin typeface="Liberation Sans"/>
                <a:ea typeface="Liberation Sans"/>
                <a:cs typeface="Liberation Sans"/>
              </a:defRPr>
            </a:lvl3pPr>
            <a:lvl4pPr>
              <a:buNone/>
              <a:defRPr sz="1800" b="1">
                <a:solidFill>
                  <a:srgbClr val="FFFFFF"/>
                </a:solidFill>
                <a:latin typeface="Liberation Sans"/>
                <a:ea typeface="Liberation Sans"/>
                <a:cs typeface="Liberation Sans"/>
              </a:defRPr>
            </a:lvl4pPr>
            <a:lvl5pPr>
              <a:buNone/>
              <a:defRPr sz="1800" b="1">
                <a:solidFill>
                  <a:srgbClr val="FFFFFF"/>
                </a:solidFill>
                <a:latin typeface="Liberation Sans"/>
                <a:ea typeface="Liberation Sans"/>
                <a:cs typeface="Liberation Sans"/>
              </a:defRPr>
            </a:lvl5pPr>
            <a:lvl6pPr>
              <a:buNone/>
              <a:defRPr sz="1800" b="1">
                <a:solidFill>
                  <a:srgbClr val="FFFFFF"/>
                </a:solidFill>
                <a:latin typeface="Liberation Sans"/>
                <a:ea typeface="Liberation Sans"/>
                <a:cs typeface="Liberation Sans"/>
              </a:defRPr>
            </a:lvl6pPr>
            <a:lvl7pPr>
              <a:buNone/>
              <a:defRPr sz="1800" b="1">
                <a:solidFill>
                  <a:srgbClr val="FFFFFF"/>
                </a:solidFill>
                <a:latin typeface="Liberation Sans"/>
                <a:ea typeface="Liberation Sans"/>
                <a:cs typeface="Liberation Sans"/>
              </a:defRPr>
            </a:lvl7pPr>
            <a:lvl8pPr>
              <a:buNone/>
              <a:defRPr sz="1800" b="1">
                <a:solidFill>
                  <a:srgbClr val="FFFFFF"/>
                </a:solidFill>
                <a:latin typeface="Liberation Sans"/>
                <a:ea typeface="Liberation Sans"/>
                <a:cs typeface="Liberation Sans"/>
              </a:defRPr>
            </a:lvl8pPr>
            <a:lvl9pPr>
              <a:buNone/>
              <a:defRPr sz="1800" b="1">
                <a:solidFill>
                  <a:srgbClr val="FFFFFF"/>
                </a:solidFill>
                <a:latin typeface="Liberation Sans"/>
                <a:ea typeface="Liberation Sans"/>
                <a:cs typeface="Liberation Sans"/>
              </a:defRPr>
            </a:lvl9pPr>
          </a:lstStyle>
          <a:p xmlns:a="http://schemas.openxmlformats.org/drawingml/2006/main">
            <a:pPr>
              <a:buNone/>
              <a:defRPr sz="1800" b="1">
                <a:solidFill>
                  <a:srgbClr val="FFFFFF"/>
                </a:solidFill>
                <a:latin typeface="Liberation Sans"/>
                <a:ea typeface="Liberation Sans"/>
                <a:cs typeface="Liberation Sans"/>
              </a:defRPr>
            </a:pPr>
            <a:r>
              <a:rPr sz="1800" b="1">
                <a:solidFill>
                  <a:srgbClr val="FFFFFF"/>
                </a:solidFill>
                <a:latin typeface="Liberation Sans"/>
                <a:ea typeface="Liberation Sans"/>
                <a:cs typeface="Liberation Sans"/>
              </a:rPr>
              <a:t>CREATIVE ARTS   •   BUILD / GROW   •   WEEK 7 LESSON 2</a:t>
            </a:r>
          </a:p>
        </p:txBody>
      </p:sp>
      <p:pic>
        <p:nvPicPr>
          <p:cNvPr id="3" name="">
            <a:extLst xmlns:a="http://schemas.openxmlformats.org/drawingml/2006/main">
              <a:ext uri="{FF2B5EF4-FFF2-40B4-BE49-F238E27FC236}">
                <a16:creationId xmlns:a16="http://schemas.microsoft.com/office/drawing/2014/main" id="{13D7DD11-3266-435C-951F-17742BE994D3}"/>
              </a:ext>
            </a:extLst>
          </p:cNvPr>
          <p:cNvPicPr>
            <a:picLocks xmlns:a="http://schemas.openxmlformats.org/drawingml/2006/main" noChangeAspect="1"/>
          </p:cNvPicPr>
          <p:nvPr/>
        </p:nvPicPr>
        <p:blipFill>
          <a:blip xmlns:r="http://schemas.openxmlformats.org/officeDocument/2006/relationships" xmlns:a="http://schemas.openxmlformats.org/drawingml/2006/main" r:embed="R854079df15104bd4"/>
          <a:stretch xmlns:a="http://schemas.openxmlformats.org/drawingml/2006/main"/>
        </p:blipFill>
        <p:spPr>
          <a:xfrm xmlns:a="http://schemas.openxmlformats.org/drawingml/2006/main">
            <a:off x="11430000" y="104775"/>
            <a:ext cx="476250" cy="47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896A03-AC9F-4362-BB01-41D09902309D}"/>
              </a:ext>
            </a:extLst>
          </p:cNvPr>
          <p:cNvSpPr>
            <a:spLocks xmlns:a="http://schemas.openxmlformats.org/drawingml/2006/main" noGrp="1"/>
          </p:cNvSpPr>
          <p:nvPr/>
        </p:nvSpPr>
        <p:spPr>
          <a:xfrm xmlns:a="http://schemas.openxmlformats.org/drawingml/2006/main">
            <a:off x="419100" y="885825"/>
            <a:ext cx="1133475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00" b="1">
                <a:solidFill>
                  <a:srgbClr val="4E7A9B"/>
                </a:solidFill>
                <a:latin typeface="Liberation Sans"/>
                <a:ea typeface="Liberation Sans"/>
                <a:cs typeface="Liberation Sans"/>
              </a:defRPr>
            </a:defPPr>
            <a:lvl1pPr>
              <a:buNone/>
              <a:defRPr sz="1500" b="1">
                <a:solidFill>
                  <a:srgbClr val="4E7A9B"/>
                </a:solidFill>
                <a:latin typeface="Liberation Sans"/>
                <a:ea typeface="Liberation Sans"/>
                <a:cs typeface="Liberation Sans"/>
              </a:defRPr>
            </a:lvl1pPr>
            <a:lvl2pPr>
              <a:buNone/>
              <a:defRPr sz="1500" b="1">
                <a:solidFill>
                  <a:srgbClr val="4E7A9B"/>
                </a:solidFill>
                <a:latin typeface="Liberation Sans"/>
                <a:ea typeface="Liberation Sans"/>
                <a:cs typeface="Liberation Sans"/>
              </a:defRPr>
            </a:lvl2pPr>
            <a:lvl3pPr>
              <a:buNone/>
              <a:defRPr sz="1500" b="1">
                <a:solidFill>
                  <a:srgbClr val="4E7A9B"/>
                </a:solidFill>
                <a:latin typeface="Liberation Sans"/>
                <a:ea typeface="Liberation Sans"/>
                <a:cs typeface="Liberation Sans"/>
              </a:defRPr>
            </a:lvl3pPr>
            <a:lvl4pPr>
              <a:buNone/>
              <a:defRPr sz="1500" b="1">
                <a:solidFill>
                  <a:srgbClr val="4E7A9B"/>
                </a:solidFill>
                <a:latin typeface="Liberation Sans"/>
                <a:ea typeface="Liberation Sans"/>
                <a:cs typeface="Liberation Sans"/>
              </a:defRPr>
            </a:lvl4pPr>
            <a:lvl5pPr>
              <a:buNone/>
              <a:defRPr sz="1500" b="1">
                <a:solidFill>
                  <a:srgbClr val="4E7A9B"/>
                </a:solidFill>
                <a:latin typeface="Liberation Sans"/>
                <a:ea typeface="Liberation Sans"/>
                <a:cs typeface="Liberation Sans"/>
              </a:defRPr>
            </a:lvl5pPr>
            <a:lvl6pPr>
              <a:buNone/>
              <a:defRPr sz="1500" b="1">
                <a:solidFill>
                  <a:srgbClr val="4E7A9B"/>
                </a:solidFill>
                <a:latin typeface="Liberation Sans"/>
                <a:ea typeface="Liberation Sans"/>
                <a:cs typeface="Liberation Sans"/>
              </a:defRPr>
            </a:lvl6pPr>
            <a:lvl7pPr>
              <a:buNone/>
              <a:defRPr sz="1500" b="1">
                <a:solidFill>
                  <a:srgbClr val="4E7A9B"/>
                </a:solidFill>
                <a:latin typeface="Liberation Sans"/>
                <a:ea typeface="Liberation Sans"/>
                <a:cs typeface="Liberation Sans"/>
              </a:defRPr>
            </a:lvl7pPr>
            <a:lvl8pPr>
              <a:buNone/>
              <a:defRPr sz="1500" b="1">
                <a:solidFill>
                  <a:srgbClr val="4E7A9B"/>
                </a:solidFill>
                <a:latin typeface="Liberation Sans"/>
                <a:ea typeface="Liberation Sans"/>
                <a:cs typeface="Liberation Sans"/>
              </a:defRPr>
            </a:lvl8pPr>
            <a:lvl9pPr>
              <a:buNone/>
              <a:defRPr sz="1500" b="1">
                <a:solidFill>
                  <a:srgbClr val="4E7A9B"/>
                </a:solidFill>
                <a:latin typeface="Liberation Sans"/>
                <a:ea typeface="Liberation Sans"/>
                <a:cs typeface="Liberation Sans"/>
              </a:defRPr>
            </a:lvl9pPr>
          </a:lstStyle>
          <a:p xmlns:a="http://schemas.openxmlformats.org/drawingml/2006/main">
            <a:pPr>
              <a:buNone/>
              <a:defRPr sz="1500" b="1">
                <a:solidFill>
                  <a:srgbClr val="4E7A9B"/>
                </a:solidFill>
                <a:latin typeface="Liberation Sans"/>
                <a:ea typeface="Liberation Sans"/>
                <a:cs typeface="Liberation Sans"/>
              </a:defRPr>
            </a:pPr>
            <a:r>
              <a:rPr sz="1500" b="1">
                <a:solidFill>
                  <a:srgbClr val="4E7A9B"/>
                </a:solidFill>
                <a:latin typeface="Liberation Sans"/>
                <a:ea typeface="Liberation Sans"/>
                <a:cs typeface="Liberation Sans"/>
              </a:rPr>
              <a:t>EXIT   •   PART D   •   3 MIN</a:t>
            </a:r>
          </a:p>
        </p:txBody>
      </p:sp>
      <p:sp>
        <p:nvSpPr>
          <p:cNvPr id="5" name="">
            <a:extLst xmlns:a="http://schemas.openxmlformats.org/drawingml/2006/main">
              <a:ext uri="{FF2B5EF4-FFF2-40B4-BE49-F238E27FC236}">
                <a16:creationId xmlns:a16="http://schemas.microsoft.com/office/drawing/2014/main" id="{D6C7E1B9-E92B-4F65-A8A1-354A0D0B2F83}"/>
              </a:ext>
            </a:extLst>
          </p:cNvPr>
          <p:cNvSpPr>
            <a:spLocks xmlns:a="http://schemas.openxmlformats.org/drawingml/2006/main" noGrp="1"/>
          </p:cNvSpPr>
          <p:nvPr/>
        </p:nvSpPr>
        <p:spPr>
          <a:xfrm xmlns:a="http://schemas.openxmlformats.org/drawingml/2006/main">
            <a:off x="419100" y="1333500"/>
            <a:ext cx="11239500" cy="933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3450" b="1">
                <a:solidFill>
                  <a:srgbClr val="152238"/>
                </a:solidFill>
                <a:latin typeface="Liberation Sans"/>
                <a:ea typeface="Liberation Sans"/>
                <a:cs typeface="Liberation Sans"/>
              </a:defRPr>
            </a:defPPr>
            <a:lvl1pPr>
              <a:buNone/>
              <a:defRPr sz="3450" b="1">
                <a:solidFill>
                  <a:srgbClr val="152238"/>
                </a:solidFill>
                <a:latin typeface="Liberation Sans"/>
                <a:ea typeface="Liberation Sans"/>
                <a:cs typeface="Liberation Sans"/>
              </a:defRPr>
            </a:lvl1pPr>
            <a:lvl2pPr>
              <a:buNone/>
              <a:defRPr sz="3450" b="1">
                <a:solidFill>
                  <a:srgbClr val="152238"/>
                </a:solidFill>
                <a:latin typeface="Liberation Sans"/>
                <a:ea typeface="Liberation Sans"/>
                <a:cs typeface="Liberation Sans"/>
              </a:defRPr>
            </a:lvl2pPr>
            <a:lvl3pPr>
              <a:buNone/>
              <a:defRPr sz="3450" b="1">
                <a:solidFill>
                  <a:srgbClr val="152238"/>
                </a:solidFill>
                <a:latin typeface="Liberation Sans"/>
                <a:ea typeface="Liberation Sans"/>
                <a:cs typeface="Liberation Sans"/>
              </a:defRPr>
            </a:lvl3pPr>
            <a:lvl4pPr>
              <a:buNone/>
              <a:defRPr sz="3450" b="1">
                <a:solidFill>
                  <a:srgbClr val="152238"/>
                </a:solidFill>
                <a:latin typeface="Liberation Sans"/>
                <a:ea typeface="Liberation Sans"/>
                <a:cs typeface="Liberation Sans"/>
              </a:defRPr>
            </a:lvl4pPr>
            <a:lvl5pPr>
              <a:buNone/>
              <a:defRPr sz="3450" b="1">
                <a:solidFill>
                  <a:srgbClr val="152238"/>
                </a:solidFill>
                <a:latin typeface="Liberation Sans"/>
                <a:ea typeface="Liberation Sans"/>
                <a:cs typeface="Liberation Sans"/>
              </a:defRPr>
            </a:lvl5pPr>
            <a:lvl6pPr>
              <a:buNone/>
              <a:defRPr sz="3450" b="1">
                <a:solidFill>
                  <a:srgbClr val="152238"/>
                </a:solidFill>
                <a:latin typeface="Liberation Sans"/>
                <a:ea typeface="Liberation Sans"/>
                <a:cs typeface="Liberation Sans"/>
              </a:defRPr>
            </a:lvl6pPr>
            <a:lvl7pPr>
              <a:buNone/>
              <a:defRPr sz="3450" b="1">
                <a:solidFill>
                  <a:srgbClr val="152238"/>
                </a:solidFill>
                <a:latin typeface="Liberation Sans"/>
                <a:ea typeface="Liberation Sans"/>
                <a:cs typeface="Liberation Sans"/>
              </a:defRPr>
            </a:lvl7pPr>
            <a:lvl8pPr>
              <a:buNone/>
              <a:defRPr sz="3450" b="1">
                <a:solidFill>
                  <a:srgbClr val="152238"/>
                </a:solidFill>
                <a:latin typeface="Liberation Sans"/>
                <a:ea typeface="Liberation Sans"/>
                <a:cs typeface="Liberation Sans"/>
              </a:defRPr>
            </a:lvl8pPr>
            <a:lvl9pPr>
              <a:buNone/>
              <a:defRPr sz="3450" b="1">
                <a:solidFill>
                  <a:srgbClr val="152238"/>
                </a:solidFill>
                <a:latin typeface="Liberation Sans"/>
                <a:ea typeface="Liberation Sans"/>
                <a:cs typeface="Liberation Sans"/>
              </a:defRPr>
            </a:lvl9pPr>
          </a:lstStyle>
          <a:p xmlns:a="http://schemas.openxmlformats.org/drawingml/2006/main">
            <a:pPr>
              <a:buNone/>
              <a:defRPr sz="3450" b="1">
                <a:solidFill>
                  <a:srgbClr val="152238"/>
                </a:solidFill>
                <a:latin typeface="Liberation Sans"/>
                <a:ea typeface="Liberation Sans"/>
                <a:cs typeface="Liberation Sans"/>
              </a:defRPr>
            </a:pPr>
            <a:r>
              <a:rPr sz="3450" b="1">
                <a:solidFill>
                  <a:srgbClr val="152238"/>
                </a:solidFill>
                <a:latin typeface="Liberation Sans"/>
                <a:ea typeface="Liberation Sans"/>
                <a:cs typeface="Liberation Sans"/>
              </a:rPr>
              <a:t>What I learnt and what comes next</a:t>
            </a:r>
          </a:p>
        </p:txBody>
      </p:sp>
      <p:sp>
        <p:nvSpPr>
          <p:cNvPr id="6" name="">
            <a:extLst xmlns:a="http://schemas.openxmlformats.org/drawingml/2006/main">
              <a:ext uri="{FF2B5EF4-FFF2-40B4-BE49-F238E27FC236}">
                <a16:creationId xmlns:a16="http://schemas.microsoft.com/office/drawing/2014/main" id="{AA21CA44-6865-4DA5-B092-DE506BABA550}"/>
              </a:ext>
            </a:extLst>
          </p:cNvPr>
          <p:cNvSpPr>
            <a:spLocks xmlns:a="http://schemas.openxmlformats.org/drawingml/2006/main" noGrp="1"/>
          </p:cNvSpPr>
          <p:nvPr/>
        </p:nvSpPr>
        <p:spPr>
          <a:xfrm xmlns:a="http://schemas.openxmlformats.org/drawingml/2006/main">
            <a:off x="438150" y="24003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did your listener understand?</a:t>
            </a:r>
          </a:p>
        </p:txBody>
      </p:sp>
      <p:sp>
        <p:nvSpPr>
          <p:cNvPr id="7" name="">
            <a:extLst xmlns:a="http://schemas.openxmlformats.org/drawingml/2006/main">
              <a:ext uri="{FF2B5EF4-FFF2-40B4-BE49-F238E27FC236}">
                <a16:creationId xmlns:a16="http://schemas.microsoft.com/office/drawing/2014/main" id="{FC04EFFF-11A9-44E8-BBA8-BCD69EEFC72A}"/>
              </a:ext>
            </a:extLst>
          </p:cNvPr>
          <p:cNvSpPr>
            <a:spLocks xmlns:a="http://schemas.openxmlformats.org/drawingml/2006/main" noGrp="1"/>
          </p:cNvSpPr>
          <p:nvPr/>
        </p:nvSpPr>
        <p:spPr>
          <a:xfrm xmlns:a="http://schemas.openxmlformats.org/drawingml/2006/main">
            <a:off x="438150" y="306705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did you make clear when you tried again?</a:t>
            </a:r>
          </a:p>
        </p:txBody>
      </p:sp>
      <p:sp>
        <p:nvSpPr>
          <p:cNvPr id="8" name="">
            <a:extLst xmlns:a="http://schemas.openxmlformats.org/drawingml/2006/main">
              <a:ext uri="{FF2B5EF4-FFF2-40B4-BE49-F238E27FC236}">
                <a16:creationId xmlns:a16="http://schemas.microsoft.com/office/drawing/2014/main" id="{CDFDDCC2-4A9A-4300-9192-C99518B20457}"/>
              </a:ext>
            </a:extLst>
          </p:cNvPr>
          <p:cNvSpPr>
            <a:spLocks xmlns:a="http://schemas.openxmlformats.org/drawingml/2006/main" noGrp="1"/>
          </p:cNvSpPr>
          <p:nvPr/>
        </p:nvSpPr>
        <p:spPr>
          <a:xfrm xmlns:a="http://schemas.openxmlformats.org/drawingml/2006/main">
            <a:off x="438150" y="3733800"/>
            <a:ext cx="5667375"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2175" b="0">
                <a:solidFill>
                  <a:srgbClr val="152238"/>
                </a:solidFill>
                <a:latin typeface="Liberation Sans"/>
                <a:ea typeface="Liberation Sans"/>
                <a:cs typeface="Liberation Sans"/>
              </a:defRPr>
            </a:defPPr>
            <a:lvl1pPr>
              <a:buNone/>
              <a:defRPr sz="2175" b="0">
                <a:solidFill>
                  <a:srgbClr val="152238"/>
                </a:solidFill>
                <a:latin typeface="Liberation Sans"/>
                <a:ea typeface="Liberation Sans"/>
                <a:cs typeface="Liberation Sans"/>
              </a:defRPr>
            </a:lvl1pPr>
            <a:lvl2pPr>
              <a:buNone/>
              <a:defRPr sz="2175" b="0">
                <a:solidFill>
                  <a:srgbClr val="152238"/>
                </a:solidFill>
                <a:latin typeface="Liberation Sans"/>
                <a:ea typeface="Liberation Sans"/>
                <a:cs typeface="Liberation Sans"/>
              </a:defRPr>
            </a:lvl2pPr>
            <a:lvl3pPr>
              <a:buNone/>
              <a:defRPr sz="2175" b="0">
                <a:solidFill>
                  <a:srgbClr val="152238"/>
                </a:solidFill>
                <a:latin typeface="Liberation Sans"/>
                <a:ea typeface="Liberation Sans"/>
                <a:cs typeface="Liberation Sans"/>
              </a:defRPr>
            </a:lvl3pPr>
            <a:lvl4pPr>
              <a:buNone/>
              <a:defRPr sz="2175" b="0">
                <a:solidFill>
                  <a:srgbClr val="152238"/>
                </a:solidFill>
                <a:latin typeface="Liberation Sans"/>
                <a:ea typeface="Liberation Sans"/>
                <a:cs typeface="Liberation Sans"/>
              </a:defRPr>
            </a:lvl4pPr>
            <a:lvl5pPr>
              <a:buNone/>
              <a:defRPr sz="2175" b="0">
                <a:solidFill>
                  <a:srgbClr val="152238"/>
                </a:solidFill>
                <a:latin typeface="Liberation Sans"/>
                <a:ea typeface="Liberation Sans"/>
                <a:cs typeface="Liberation Sans"/>
              </a:defRPr>
            </a:lvl5pPr>
            <a:lvl6pPr>
              <a:buNone/>
              <a:defRPr sz="2175" b="0">
                <a:solidFill>
                  <a:srgbClr val="152238"/>
                </a:solidFill>
                <a:latin typeface="Liberation Sans"/>
                <a:ea typeface="Liberation Sans"/>
                <a:cs typeface="Liberation Sans"/>
              </a:defRPr>
            </a:lvl6pPr>
            <a:lvl7pPr>
              <a:buNone/>
              <a:defRPr sz="2175" b="0">
                <a:solidFill>
                  <a:srgbClr val="152238"/>
                </a:solidFill>
                <a:latin typeface="Liberation Sans"/>
                <a:ea typeface="Liberation Sans"/>
                <a:cs typeface="Liberation Sans"/>
              </a:defRPr>
            </a:lvl7pPr>
            <a:lvl8pPr>
              <a:buNone/>
              <a:defRPr sz="2175" b="0">
                <a:solidFill>
                  <a:srgbClr val="152238"/>
                </a:solidFill>
                <a:latin typeface="Liberation Sans"/>
                <a:ea typeface="Liberation Sans"/>
                <a:cs typeface="Liberation Sans"/>
              </a:defRPr>
            </a:lvl8pPr>
            <a:lvl9pPr>
              <a:buNone/>
              <a:defRPr sz="2175" b="0">
                <a:solidFill>
                  <a:srgbClr val="152238"/>
                </a:solidFill>
                <a:latin typeface="Liberation Sans"/>
                <a:ea typeface="Liberation Sans"/>
                <a:cs typeface="Liberation Sans"/>
              </a:defRPr>
            </a:lvl9pPr>
          </a:lstStyle>
          <a:p xmlns:a="http://schemas.openxmlformats.org/drawingml/2006/main">
            <a:pPr>
              <a:buNone/>
              <a:defRPr sz="2175" b="0">
                <a:solidFill>
                  <a:srgbClr val="152238"/>
                </a:solidFill>
                <a:latin typeface="Liberation Sans"/>
                <a:ea typeface="Liberation Sans"/>
                <a:cs typeface="Liberation Sans"/>
              </a:defRPr>
            </a:pPr>
            <a:r>
              <a:rPr sz="2175" b="0">
                <a:solidFill>
                  <a:srgbClr val="152238"/>
                </a:solidFill>
                <a:latin typeface="Liberation Sans"/>
                <a:ea typeface="Liberation Sans"/>
                <a:cs typeface="Liberation Sans"/>
              </a:rPr>
              <a:t>What is the file count, and what still needs to be done?</a:t>
            </a:r>
          </a:p>
        </p:txBody>
      </p:sp>
      <p:pic>
        <p:nvPicPr>
          <p:cNvPr id="9" name="">
            <a:extLst xmlns:a="http://schemas.openxmlformats.org/drawingml/2006/main">
              <a:ext uri="{FF2B5EF4-FFF2-40B4-BE49-F238E27FC236}">
                <a16:creationId xmlns:a16="http://schemas.microsoft.com/office/drawing/2014/main" id="{FE8E6327-B1E0-419E-B59C-B0D7E406993E}"/>
              </a:ext>
            </a:extLst>
          </p:cNvPr>
          <p:cNvPicPr>
            <a:picLocks xmlns:a="http://schemas.openxmlformats.org/drawingml/2006/main" noChangeAspect="1"/>
          </p:cNvPicPr>
          <p:nvPr/>
        </p:nvPicPr>
        <p:blipFill>
          <a:blip xmlns:r="http://schemas.openxmlformats.org/officeDocument/2006/relationships" xmlns:a="http://schemas.openxmlformats.org/drawingml/2006/main" r:embed="R5c932bc39a984cda"/>
          <a:stretch xmlns:a="http://schemas.openxmlformats.org/drawingml/2006/main"/>
        </p:blipFill>
        <p:spPr>
          <a:xfrm xmlns:a="http://schemas.openxmlformats.org/drawingml/2006/main">
            <a:off x="6572250" y="2448443"/>
            <a:ext cx="5191125" cy="3046965"/>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D47A7E2-22D3-4AA6-9C49-559D7083ADBA}"/>
              </a:ext>
            </a:extLst>
          </p:cNvPr>
          <p:cNvSpPr>
            <a:spLocks xmlns:a="http://schemas.openxmlformats.org/drawingml/2006/main" noGrp="1"/>
          </p:cNvSpPr>
          <p:nvPr/>
        </p:nvSpPr>
        <p:spPr>
          <a:xfrm xmlns:a="http://schemas.openxmlformats.org/drawingml/2006/main">
            <a:off x="6610350" y="5686425"/>
            <a:ext cx="5143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575" b="0">
                <a:solidFill>
                  <a:srgbClr val="41586A"/>
                </a:solidFill>
                <a:latin typeface="Liberation Sans"/>
                <a:ea typeface="Liberation Sans"/>
                <a:cs typeface="Liberation Sans"/>
              </a:defRPr>
            </a:defPPr>
            <a:lvl1pPr>
              <a:buNone/>
              <a:defRPr sz="1575" b="0">
                <a:solidFill>
                  <a:srgbClr val="41586A"/>
                </a:solidFill>
                <a:latin typeface="Liberation Sans"/>
                <a:ea typeface="Liberation Sans"/>
                <a:cs typeface="Liberation Sans"/>
              </a:defRPr>
            </a:lvl1pPr>
            <a:lvl2pPr>
              <a:buNone/>
              <a:defRPr sz="1575" b="0">
                <a:solidFill>
                  <a:srgbClr val="41586A"/>
                </a:solidFill>
                <a:latin typeface="Liberation Sans"/>
                <a:ea typeface="Liberation Sans"/>
                <a:cs typeface="Liberation Sans"/>
              </a:defRPr>
            </a:lvl2pPr>
            <a:lvl3pPr>
              <a:buNone/>
              <a:defRPr sz="1575" b="0">
                <a:solidFill>
                  <a:srgbClr val="41586A"/>
                </a:solidFill>
                <a:latin typeface="Liberation Sans"/>
                <a:ea typeface="Liberation Sans"/>
                <a:cs typeface="Liberation Sans"/>
              </a:defRPr>
            </a:lvl3pPr>
            <a:lvl4pPr>
              <a:buNone/>
              <a:defRPr sz="1575" b="0">
                <a:solidFill>
                  <a:srgbClr val="41586A"/>
                </a:solidFill>
                <a:latin typeface="Liberation Sans"/>
                <a:ea typeface="Liberation Sans"/>
                <a:cs typeface="Liberation Sans"/>
              </a:defRPr>
            </a:lvl4pPr>
            <a:lvl5pPr>
              <a:buNone/>
              <a:defRPr sz="1575" b="0">
                <a:solidFill>
                  <a:srgbClr val="41586A"/>
                </a:solidFill>
                <a:latin typeface="Liberation Sans"/>
                <a:ea typeface="Liberation Sans"/>
                <a:cs typeface="Liberation Sans"/>
              </a:defRPr>
            </a:lvl5pPr>
            <a:lvl6pPr>
              <a:buNone/>
              <a:defRPr sz="1575" b="0">
                <a:solidFill>
                  <a:srgbClr val="41586A"/>
                </a:solidFill>
                <a:latin typeface="Liberation Sans"/>
                <a:ea typeface="Liberation Sans"/>
                <a:cs typeface="Liberation Sans"/>
              </a:defRPr>
            </a:lvl6pPr>
            <a:lvl7pPr>
              <a:buNone/>
              <a:defRPr sz="1575" b="0">
                <a:solidFill>
                  <a:srgbClr val="41586A"/>
                </a:solidFill>
                <a:latin typeface="Liberation Sans"/>
                <a:ea typeface="Liberation Sans"/>
                <a:cs typeface="Liberation Sans"/>
              </a:defRPr>
            </a:lvl7pPr>
            <a:lvl8pPr>
              <a:buNone/>
              <a:defRPr sz="1575" b="0">
                <a:solidFill>
                  <a:srgbClr val="41586A"/>
                </a:solidFill>
                <a:latin typeface="Liberation Sans"/>
                <a:ea typeface="Liberation Sans"/>
                <a:cs typeface="Liberation Sans"/>
              </a:defRPr>
            </a:lvl8pPr>
            <a:lvl9pPr>
              <a:buNone/>
              <a:defRPr sz="1575" b="0">
                <a:solidFill>
                  <a:srgbClr val="41586A"/>
                </a:solidFill>
                <a:latin typeface="Liberation Sans"/>
                <a:ea typeface="Liberation Sans"/>
                <a:cs typeface="Liberation Sans"/>
              </a:defRPr>
            </a:lvl9pPr>
          </a:lstStyle>
          <a:p xmlns:a="http://schemas.openxmlformats.org/drawingml/2006/main">
            <a:pPr>
              <a:buNone/>
              <a:defRPr sz="1575" b="0">
                <a:solidFill>
                  <a:srgbClr val="41586A"/>
                </a:solidFill>
                <a:latin typeface="Liberation Sans"/>
                <a:ea typeface="Liberation Sans"/>
                <a:cs typeface="Liberation Sans"/>
              </a:defRPr>
            </a:pPr>
            <a:r>
              <a:rPr sz="1575" b="0">
                <a:solidFill>
                  <a:srgbClr val="41586A"/>
                </a:solidFill>
                <a:latin typeface="Liberation Sans"/>
                <a:ea typeface="Liberation Sans"/>
                <a:cs typeface="Liberation Sans"/>
              </a:rPr>
              <a:t>Practise, use the response, then check the real records.</a:t>
            </a:r>
          </a:p>
        </p:txBody>
      </p:sp>
      <p:sp>
        <p:nvSpPr>
          <p:cNvPr id="11" name="">
            <a:extLst xmlns:a="http://schemas.openxmlformats.org/drawingml/2006/main">
              <a:ext uri="{FF2B5EF4-FFF2-40B4-BE49-F238E27FC236}">
                <a16:creationId xmlns:a16="http://schemas.microsoft.com/office/drawing/2014/main" id="{8F4250E5-09F8-4175-90E7-FA46F80E75E9}"/>
              </a:ext>
            </a:extLst>
          </p:cNvPr>
          <p:cNvSpPr>
            <a:spLocks xmlns:a="http://schemas.openxmlformats.org/drawingml/2006/main" noGrp="1"/>
          </p:cNvSpPr>
          <p:nvPr/>
        </p:nvSpPr>
        <p:spPr>
          <a:xfrm xmlns:a="http://schemas.openxmlformats.org/drawingml/2006/main">
            <a:off x="419100" y="5991225"/>
            <a:ext cx="1128712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200" b="0">
                <a:solidFill>
                  <a:srgbClr val="41586A"/>
                </a:solidFill>
                <a:latin typeface="Liberation Sans"/>
                <a:ea typeface="Liberation Sans"/>
                <a:cs typeface="Liberation Sans"/>
              </a:defRPr>
            </a:defPPr>
            <a:lvl1pPr>
              <a:buNone/>
              <a:defRPr sz="1350" b="0">
                <a:solidFill>
                  <a:srgbClr val="41586A"/>
                </a:solidFill>
                <a:latin typeface="Liberation Sans"/>
                <a:ea typeface="Liberation Sans"/>
                <a:cs typeface="Liberation Sans"/>
              </a:defRPr>
            </a:lvl1pPr>
            <a:lvl2pPr>
              <a:buNone/>
              <a:defRPr sz="1350" b="0">
                <a:solidFill>
                  <a:srgbClr val="41586A"/>
                </a:solidFill>
                <a:latin typeface="Liberation Sans"/>
                <a:ea typeface="Liberation Sans"/>
                <a:cs typeface="Liberation Sans"/>
              </a:defRPr>
            </a:lvl2pPr>
            <a:lvl3pPr>
              <a:buNone/>
              <a:defRPr sz="1350" b="0">
                <a:solidFill>
                  <a:srgbClr val="41586A"/>
                </a:solidFill>
                <a:latin typeface="Liberation Sans"/>
                <a:ea typeface="Liberation Sans"/>
                <a:cs typeface="Liberation Sans"/>
              </a:defRPr>
            </a:lvl3pPr>
            <a:lvl4pPr>
              <a:buNone/>
              <a:defRPr sz="1350" b="0">
                <a:solidFill>
                  <a:srgbClr val="41586A"/>
                </a:solidFill>
                <a:latin typeface="Liberation Sans"/>
                <a:ea typeface="Liberation Sans"/>
                <a:cs typeface="Liberation Sans"/>
              </a:defRPr>
            </a:lvl4pPr>
            <a:lvl5pPr>
              <a:buNone/>
              <a:defRPr sz="1350" b="0">
                <a:solidFill>
                  <a:srgbClr val="41586A"/>
                </a:solidFill>
                <a:latin typeface="Liberation Sans"/>
                <a:ea typeface="Liberation Sans"/>
                <a:cs typeface="Liberation Sans"/>
              </a:defRPr>
            </a:lvl5pPr>
            <a:lvl6pPr>
              <a:buNone/>
              <a:defRPr sz="1350" b="0">
                <a:solidFill>
                  <a:srgbClr val="41586A"/>
                </a:solidFill>
                <a:latin typeface="Liberation Sans"/>
                <a:ea typeface="Liberation Sans"/>
                <a:cs typeface="Liberation Sans"/>
              </a:defRPr>
            </a:lvl6pPr>
            <a:lvl7pPr>
              <a:buNone/>
              <a:defRPr sz="1350" b="0">
                <a:solidFill>
                  <a:srgbClr val="41586A"/>
                </a:solidFill>
                <a:latin typeface="Liberation Sans"/>
                <a:ea typeface="Liberation Sans"/>
                <a:cs typeface="Liberation Sans"/>
              </a:defRPr>
            </a:lvl7pPr>
            <a:lvl8pPr>
              <a:buNone/>
              <a:defRPr sz="1350" b="0">
                <a:solidFill>
                  <a:srgbClr val="41586A"/>
                </a:solidFill>
                <a:latin typeface="Liberation Sans"/>
                <a:ea typeface="Liberation Sans"/>
                <a:cs typeface="Liberation Sans"/>
              </a:defRPr>
            </a:lvl8pPr>
            <a:lvl9pPr>
              <a:buNone/>
              <a:defRPr sz="1350" b="0">
                <a:solidFill>
                  <a:srgbClr val="41586A"/>
                </a:solidFill>
                <a:latin typeface="Liberation Sans"/>
                <a:ea typeface="Liberation Sans"/>
                <a:cs typeface="Liberation Sans"/>
              </a:defRPr>
            </a:lvl9pPr>
          </a:lstStyle>
          <a:p xmlns:a="http://schemas.openxmlformats.org/drawingml/2006/main">
            <a:pPr>
              <a:buNone/>
              <a:defRPr sz="1350" b="0">
                <a:solidFill>
                  <a:srgbClr val="41586A"/>
                </a:solidFill>
                <a:latin typeface="Liberation Sans"/>
                <a:ea typeface="Liberation Sans"/>
                <a:cs typeface="Liberation Sans"/>
              </a:defRPr>
            </a:pPr>
            <a:r>
              <a:rPr sz="1200" b="0">
                <a:solidFill>
                  <a:srgbClr val="41586A"/>
                </a:solidFill>
                <a:latin typeface="Liberation Sans"/>
                <a:ea typeface="Liberation Sans"/>
                <a:cs typeface="Liberation Sans"/>
              </a:rPr>
              <a:t>In your book: One clear part and one task still to do.</a:t>
            </a:r>
          </a:p>
        </p:txBody>
      </p:sp>
      <p:sp>
        <p:nvSpPr>
          <p:cNvPr id="12" name="">
            <a:extLst xmlns:a="http://schemas.openxmlformats.org/drawingml/2006/main">
              <a:ext uri="{FF2B5EF4-FFF2-40B4-BE49-F238E27FC236}">
                <a16:creationId xmlns:a16="http://schemas.microsoft.com/office/drawing/2014/main" id="{D7D23FC1-318B-4039-AB4A-B710036BE594}"/>
              </a:ext>
            </a:extLst>
          </p:cNvPr>
          <p:cNvSpPr>
            <a:spLocks xmlns:a="http://schemas.openxmlformats.org/drawingml/2006/main" noGrp="1"/>
          </p:cNvSpPr>
          <p:nvPr/>
        </p:nvSpPr>
        <p:spPr>
          <a:xfrm xmlns:a="http://schemas.openxmlformats.org/drawingml/2006/main">
            <a:off x="419100" y="6305550"/>
            <a:ext cx="7620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1050" b="0">
                <a:solidFill>
                  <a:srgbClr val="41586A"/>
                </a:solidFill>
                <a:latin typeface="Liberation Sans"/>
                <a:ea typeface="Liberation Sans"/>
                <a:cs typeface="Liberation Sans"/>
              </a:defRPr>
            </a:defPPr>
            <a:lvl1pPr>
              <a:buNone/>
              <a:defRPr sz="1050" b="0">
                <a:solidFill>
                  <a:srgbClr val="41586A"/>
                </a:solidFill>
                <a:latin typeface="Liberation Sans"/>
                <a:ea typeface="Liberation Sans"/>
                <a:cs typeface="Liberation Sans"/>
              </a:defRPr>
            </a:lvl1pPr>
            <a:lvl2pPr>
              <a:buNone/>
              <a:defRPr sz="1050" b="0">
                <a:solidFill>
                  <a:srgbClr val="41586A"/>
                </a:solidFill>
                <a:latin typeface="Liberation Sans"/>
                <a:ea typeface="Liberation Sans"/>
                <a:cs typeface="Liberation Sans"/>
              </a:defRPr>
            </a:lvl2pPr>
            <a:lvl3pPr>
              <a:buNone/>
              <a:defRPr sz="1050" b="0">
                <a:solidFill>
                  <a:srgbClr val="41586A"/>
                </a:solidFill>
                <a:latin typeface="Liberation Sans"/>
                <a:ea typeface="Liberation Sans"/>
                <a:cs typeface="Liberation Sans"/>
              </a:defRPr>
            </a:lvl3pPr>
            <a:lvl4pPr>
              <a:buNone/>
              <a:defRPr sz="1050" b="0">
                <a:solidFill>
                  <a:srgbClr val="41586A"/>
                </a:solidFill>
                <a:latin typeface="Liberation Sans"/>
                <a:ea typeface="Liberation Sans"/>
                <a:cs typeface="Liberation Sans"/>
              </a:defRPr>
            </a:lvl4pPr>
            <a:lvl5pPr>
              <a:buNone/>
              <a:defRPr sz="1050" b="0">
                <a:solidFill>
                  <a:srgbClr val="41586A"/>
                </a:solidFill>
                <a:latin typeface="Liberation Sans"/>
                <a:ea typeface="Liberation Sans"/>
                <a:cs typeface="Liberation Sans"/>
              </a:defRPr>
            </a:lvl5pPr>
            <a:lvl6pPr>
              <a:buNone/>
              <a:defRPr sz="1050" b="0">
                <a:solidFill>
                  <a:srgbClr val="41586A"/>
                </a:solidFill>
                <a:latin typeface="Liberation Sans"/>
                <a:ea typeface="Liberation Sans"/>
                <a:cs typeface="Liberation Sans"/>
              </a:defRPr>
            </a:lvl6pPr>
            <a:lvl7pPr>
              <a:buNone/>
              <a:defRPr sz="1050" b="0">
                <a:solidFill>
                  <a:srgbClr val="41586A"/>
                </a:solidFill>
                <a:latin typeface="Liberation Sans"/>
                <a:ea typeface="Liberation Sans"/>
                <a:cs typeface="Liberation Sans"/>
              </a:defRPr>
            </a:lvl7pPr>
            <a:lvl8pPr>
              <a:buNone/>
              <a:defRPr sz="1050" b="0">
                <a:solidFill>
                  <a:srgbClr val="41586A"/>
                </a:solidFill>
                <a:latin typeface="Liberation Sans"/>
                <a:ea typeface="Liberation Sans"/>
                <a:cs typeface="Liberation Sans"/>
              </a:defRPr>
            </a:lvl8pPr>
            <a:lvl9pPr>
              <a:buNone/>
              <a:defRPr sz="1050" b="0">
                <a:solidFill>
                  <a:srgbClr val="41586A"/>
                </a:solidFill>
                <a:latin typeface="Liberation Sans"/>
                <a:ea typeface="Liberation Sans"/>
                <a:cs typeface="Liberation Sans"/>
              </a:defRPr>
            </a:lvl9pPr>
          </a:lstStyle>
          <a:p xmlns:a="http://schemas.openxmlformats.org/drawingml/2006/main">
            <a:pPr>
              <a:buNone/>
              <a:defRPr sz="1050" b="0">
                <a:solidFill>
                  <a:srgbClr val="41586A"/>
                </a:solidFill>
                <a:latin typeface="Liberation Sans"/>
                <a:ea typeface="Liberation Sans"/>
                <a:cs typeface="Liberation Sans"/>
              </a:defRPr>
            </a:pPr>
            <a:r>
              <a:rPr sz="1050" b="0">
                <a:solidFill>
                  <a:srgbClr val="41586A"/>
                </a:solidFill>
                <a:latin typeface="Liberation Sans"/>
                <a:ea typeface="Liberation Sans"/>
                <a:cs typeface="Liberation Sans"/>
              </a:rPr>
              <a:t>ART-BUILD-A2-W07-P2  •  Public  •  14/14</a:t>
            </a:r>
          </a:p>
        </p:txBody>
      </p:sp>
      <p:sp>
        <p:nvSpPr>
          <p:cNvPr id="13" name="">
            <a:extLst xmlns:a="http://schemas.openxmlformats.org/drawingml/2006/main">
              <a:ext uri="{FF2B5EF4-FFF2-40B4-BE49-F238E27FC236}">
                <a16:creationId xmlns:a16="http://schemas.microsoft.com/office/drawing/2014/main" id="{80FA5077-E21D-4291-8574-48EFC1900E43}"/>
              </a:ext>
            </a:extLst>
          </p:cNvPr>
          <p:cNvSpPr>
            <a:spLocks xmlns:a="http://schemas.openxmlformats.org/drawingml/2006/main" noGrp="1"/>
          </p:cNvSpPr>
          <p:nvPr/>
        </p:nvSpPr>
        <p:spPr>
          <a:xfrm xmlns:a="http://schemas.openxmlformats.org/drawingml/2006/main">
            <a:off x="419100" y="6572250"/>
            <a:ext cx="9525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lstStyle xmlns:a="http://schemas.openxmlformats.org/drawingml/2006/main">
            <a:defPPr>
              <a:defRPr sz="900" b="0">
                <a:solidFill>
                  <a:srgbClr val="41586A"/>
                </a:solidFill>
                <a:latin typeface="Liberation Sans"/>
                <a:ea typeface="Liberation Sans"/>
                <a:cs typeface="Liberation Sans"/>
              </a:defRPr>
            </a:defPPr>
            <a:lvl1pPr>
              <a:buNone/>
              <a:defRPr sz="900" b="0">
                <a:solidFill>
                  <a:srgbClr val="41586A"/>
                </a:solidFill>
                <a:latin typeface="Liberation Sans"/>
                <a:ea typeface="Liberation Sans"/>
                <a:cs typeface="Liberation Sans"/>
              </a:defRPr>
            </a:lvl1pPr>
            <a:lvl2pPr>
              <a:buNone/>
              <a:defRPr sz="900" b="0">
                <a:solidFill>
                  <a:srgbClr val="41586A"/>
                </a:solidFill>
                <a:latin typeface="Liberation Sans"/>
                <a:ea typeface="Liberation Sans"/>
                <a:cs typeface="Liberation Sans"/>
              </a:defRPr>
            </a:lvl2pPr>
            <a:lvl3pPr>
              <a:buNone/>
              <a:defRPr sz="900" b="0">
                <a:solidFill>
                  <a:srgbClr val="41586A"/>
                </a:solidFill>
                <a:latin typeface="Liberation Sans"/>
                <a:ea typeface="Liberation Sans"/>
                <a:cs typeface="Liberation Sans"/>
              </a:defRPr>
            </a:lvl3pPr>
            <a:lvl4pPr>
              <a:buNone/>
              <a:defRPr sz="900" b="0">
                <a:solidFill>
                  <a:srgbClr val="41586A"/>
                </a:solidFill>
                <a:latin typeface="Liberation Sans"/>
                <a:ea typeface="Liberation Sans"/>
                <a:cs typeface="Liberation Sans"/>
              </a:defRPr>
            </a:lvl4pPr>
            <a:lvl5pPr>
              <a:buNone/>
              <a:defRPr sz="900" b="0">
                <a:solidFill>
                  <a:srgbClr val="41586A"/>
                </a:solidFill>
                <a:latin typeface="Liberation Sans"/>
                <a:ea typeface="Liberation Sans"/>
                <a:cs typeface="Liberation Sans"/>
              </a:defRPr>
            </a:lvl5pPr>
            <a:lvl6pPr>
              <a:buNone/>
              <a:defRPr sz="900" b="0">
                <a:solidFill>
                  <a:srgbClr val="41586A"/>
                </a:solidFill>
                <a:latin typeface="Liberation Sans"/>
                <a:ea typeface="Liberation Sans"/>
                <a:cs typeface="Liberation Sans"/>
              </a:defRPr>
            </a:lvl6pPr>
            <a:lvl7pPr>
              <a:buNone/>
              <a:defRPr sz="900" b="0">
                <a:solidFill>
                  <a:srgbClr val="41586A"/>
                </a:solidFill>
                <a:latin typeface="Liberation Sans"/>
                <a:ea typeface="Liberation Sans"/>
                <a:cs typeface="Liberation Sans"/>
              </a:defRPr>
            </a:lvl7pPr>
            <a:lvl8pPr>
              <a:buNone/>
              <a:defRPr sz="900" b="0">
                <a:solidFill>
                  <a:srgbClr val="41586A"/>
                </a:solidFill>
                <a:latin typeface="Liberation Sans"/>
                <a:ea typeface="Liberation Sans"/>
                <a:cs typeface="Liberation Sans"/>
              </a:defRPr>
            </a:lvl8pPr>
            <a:lvl9pPr>
              <a:buNone/>
              <a:defRPr sz="900" b="0">
                <a:solidFill>
                  <a:srgbClr val="41586A"/>
                </a:solidFill>
                <a:latin typeface="Liberation Sans"/>
                <a:ea typeface="Liberation Sans"/>
                <a:cs typeface="Liberation Sans"/>
              </a:defRPr>
            </a:lvl9pPr>
          </a:lstStyle>
          <a:p xmlns:a="http://schemas.openxmlformats.org/drawingml/2006/main">
            <a:pPr>
              <a:buNone/>
              <a:defRPr sz="900" b="0">
                <a:solidFill>
                  <a:srgbClr val="41586A"/>
                </a:solidFill>
                <a:latin typeface="Liberation Sans"/>
                <a:ea typeface="Liberation Sans"/>
                <a:cs typeface="Liberation Sans"/>
              </a:defRPr>
            </a:pPr>
            <a:r>
              <a:rPr sz="900" b="0">
                <a:solidFill>
                  <a:srgbClr val="41586A"/>
                </a:solidFill>
                <a:latin typeface="Liberation Sans"/>
                <a:ea typeface="Liberation Sans"/>
                <a:cs typeface="Liberation Sans"/>
              </a:rPr>
              <a:t>Original diagrams © Made by Matt 2026 • CC BY 4.0</a:t>
            </a:r>
          </a:p>
        </p:txBody>
      </p:sp>
    </p:spTree>
    <p:extLst>
      <p:ext uri="{BB962C8B-B14F-4D97-AF65-F5344CB8AC3E}">
        <p14:creationId xmlns:p14="http://schemas.microsoft.com/office/powerpoint/2010/main" val="16770480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Lesson resource</dc:creator>
  <lastModifiedBy>Lesson resource</lastModifiedBy>
  <dc:title>Rehearse and check your portfolio</dc:title>
  <dcterms:created xsi:type="dcterms:W3CDTF">2026-10-24T18:22:45.6090000Z</dcterms:created>
  <dcterms:modified xsi:type="dcterms:W3CDTF">2026-10-24T18:22:45.6090000Z</dcterms:modified>
  <dc:subject>ART-BUILD-A2-W07-P2</dc:subject>
</coreProperties>
</file>