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77355be7e8344a5" /><Relationship Type="http://schemas.openxmlformats.org/officeDocument/2006/relationships/extended-properties" Target="/docProps/app.xml" Id="Rbd430672e2154bae" /><Relationship Type="http://schemas.openxmlformats.org/officeDocument/2006/relationships/officeDocument" Target="/ppt/presentation.xml" Id="Rb89a43695c0f46c0" /></Relationships>
</file>

<file path=ppt/presentation.xml><?xml version="1.0" encoding="utf-8"?>
<p:presentation xmlns:p="http://schemas.openxmlformats.org/presentationml/2006/main">
  <p:sldMasterIdLst>
    <p:sldMasterId xmlns:r="http://schemas.openxmlformats.org/officeDocument/2006/relationships" id="2147483648" r:id="R9a8c83bdf4b04317"/>
  </p:sldMasterIdLst>
  <p:notesMasterIdLst>
    <p:notesMasterId xmlns:r="http://schemas.openxmlformats.org/officeDocument/2006/relationships" r:id="R12da8b4085464b84"/>
  </p:notesMasterIdLst>
  <p:sldIdLst>
    <p:sldId xmlns:r="http://schemas.openxmlformats.org/officeDocument/2006/relationships" id="256" r:id="R794648c704c84501"/>
    <p:sldId xmlns:r="http://schemas.openxmlformats.org/officeDocument/2006/relationships" id="257" r:id="Re119587986e84af6"/>
    <p:sldId xmlns:r="http://schemas.openxmlformats.org/officeDocument/2006/relationships" id="258" r:id="Rb504fb8517244482"/>
    <p:sldId xmlns:r="http://schemas.openxmlformats.org/officeDocument/2006/relationships" id="259" r:id="R9cb5136a1be4416c"/>
    <p:sldId xmlns:r="http://schemas.openxmlformats.org/officeDocument/2006/relationships" id="260" r:id="R3e4b1425f67f495e"/>
    <p:sldId xmlns:r="http://schemas.openxmlformats.org/officeDocument/2006/relationships" id="261" r:id="R34809c2aaa964553"/>
    <p:sldId xmlns:r="http://schemas.openxmlformats.org/officeDocument/2006/relationships" id="262" r:id="Rcbb9c469d7144eb7"/>
    <p:sldId xmlns:r="http://schemas.openxmlformats.org/officeDocument/2006/relationships" id="263" r:id="R1f5c5a173e7c456d"/>
    <p:sldId xmlns:r="http://schemas.openxmlformats.org/officeDocument/2006/relationships" id="264" r:id="R71c617126cc9475c"/>
    <p:sldId xmlns:r="http://schemas.openxmlformats.org/officeDocument/2006/relationships" id="265" r:id="R0548c6d76a9a4809"/>
    <p:sldId xmlns:r="http://schemas.openxmlformats.org/officeDocument/2006/relationships" id="266" r:id="R36dbc92ed52d4083"/>
    <p:sldId xmlns:r="http://schemas.openxmlformats.org/officeDocument/2006/relationships" id="267" r:id="R3147e49c362a41a8"/>
    <p:sldId xmlns:r="http://schemas.openxmlformats.org/officeDocument/2006/relationships" id="268" r:id="R9a5af362e8c146b1"/>
    <p:sldId xmlns:r="http://schemas.openxmlformats.org/officeDocument/2006/relationships" id="269" r:id="Rce2c00aa1043412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0664f35fda34d38" /><Relationship Type="http://schemas.openxmlformats.org/officeDocument/2006/relationships/slideMaster" Target="/ppt/slideMasters/slideMaster1.xml" Id="R9a8c83bdf4b04317" /><Relationship Type="http://schemas.openxmlformats.org/officeDocument/2006/relationships/notesMaster" Target="/ppt/notesMasters/notesMaster1.xml" Id="R12da8b4085464b84" /><Relationship Type="http://schemas.openxmlformats.org/officeDocument/2006/relationships/presProps" Target="/ppt/presProps.xml" Id="R2af03096f6f74167" /><Relationship Type="http://schemas.openxmlformats.org/officeDocument/2006/relationships/tableStyles" Target="/ppt/tableStyles.xml" Id="Rbf38e22aa3c941b4" /><Relationship Type="http://schemas.openxmlformats.org/officeDocument/2006/relationships/slide" Target="/ppt/slides/slide1.xml" Id="R794648c704c84501" /><Relationship Type="http://schemas.openxmlformats.org/officeDocument/2006/relationships/slide" Target="/ppt/slides/slide2.xml" Id="Re119587986e84af6" /><Relationship Type="http://schemas.openxmlformats.org/officeDocument/2006/relationships/slide" Target="/ppt/slides/slide3.xml" Id="Rb504fb8517244482" /><Relationship Type="http://schemas.openxmlformats.org/officeDocument/2006/relationships/slide" Target="/ppt/slides/slide4.xml" Id="R9cb5136a1be4416c" /><Relationship Type="http://schemas.openxmlformats.org/officeDocument/2006/relationships/slide" Target="/ppt/slides/slide5.xml" Id="R3e4b1425f67f495e" /><Relationship Type="http://schemas.openxmlformats.org/officeDocument/2006/relationships/slide" Target="/ppt/slides/slide6.xml" Id="R34809c2aaa964553" /><Relationship Type="http://schemas.openxmlformats.org/officeDocument/2006/relationships/slide" Target="/ppt/slides/slide7.xml" Id="Rcbb9c469d7144eb7" /><Relationship Type="http://schemas.openxmlformats.org/officeDocument/2006/relationships/slide" Target="/ppt/slides/slide8.xml" Id="R1f5c5a173e7c456d" /><Relationship Type="http://schemas.openxmlformats.org/officeDocument/2006/relationships/slide" Target="/ppt/slides/slide9.xml" Id="R71c617126cc9475c" /><Relationship Type="http://schemas.openxmlformats.org/officeDocument/2006/relationships/slide" Target="/ppt/slides/slide10.xml" Id="R0548c6d76a9a4809" /><Relationship Type="http://schemas.openxmlformats.org/officeDocument/2006/relationships/slide" Target="/ppt/slides/slide11.xml" Id="R36dbc92ed52d4083" /><Relationship Type="http://schemas.openxmlformats.org/officeDocument/2006/relationships/slide" Target="/ppt/slides/slide12.xml" Id="R3147e49c362a41a8" /><Relationship Type="http://schemas.openxmlformats.org/officeDocument/2006/relationships/slide" Target="/ppt/slides/slide13.xml" Id="R9a5af362e8c146b1" /><Relationship Type="http://schemas.openxmlformats.org/officeDocument/2006/relationships/slide" Target="/ppt/slides/slide14.xml" Id="Rce2c00aa1043412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ce6a56fc1b4f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778a131c93b429e" /><Relationship Type="http://schemas.openxmlformats.org/officeDocument/2006/relationships/notesMaster" Target="/ppt/notesMasters/notesMaster1.xml" Id="Rcd507f27f5264382"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1427ba6f92498b" /><Relationship Type="http://schemas.openxmlformats.org/officeDocument/2006/relationships/notesMaster" Target="/ppt/notesMasters/notesMaster1.xml" Id="Rc71e387067854705" /></Relationships>
</file>

<file path=ppt/notesSlides/_rels/notesSlide3.xml.rels>&#65279;<?xml version="1.0" encoding="utf-8"?><Relationships xmlns="http://schemas.openxmlformats.org/package/2006/relationships"><Relationship Type="http://schemas.openxmlformats.org/officeDocument/2006/relationships/slide" Target="/ppt/slides/slide3.xml" Id="R008a007257504cf4" /><Relationship Type="http://schemas.openxmlformats.org/officeDocument/2006/relationships/notesMaster" Target="/ppt/notesMasters/notesMaster1.xml" Id="R2ce3bc1ef6d04f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27d5f9648d4fce" /><Relationship Type="http://schemas.openxmlformats.org/officeDocument/2006/relationships/notesMaster" Target="/ppt/notesMasters/notesMaster1.xml" Id="R231547526e0a41cf"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b32d53b6db4c50" /><Relationship Type="http://schemas.openxmlformats.org/officeDocument/2006/relationships/notesMaster" Target="/ppt/notesMasters/notesMaster1.xml" Id="Re4b8e32b26d949bd" /></Relationships>
</file>

<file path=ppt/notesSlides/_rels/notesSlide6.xml.rels>&#65279;<?xml version="1.0" encoding="utf-8"?><Relationships xmlns="http://schemas.openxmlformats.org/package/2006/relationships"><Relationship Type="http://schemas.openxmlformats.org/officeDocument/2006/relationships/slide" Target="/ppt/slides/slide6.xml" Id="R6f28d6abd3c34d5e" /><Relationship Type="http://schemas.openxmlformats.org/officeDocument/2006/relationships/notesMaster" Target="/ppt/notesMasters/notesMaster1.xml" Id="Rd694757d72d2488e" /></Relationships>
</file>

<file path=ppt/notesSlides/_rels/notesSlide7.xml.rels>&#65279;<?xml version="1.0" encoding="utf-8"?><Relationships xmlns="http://schemas.openxmlformats.org/package/2006/relationships"><Relationship Type="http://schemas.openxmlformats.org/officeDocument/2006/relationships/slide" Target="/ppt/slides/slide7.xml" Id="Re04afd5388a545fd" /><Relationship Type="http://schemas.openxmlformats.org/officeDocument/2006/relationships/notesMaster" Target="/ppt/notesMasters/notesMaster1.xml" Id="R4a80ccd9016747e7"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33f9947d544e3e" /><Relationship Type="http://schemas.openxmlformats.org/officeDocument/2006/relationships/notesMaster" Target="/ppt/notesMasters/notesMaster1.xml" Id="Rf1f825e009394424" /></Relationships>
</file>

<file path=ppt/notesSlides/_rels/notesSlide9.xml.rels>&#65279;<?xml version="1.0" encoding="utf-8"?><Relationships xmlns="http://schemas.openxmlformats.org/package/2006/relationships"><Relationship Type="http://schemas.openxmlformats.org/officeDocument/2006/relationships/slide" Target="/ppt/slides/slide9.xml" Id="R7f9ea341a24f4168" /><Relationship Type="http://schemas.openxmlformats.org/officeDocument/2006/relationships/notesMaster" Target="/ppt/notesMasters/notesMaster1.xml" Id="R6c4000f3dc2f472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12926000307435e" /><Relationship Type="http://schemas.openxmlformats.org/officeDocument/2006/relationships/notesMaster" Target="/ppt/notesMasters/notesMaster1.xml" Id="Rf68a6efb77af46b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e397573e0d140f2" /><Relationship Type="http://schemas.openxmlformats.org/officeDocument/2006/relationships/notesMaster" Target="/ppt/notesMasters/notesMaster1.xml" Id="R4827ed69c2514c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1bb89d2ec2c4853" /><Relationship Type="http://schemas.openxmlformats.org/officeDocument/2006/relationships/notesMaster" Target="/ppt/notesMasters/notesMaster1.xml" Id="R29314e29af044b3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6fe93212c6f45ac" /><Relationship Type="http://schemas.openxmlformats.org/officeDocument/2006/relationships/notesMaster" Target="/ppt/notesMasters/notesMaster1.xml" Id="R0d7fba4fc2e646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85754c0d75944bf" /><Relationship Type="http://schemas.openxmlformats.org/officeDocument/2006/relationships/notesMaster" Target="/ppt/notesMasters/notesMaster1.xml" Id="Rc161bf807787423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Opening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Arrival • 5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Use the learner’s actual records; do not substitute class examples.</a:t>
            </a:r>
          </a:p>
          <a:p xmlns:a="http://schemas.openxmlformats.org/drawingml/2006/main">
            <a:r>
              <a:t/>
            </a:r>
          </a:p>
          <a:p xmlns:a="http://schemas.openxmlformats.org/drawingml/2006/main">
            <a:r>
              <a:t>Any genuine activity or work. Keep A and C distinct.</a:t>
            </a:r>
          </a:p>
          <a:p xmlns:a="http://schemas.openxmlformats.org/drawingml/2006/main">
            <a:r>
              <a:t/>
            </a:r>
          </a:p>
          <a:p xmlns:a="http://schemas.openxmlformats.org/drawingml/2006/main">
            <a:r>
              <a:t>Accept the learner’s own choice, including mixed feelings. No forced praise.</a:t>
            </a:r>
          </a:p>
          <a:p xmlns:a="http://schemas.openxmlformats.org/drawingml/2006/main">
            <a:r>
              <a:t/>
            </a:r>
          </a:p>
          <a:p xmlns:a="http://schemas.openxmlformats.org/drawingml/2006/main">
            <a:r>
              <a:t>A real skill, choice or achievement. Supported participation is valid; ask for a specific example.</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Starter • 3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B gives a personal reason for enjoyment and a specific learnt skill. A only names an object. B is a class example; each learner must choose their own account.</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I do • 2 minutes (route detail slides use the same task time).</a:t>
            </a:r>
          </a:p>
          <a:p xmlns:a="http://schemas.openxmlformats.org/drawingml/2006/main">
            <a:r>
              <a:t/>
            </a:r>
          </a:p>
          <a:p xmlns:a="http://schemas.openxmlformats.org/drawingml/2006/main">
            <a:r>
              <a:t>0–15 seconds Point to the labelled class model and three example records. Say: “I look back. I use what is here. A gap stays a gap.” This is a made-up teaching example, not learner evidence. 15–30 seconds Point to the colour sample. Say: “I enjoyed the colour test because I liked the new shades.” Place the ENJOY card beside it. 30–45 seconds Point to the folded paper sample. Say: “I learnt to fix the tabs so the folds stand up.” Place the LEARNT card beside the join. 45–60 seconds Point to the audience and response-mode cards. Say: “I could show my work and use these words with one trusted adult.” Leave the event date unfilled until confirmed.</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I do • 2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I do • 2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We do • 4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We do • 4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The class model liked mixing shades and learnt to fix the tabs. Link each statement to the labelled sample. Pupils can prefer other aspects of their own work.</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You do • 15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You do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You do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You do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You do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ART_BUILD_A2_W07_P1 • Public • Exit • 3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Own enjoyment and reason, linked to an actual activity.</a:t>
            </a:r>
          </a:p>
          <a:p xmlns:a="http://schemas.openxmlformats.org/drawingml/2006/main">
            <a:r>
              <a:t/>
            </a:r>
          </a:p>
          <a:p xmlns:a="http://schemas.openxmlformats.org/drawingml/2006/main">
            <a:r>
              <a:t>Own achievement with a clear real example.</a:t>
            </a:r>
          </a:p>
          <a:p xmlns:a="http://schemas.openxmlformats.org/drawingml/2006/main">
            <a:r>
              <a:t/>
            </a:r>
          </a:p>
          <a:p xmlns:a="http://schemas.openxmlformats.org/drawingml/2006/main">
            <a:r>
              <a:t>A feasible preferred audience and method. The owner confirms event arrangements; do not promise a booking.</a:t>
            </a:r>
          </a:p>
          <a:p xmlns:a="http://schemas.openxmlformats.org/drawingml/2006/main">
            <a:r>
              <a:t/>
            </a:r>
          </a:p>
          <a:p xmlns:a="http://schemas.openxmlformats.org/drawingml/2006/main">
            <a:r>
              <a:t>Part D is a personal account of enjoyment and achievement chosen by looking back at A–C. Keep both elements, pupil authorship, the example/file/page and intended audience/mode on D page 1. It is preparation, not proof of the actual December share. Mark absent B or C evidence as a gap in the Evidence Index; do not invent it. The actual sharing record belongs at D page 3 when it happens.</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1</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5c28e7975b849a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c850097fb174e7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cddc0b03ac24bd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8b32f7468934fd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003677a5ce243b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b49db64c83f4c3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55007A-ABC0-4AC4-91BF-81D25A8DD0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0106060-7E23-4C7D-9EBC-D693CAF560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646A974-3192-47DB-95EF-D1FAEDC4998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05F150-787C-4790-8E9E-460E3417A3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F835EE1-0158-4142-B105-94E199A1F1F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1AAFC43-5C68-45A3-AD81-D5E5994550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37DF77-5226-4AAD-80B0-46EF5B6D299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20A0D11-F3C4-4F31-B140-48527F6242A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1C0967F-7890-4AB2-BB31-FB1B7951E50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6BD9B8-82D0-4B84-9E4F-529C5F32FE8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de5eae480114894" /><Relationship Type="http://schemas.openxmlformats.org/officeDocument/2006/relationships/slideLayout" Target="/ppt/slideLayouts/slideLayout1.xml" Id="R65a182f21afc4d32" /><Relationship Type="http://schemas.openxmlformats.org/officeDocument/2006/relationships/slideLayout" Target="/ppt/slideLayouts/slideLayout2.xml" Id="Ra0357b9d85664de1" /><Relationship Type="http://schemas.openxmlformats.org/officeDocument/2006/relationships/slideLayout" Target="/ppt/slideLayouts/slideLayout3.xml" Id="R651f4a258b1c48a4" /><Relationship Type="http://schemas.openxmlformats.org/officeDocument/2006/relationships/slideLayout" Target="/ppt/slideLayouts/slideLayout4.xml" Id="Rc12a60ef55dc434d" /><Relationship Type="http://schemas.openxmlformats.org/officeDocument/2006/relationships/slideLayout" Target="/ppt/slideLayouts/slideLayout5.xml" Id="Rde3cddf65f9548f0" /><Relationship Type="http://schemas.openxmlformats.org/officeDocument/2006/relationships/slideLayout" Target="/ppt/slideLayouts/slideLayout6.xml" Id="Red6f336ad49c45d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5a182f21afc4d32"/>
    <p:sldLayoutId xmlns:r="http://schemas.openxmlformats.org/officeDocument/2006/relationships" id="2147483650" r:id="Ra0357b9d85664de1"/>
    <p:sldLayoutId xmlns:r="http://schemas.openxmlformats.org/officeDocument/2006/relationships" id="2147483651" r:id="R651f4a258b1c48a4"/>
    <p:sldLayoutId xmlns:r="http://schemas.openxmlformats.org/officeDocument/2006/relationships" id="2147483652" r:id="Rc12a60ef55dc434d"/>
    <p:sldLayoutId xmlns:r="http://schemas.openxmlformats.org/officeDocument/2006/relationships" id="2147483653" r:id="Rde3cddf65f9548f0"/>
    <p:sldLayoutId xmlns:r="http://schemas.openxmlformats.org/officeDocument/2006/relationships" id="2147483654" r:id="Red6f336ad49c45d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c253b2cd706455a" /><Relationship Type="http://schemas.openxmlformats.org/officeDocument/2006/relationships/image" Target="/ppt/media/image.jpeg" Id="Rcafe55b6f62b4244" /><Relationship Type="http://schemas.openxmlformats.org/officeDocument/2006/relationships/image" Target="/ppt/media/image.png" Id="Rb770a159ea734205" /><Relationship Type="http://schemas.openxmlformats.org/officeDocument/2006/relationships/notesSlide" Target="/ppt/notesSlides/notesSlide1.xml" Id="Rc9c4705c62434e51" /></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790ea7d8da9b46d0"/><Relationship Type="http://schemas.openxmlformats.org/officeDocument/2006/relationships/image" Target="../media/image.jpeg" Id="Rd0fab809595d410e"/><Relationship Type="http://schemas.openxmlformats.org/officeDocument/2006/relationships/image" Target="../media/image.png" Id="R8bbeeacff8214e98"/><Relationship Type="http://schemas.openxmlformats.org/officeDocument/2006/relationships/notesSlide" Target="/ppt/notesSlides/notesSlide2.xml" Id="R6590c8d441114743"/></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73754ed2973447ce"/><Relationship Type="http://schemas.openxmlformats.org/officeDocument/2006/relationships/image" Target="../media/image.jpeg" Id="Rf106a53d0e974c5c"/><Relationship Type="http://schemas.openxmlformats.org/officeDocument/2006/relationships/image" Target="/ppt/media/image3.png" Id="R5426238467b34eaa"/><Relationship Type="http://schemas.openxmlformats.org/officeDocument/2006/relationships/notesSlide" Target="/ppt/notesSlides/notesSlide3.xml" Id="R93224b71f23e4409"/></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85e59966f10b4a31"/><Relationship Type="http://schemas.openxmlformats.org/officeDocument/2006/relationships/image" Target="../media/image.jpeg" Id="R3372b4b24c084404"/><Relationship Type="http://schemas.openxmlformats.org/officeDocument/2006/relationships/image" Target="/ppt/media/image4.png" Id="Rdb15ed51677a4bd9"/><Relationship Type="http://schemas.openxmlformats.org/officeDocument/2006/relationships/notesSlide" Target="/ppt/notesSlides/notesSlide4.xml" Id="Rd6eb2d28515a4867"/></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f05e3bd79a984c89"/><Relationship Type="http://schemas.openxmlformats.org/officeDocument/2006/relationships/image" Target="../media/image.jpeg" Id="R7dab809c411948d2"/><Relationship Type="http://schemas.openxmlformats.org/officeDocument/2006/relationships/image" Target="/ppt/media/image5.png" Id="R9d548ce5f90d43ee"/><Relationship Type="http://schemas.openxmlformats.org/officeDocument/2006/relationships/notesSlide" Target="/ppt/notesSlides/notesSlide5.xml" Id="Redd0258b739945d3"/></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9b4cc55bae884d9a"/><Relationship Type="http://schemas.openxmlformats.org/officeDocument/2006/relationships/image" Target="../media/image.jpeg" Id="R0dc7ae2d4cb84f57"/><Relationship Type="http://schemas.openxmlformats.org/officeDocument/2006/relationships/image" Target="../media/image.png" Id="R4faf680895754fb5"/><Relationship Type="http://schemas.openxmlformats.org/officeDocument/2006/relationships/notesSlide" Target="/ppt/notesSlides/notesSlide6.xml" Id="R4cef61b203a1489e"/></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5c14664aed2941bb"/><Relationship Type="http://schemas.openxmlformats.org/officeDocument/2006/relationships/image" Target="../media/image.jpeg" Id="Ra877545233974f8e"/><Relationship Type="http://schemas.openxmlformats.org/officeDocument/2006/relationships/image" Target="/ppt/media/image7.png" Id="R6e62cca711af4585"/><Relationship Type="http://schemas.openxmlformats.org/officeDocument/2006/relationships/notesSlide" Target="/ppt/notesSlides/notesSlide7.xml" Id="R78a317b466844361"/></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8fcc66f136174485"/><Relationship Type="http://schemas.openxmlformats.org/officeDocument/2006/relationships/image" Target="../media/image.jpeg" Id="R49462c3916cb4ba0"/><Relationship Type="http://schemas.openxmlformats.org/officeDocument/2006/relationships/image" Target="../media/image14.png" Id="R9873245e4949412c"/><Relationship Type="http://schemas.openxmlformats.org/officeDocument/2006/relationships/notesSlide" Target="/ppt/notesSlides/notesSlide8.xml" Id="Rea50753b7db04b9c"/></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c1c409e9b6944a1f"/><Relationship Type="http://schemas.openxmlformats.org/officeDocument/2006/relationships/image" Target="../media/image.jpeg" Id="R45be05354ca04952"/><Relationship Type="http://schemas.openxmlformats.org/officeDocument/2006/relationships/image" Target="../media/image.png" Id="Ra0859a83e10c4af7"/><Relationship Type="http://schemas.openxmlformats.org/officeDocument/2006/relationships/notesSlide" Target="/ppt/notesSlides/notesSlide9.xml" Id="R7d6efa631175476d"/></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d82cc97f42e046bf"/><Relationship Type="http://schemas.openxmlformats.org/officeDocument/2006/relationships/image" Target="../media/image.jpeg" Id="R510ae3e6dff24095"/><Relationship Type="http://schemas.openxmlformats.org/officeDocument/2006/relationships/image" Target="../media/image.png" Id="Rceefea8f8ce34f1d"/><Relationship Type="http://schemas.openxmlformats.org/officeDocument/2006/relationships/notesSlide" Target="/ppt/notesSlides/notesSlide10.xml" Id="Rc3aec6cba0ef44f0"/></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58e0ca7823744ab0"/><Relationship Type="http://schemas.openxmlformats.org/officeDocument/2006/relationships/image" Target="../media/image.jpeg" Id="R131292318f174285"/><Relationship Type="http://schemas.openxmlformats.org/officeDocument/2006/relationships/image" Target="../media/image.png" Id="Rc125be7114b94f3c"/><Relationship Type="http://schemas.openxmlformats.org/officeDocument/2006/relationships/notesSlide" Target="/ppt/notesSlides/notesSlide11.xml" Id="R6bba257f9c8b4382"/></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1cba41d5d06b4001"/><Relationship Type="http://schemas.openxmlformats.org/officeDocument/2006/relationships/image" Target="../media/image.jpeg" Id="Rc823be9a6c9b4156"/><Relationship Type="http://schemas.openxmlformats.org/officeDocument/2006/relationships/image" Target="../media/image.png" Id="R07129a924efc425c"/><Relationship Type="http://schemas.openxmlformats.org/officeDocument/2006/relationships/notesSlide" Target="/ppt/notesSlides/notesSlide12.xml" Id="R39bf765b779e4e43"/></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22f19c8083fc47f5"/><Relationship Type="http://schemas.openxmlformats.org/officeDocument/2006/relationships/image" Target="../media/image.jpeg" Id="R11448bb5cfdc49a3"/><Relationship Type="http://schemas.openxmlformats.org/officeDocument/2006/relationships/image" Target="/ppt/media/image13.png" Id="R411ff9ff0bb9477e"/><Relationship Type="http://schemas.openxmlformats.org/officeDocument/2006/relationships/notesSlide" Target="/ppt/notesSlides/notesSlide13.xml" Id="Red22528f0fe84751"/></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0ec4cea204574b3d"/><Relationship Type="http://schemas.openxmlformats.org/officeDocument/2006/relationships/image" Target="../media/image.jpeg" Id="R5bdea81b2aa846d7"/><Relationship Type="http://schemas.openxmlformats.org/officeDocument/2006/relationships/image" Target="/ppt/media/image14.png" Id="R236fc3a20dd74eeb"/><Relationship Type="http://schemas.openxmlformats.org/officeDocument/2006/relationships/notesSlide" Target="/ppt/notesSlides/notesSlide14.xml" Id="Rf99ea794fdc24ce3"/></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378BB7C-650F-48B9-AE15-B83DF3B6B628}"/>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1448B98-73E2-4745-8BD3-5E951A8B5FF2}"/>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6A412891-D14C-4569-A20B-ABA7C461BB3D}"/>
              </a:ext>
            </a:extLst>
          </p:cNvPr>
          <p:cNvPicPr>
            <a:picLocks xmlns:a="http://schemas.openxmlformats.org/drawingml/2006/main" noChangeAspect="1"/>
          </p:cNvPicPr>
          <p:nvPr/>
        </p:nvPicPr>
        <p:blipFill>
          <a:blip xmlns:r="http://schemas.openxmlformats.org/officeDocument/2006/relationships" xmlns:a="http://schemas.openxmlformats.org/drawingml/2006/main" r:embed="Rcafe55b6f62b4244"/>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8FDE92-EF96-4DF9-8512-6D2F8BA76B7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OPENING   •   PART D</a:t>
            </a:r>
          </a:p>
        </p:txBody>
      </p:sp>
      <p:sp>
        <p:nvSpPr>
          <p:cNvPr id="5" name="">
            <a:extLst xmlns:a="http://schemas.openxmlformats.org/drawingml/2006/main">
              <a:ext uri="{FF2B5EF4-FFF2-40B4-BE49-F238E27FC236}">
                <a16:creationId xmlns:a16="http://schemas.microsoft.com/office/drawing/2014/main" id="{FC8E5916-DCCE-4CE9-A517-72F6C5000630}"/>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Choose what you will share</a:t>
            </a:r>
          </a:p>
        </p:txBody>
      </p:sp>
      <p:sp>
        <p:nvSpPr>
          <p:cNvPr id="6" name="">
            <a:extLst xmlns:a="http://schemas.openxmlformats.org/drawingml/2006/main">
              <a:ext uri="{FF2B5EF4-FFF2-40B4-BE49-F238E27FC236}">
                <a16:creationId xmlns:a16="http://schemas.microsoft.com/office/drawing/2014/main" id="{4CE3DB94-0626-4A44-8C00-47CB21A3E5E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choose what I enjoyed and what I learnt to do.</a:t>
            </a:r>
          </a:p>
        </p:txBody>
      </p:sp>
      <p:sp>
        <p:nvSpPr>
          <p:cNvPr id="7" name="">
            <a:extLst xmlns:a="http://schemas.openxmlformats.org/drawingml/2006/main">
              <a:ext uri="{FF2B5EF4-FFF2-40B4-BE49-F238E27FC236}">
                <a16:creationId xmlns:a16="http://schemas.microsoft.com/office/drawing/2014/main" id="{AE914F7A-F8FD-4640-A17F-ABCA409DF1CB}"/>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look back at my own art and records.</a:t>
            </a:r>
          </a:p>
        </p:txBody>
      </p:sp>
      <p:sp>
        <p:nvSpPr>
          <p:cNvPr id="8" name="">
            <a:extLst xmlns:a="http://schemas.openxmlformats.org/drawingml/2006/main">
              <a:ext uri="{FF2B5EF4-FFF2-40B4-BE49-F238E27FC236}">
                <a16:creationId xmlns:a16="http://schemas.microsoft.com/office/drawing/2014/main" id="{11E35255-F4FB-40A8-B14F-96CEC10B480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show one thing I liked and say why.</a:t>
            </a:r>
          </a:p>
        </p:txBody>
      </p:sp>
      <p:sp>
        <p:nvSpPr>
          <p:cNvPr id="9" name="">
            <a:extLst xmlns:a="http://schemas.openxmlformats.org/drawingml/2006/main">
              <a:ext uri="{FF2B5EF4-FFF2-40B4-BE49-F238E27FC236}">
                <a16:creationId xmlns:a16="http://schemas.microsoft.com/office/drawing/2014/main" id="{7BAC6505-928E-4DF9-A7C0-DE142D13B47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show one thing I learnt to do.</a:t>
            </a:r>
          </a:p>
        </p:txBody>
      </p:sp>
      <p:pic>
        <p:nvPicPr>
          <p:cNvPr id="10" name="">
            <a:extLst xmlns:a="http://schemas.openxmlformats.org/drawingml/2006/main">
              <a:ext uri="{FF2B5EF4-FFF2-40B4-BE49-F238E27FC236}">
                <a16:creationId xmlns:a16="http://schemas.microsoft.com/office/drawing/2014/main" id="{FAD3F7BA-B826-4B7E-B670-D0F82C849892}"/>
              </a:ext>
            </a:extLst>
          </p:cNvPr>
          <p:cNvPicPr>
            <a:picLocks xmlns:a="http://schemas.openxmlformats.org/drawingml/2006/main" noChangeAspect="1"/>
          </p:cNvPicPr>
          <p:nvPr/>
        </p:nvPicPr>
        <p:blipFill>
          <a:blip xmlns:r="http://schemas.openxmlformats.org/officeDocument/2006/relationships" xmlns:a="http://schemas.openxmlformats.org/drawingml/2006/main" r:embed="Rb770a159ea73420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9E7CCDA-BA3C-4887-BD81-8B9BB7A881C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2" name="">
            <a:extLst xmlns:a="http://schemas.openxmlformats.org/drawingml/2006/main">
              <a:ext uri="{FF2B5EF4-FFF2-40B4-BE49-F238E27FC236}">
                <a16:creationId xmlns:a16="http://schemas.microsoft.com/office/drawing/2014/main" id="{69A190FD-8806-4F3A-B577-D43A1073844C}"/>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1/14</a:t>
            </a:r>
          </a:p>
        </p:txBody>
      </p:sp>
      <p:sp>
        <p:nvSpPr>
          <p:cNvPr id="13" name="">
            <a:extLst xmlns:a="http://schemas.openxmlformats.org/drawingml/2006/main">
              <a:ext uri="{FF2B5EF4-FFF2-40B4-BE49-F238E27FC236}">
                <a16:creationId xmlns:a16="http://schemas.microsoft.com/office/drawing/2014/main" id="{5F0CBD30-A9C5-45D4-A290-A5CB1B219ED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201670593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F46EF6D-BC14-48A0-82E8-FFA7F79E6B5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730CB54-70DB-4777-866D-BB097B80B30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C5A4465F-740E-4336-90C1-6E4B9718AE67}"/>
              </a:ext>
            </a:extLst>
          </p:cNvPr>
          <p:cNvPicPr>
            <a:picLocks xmlns:a="http://schemas.openxmlformats.org/drawingml/2006/main" noChangeAspect="1"/>
          </p:cNvPicPr>
          <p:nvPr/>
        </p:nvPicPr>
        <p:blipFill>
          <a:blip xmlns:r="http://schemas.openxmlformats.org/officeDocument/2006/relationships" xmlns:a="http://schemas.openxmlformats.org/drawingml/2006/main" r:embed="Rd0fab809595d410e"/>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DCE9B8-1CFE-48B2-AA9E-1DCA15D9CE3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ARRIVAL   •   PART D   •   5 MIN</a:t>
            </a:r>
          </a:p>
        </p:txBody>
      </p:sp>
      <p:sp>
        <p:nvSpPr>
          <p:cNvPr id="5" name="">
            <a:extLst xmlns:a="http://schemas.openxmlformats.org/drawingml/2006/main">
              <a:ext uri="{FF2B5EF4-FFF2-40B4-BE49-F238E27FC236}">
                <a16:creationId xmlns:a16="http://schemas.microsoft.com/office/drawing/2014/main" id="{06093229-59D5-4C3D-BDFF-20C611C499F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What we bring from last time</a:t>
            </a:r>
          </a:p>
        </p:txBody>
      </p:sp>
      <p:sp>
        <p:nvSpPr>
          <p:cNvPr id="6" name="">
            <a:extLst xmlns:a="http://schemas.openxmlformats.org/drawingml/2006/main">
              <a:ext uri="{FF2B5EF4-FFF2-40B4-BE49-F238E27FC236}">
                <a16:creationId xmlns:a16="http://schemas.microsoft.com/office/drawing/2014/main" id="{731BC903-6636-4839-A8F4-D81A5B08C73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Find your own art and records.</a:t>
            </a:r>
          </a:p>
        </p:txBody>
      </p:sp>
      <p:sp>
        <p:nvSpPr>
          <p:cNvPr id="7" name="">
            <a:extLst xmlns:a="http://schemas.openxmlformats.org/drawingml/2006/main">
              <a:ext uri="{FF2B5EF4-FFF2-40B4-BE49-F238E27FC236}">
                <a16:creationId xmlns:a16="http://schemas.microsoft.com/office/drawing/2014/main" id="{EE01E8EA-8986-4A8E-935A-BEDC8DB2F5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Show one thing you made or tried.</a:t>
            </a:r>
          </a:p>
        </p:txBody>
      </p:sp>
      <p:sp>
        <p:nvSpPr>
          <p:cNvPr id="8" name="">
            <a:extLst xmlns:a="http://schemas.openxmlformats.org/drawingml/2006/main">
              <a:ext uri="{FF2B5EF4-FFF2-40B4-BE49-F238E27FC236}">
                <a16:creationId xmlns:a16="http://schemas.microsoft.com/office/drawing/2014/main" id="{9815E20D-DD71-44A1-9681-A1A4F02531A2}"/>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Which part did you like doing?</a:t>
            </a:r>
          </a:p>
        </p:txBody>
      </p:sp>
      <p:sp>
        <p:nvSpPr>
          <p:cNvPr id="9" name="">
            <a:extLst xmlns:a="http://schemas.openxmlformats.org/drawingml/2006/main">
              <a:ext uri="{FF2B5EF4-FFF2-40B4-BE49-F238E27FC236}">
                <a16:creationId xmlns:a16="http://schemas.microsoft.com/office/drawing/2014/main" id="{F63EA68F-F406-41D1-B501-F5AB7832B0A7}"/>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can you do now that was hard before?</a:t>
            </a:r>
          </a:p>
        </p:txBody>
      </p:sp>
      <p:pic>
        <p:nvPicPr>
          <p:cNvPr id="10" name="">
            <a:extLst xmlns:a="http://schemas.openxmlformats.org/drawingml/2006/main">
              <a:ext uri="{FF2B5EF4-FFF2-40B4-BE49-F238E27FC236}">
                <a16:creationId xmlns:a16="http://schemas.microsoft.com/office/drawing/2014/main" id="{E1F1CAC8-2320-4E51-9833-3D01185DE4AF}"/>
              </a:ext>
            </a:extLst>
          </p:cNvPr>
          <p:cNvPicPr>
            <a:picLocks xmlns:a="http://schemas.openxmlformats.org/drawingml/2006/main" noChangeAspect="1"/>
          </p:cNvPicPr>
          <p:nvPr/>
        </p:nvPicPr>
        <p:blipFill>
          <a:blip xmlns:r="http://schemas.openxmlformats.org/officeDocument/2006/relationships" xmlns:a="http://schemas.openxmlformats.org/drawingml/2006/main" r:embed="R8bbeeacff8214e98"/>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8886151-D768-4BBB-9ED3-8EDB25AE874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2" name="">
            <a:extLst xmlns:a="http://schemas.openxmlformats.org/drawingml/2006/main">
              <a:ext uri="{FF2B5EF4-FFF2-40B4-BE49-F238E27FC236}">
                <a16:creationId xmlns:a16="http://schemas.microsoft.com/office/drawing/2014/main" id="{846CE22D-BCD1-483F-B392-19ABF573EE67}"/>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Four short answers or marks.</a:t>
            </a:r>
          </a:p>
        </p:txBody>
      </p:sp>
      <p:sp>
        <p:nvSpPr>
          <p:cNvPr id="13" name="">
            <a:extLst xmlns:a="http://schemas.openxmlformats.org/drawingml/2006/main">
              <a:ext uri="{FF2B5EF4-FFF2-40B4-BE49-F238E27FC236}">
                <a16:creationId xmlns:a16="http://schemas.microsoft.com/office/drawing/2014/main" id="{9FC43E49-8978-4225-8092-74E759E6AB3E}"/>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2/14</a:t>
            </a:r>
          </a:p>
        </p:txBody>
      </p:sp>
      <p:sp>
        <p:nvSpPr>
          <p:cNvPr id="14" name="">
            <a:extLst xmlns:a="http://schemas.openxmlformats.org/drawingml/2006/main">
              <a:ext uri="{FF2B5EF4-FFF2-40B4-BE49-F238E27FC236}">
                <a16:creationId xmlns:a16="http://schemas.microsoft.com/office/drawing/2014/main" id="{0B32E318-9877-4AC7-9031-D00DFEC74D2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78988673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E4BE453-3886-480D-91E5-DC856A9E3CE9}"/>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56D7E6C-B7DC-474E-821F-88F3582CAFC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A493B783-C030-49B8-A3F9-9DE25330BD25}"/>
              </a:ext>
            </a:extLst>
          </p:cNvPr>
          <p:cNvPicPr>
            <a:picLocks xmlns:a="http://schemas.openxmlformats.org/drawingml/2006/main" noChangeAspect="1"/>
          </p:cNvPicPr>
          <p:nvPr/>
        </p:nvPicPr>
        <p:blipFill>
          <a:blip xmlns:r="http://schemas.openxmlformats.org/officeDocument/2006/relationships" xmlns:a="http://schemas.openxmlformats.org/drawingml/2006/main" r:embed="Rf106a53d0e974c5c"/>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EDD4C2-E119-46F7-862A-F51906D3724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STARTER   •   PART D   •   3 MIN</a:t>
            </a:r>
          </a:p>
        </p:txBody>
      </p:sp>
      <p:sp>
        <p:nvSpPr>
          <p:cNvPr id="5" name="">
            <a:extLst xmlns:a="http://schemas.openxmlformats.org/drawingml/2006/main">
              <a:ext uri="{FF2B5EF4-FFF2-40B4-BE49-F238E27FC236}">
                <a16:creationId xmlns:a16="http://schemas.microsoft.com/office/drawing/2014/main" id="{EF4C70BD-CAD9-444E-9CA9-D71066C3423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Look and choose</a:t>
            </a:r>
          </a:p>
        </p:txBody>
      </p:sp>
      <p:sp>
        <p:nvSpPr>
          <p:cNvPr id="6" name="">
            <a:extLst xmlns:a="http://schemas.openxmlformats.org/drawingml/2006/main">
              <a:ext uri="{FF2B5EF4-FFF2-40B4-BE49-F238E27FC236}">
                <a16:creationId xmlns:a16="http://schemas.microsoft.com/office/drawing/2014/main" id="{8251DE15-42F1-4BA9-ACFF-E5B6DEE2ACC1}"/>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Which card tells us what the maker enjoyed and learnt? Choose A or B.</a:t>
            </a:r>
          </a:p>
        </p:txBody>
      </p:sp>
      <p:pic>
        <p:nvPicPr>
          <p:cNvPr id="7" name="">
            <a:extLst xmlns:a="http://schemas.openxmlformats.org/drawingml/2006/main">
              <a:ext uri="{FF2B5EF4-FFF2-40B4-BE49-F238E27FC236}">
                <a16:creationId xmlns:a16="http://schemas.microsoft.com/office/drawing/2014/main" id="{476AD407-FAD8-49F8-9CF4-595EB1735BBC}"/>
              </a:ext>
            </a:extLst>
          </p:cNvPr>
          <p:cNvPicPr>
            <a:picLocks xmlns:a="http://schemas.openxmlformats.org/drawingml/2006/main" noChangeAspect="1"/>
          </p:cNvPicPr>
          <p:nvPr/>
        </p:nvPicPr>
        <p:blipFill>
          <a:blip xmlns:r="http://schemas.openxmlformats.org/officeDocument/2006/relationships" xmlns:a="http://schemas.openxmlformats.org/drawingml/2006/main" r:embed="R5426238467b34eaa"/>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00027B7-6C16-4723-A067-2E0FBB35F16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9" name="">
            <a:extLst xmlns:a="http://schemas.openxmlformats.org/drawingml/2006/main">
              <a:ext uri="{FF2B5EF4-FFF2-40B4-BE49-F238E27FC236}">
                <a16:creationId xmlns:a16="http://schemas.microsoft.com/office/drawing/2014/main" id="{3066241D-3D2A-41CE-8C8D-8C360AC3A3F5}"/>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or B, with the words that helped you choose.</a:t>
            </a:r>
          </a:p>
        </p:txBody>
      </p:sp>
      <p:sp>
        <p:nvSpPr>
          <p:cNvPr id="10" name="">
            <a:extLst xmlns:a="http://schemas.openxmlformats.org/drawingml/2006/main">
              <a:ext uri="{FF2B5EF4-FFF2-40B4-BE49-F238E27FC236}">
                <a16:creationId xmlns:a16="http://schemas.microsoft.com/office/drawing/2014/main" id="{ED7ED44C-60AB-424E-AFC7-2082B018AE6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3/14</a:t>
            </a:r>
          </a:p>
        </p:txBody>
      </p:sp>
      <p:sp>
        <p:nvSpPr>
          <p:cNvPr id="11" name="">
            <a:extLst xmlns:a="http://schemas.openxmlformats.org/drawingml/2006/main">
              <a:ext uri="{FF2B5EF4-FFF2-40B4-BE49-F238E27FC236}">
                <a16:creationId xmlns:a16="http://schemas.microsoft.com/office/drawing/2014/main" id="{30E1BF87-AFD1-47BC-9B12-EDD390FF0917}"/>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40026471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DF9AD35-FA58-4E8C-918F-3EFF6663493F}"/>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F73626D-960F-4C9F-B72B-59BF09B92A83}"/>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9741E077-353C-4887-AAF9-67E13274A278}"/>
              </a:ext>
            </a:extLst>
          </p:cNvPr>
          <p:cNvPicPr>
            <a:picLocks xmlns:a="http://schemas.openxmlformats.org/drawingml/2006/main" noChangeAspect="1"/>
          </p:cNvPicPr>
          <p:nvPr/>
        </p:nvPicPr>
        <p:blipFill>
          <a:blip xmlns:r="http://schemas.openxmlformats.org/officeDocument/2006/relationships" xmlns:a="http://schemas.openxmlformats.org/drawingml/2006/main" r:embed="R3372b4b24c084404"/>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093B95-64D1-480C-99BB-9373C720CF04}"/>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I DO   •   PART D   •   2 MIN</a:t>
            </a:r>
          </a:p>
        </p:txBody>
      </p:sp>
      <p:sp>
        <p:nvSpPr>
          <p:cNvPr id="5" name="">
            <a:extLst xmlns:a="http://schemas.openxmlformats.org/drawingml/2006/main">
              <a:ext uri="{FF2B5EF4-FFF2-40B4-BE49-F238E27FC236}">
                <a16:creationId xmlns:a16="http://schemas.microsoft.com/office/drawing/2014/main" id="{F8C3301E-8891-4860-AA4C-20FDA4422D6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Look and Choose</a:t>
            </a:r>
          </a:p>
        </p:txBody>
      </p:sp>
      <p:sp>
        <p:nvSpPr>
          <p:cNvPr id="6" name="">
            <a:extLst xmlns:a="http://schemas.openxmlformats.org/drawingml/2006/main">
              <a:ext uri="{FF2B5EF4-FFF2-40B4-BE49-F238E27FC236}">
                <a16:creationId xmlns:a16="http://schemas.microsoft.com/office/drawing/2014/main" id="{8095B015-A37C-4086-A457-514BF8F73B8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Look back at your own work and records.</a:t>
            </a:r>
          </a:p>
        </p:txBody>
      </p:sp>
      <p:sp>
        <p:nvSpPr>
          <p:cNvPr id="7" name="">
            <a:extLst xmlns:a="http://schemas.openxmlformats.org/drawingml/2006/main">
              <a:ext uri="{FF2B5EF4-FFF2-40B4-BE49-F238E27FC236}">
                <a16:creationId xmlns:a16="http://schemas.microsoft.com/office/drawing/2014/main" id="{C27954D7-44AB-43A1-BD0B-0334670C29DE}"/>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Choose one thing you liked and one thing you learnt to do.</a:t>
            </a:r>
          </a:p>
        </p:txBody>
      </p:sp>
      <p:pic>
        <p:nvPicPr>
          <p:cNvPr id="8" name="">
            <a:extLst xmlns:a="http://schemas.openxmlformats.org/drawingml/2006/main">
              <a:ext uri="{FF2B5EF4-FFF2-40B4-BE49-F238E27FC236}">
                <a16:creationId xmlns:a16="http://schemas.microsoft.com/office/drawing/2014/main" id="{18E04D7D-3D5B-4B1C-9C09-28F86AF496F5}"/>
              </a:ext>
            </a:extLst>
          </p:cNvPr>
          <p:cNvPicPr>
            <a:picLocks xmlns:a="http://schemas.openxmlformats.org/drawingml/2006/main" noChangeAspect="1"/>
          </p:cNvPicPr>
          <p:nvPr/>
        </p:nvPicPr>
        <p:blipFill>
          <a:blip xmlns:r="http://schemas.openxmlformats.org/officeDocument/2006/relationships" xmlns:a="http://schemas.openxmlformats.org/drawingml/2006/main" r:embed="Rdb15ed51677a4bd9"/>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78C3311-1F6B-4EF3-8E44-894DCFE46F7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0" name="">
            <a:extLst xmlns:a="http://schemas.openxmlformats.org/drawingml/2006/main">
              <a:ext uri="{FF2B5EF4-FFF2-40B4-BE49-F238E27FC236}">
                <a16:creationId xmlns:a16="http://schemas.microsoft.com/office/drawing/2014/main" id="{A2D23F67-6250-45C4-8658-98E031B293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real piece or record you chose.</a:t>
            </a:r>
          </a:p>
        </p:txBody>
      </p:sp>
      <p:sp>
        <p:nvSpPr>
          <p:cNvPr id="11" name="">
            <a:extLst xmlns:a="http://schemas.openxmlformats.org/drawingml/2006/main">
              <a:ext uri="{FF2B5EF4-FFF2-40B4-BE49-F238E27FC236}">
                <a16:creationId xmlns:a16="http://schemas.microsoft.com/office/drawing/2014/main" id="{3EB6CADE-867D-4211-8733-3DAB3FC77A2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4/14</a:t>
            </a:r>
          </a:p>
        </p:txBody>
      </p:sp>
      <p:sp>
        <p:nvSpPr>
          <p:cNvPr id="12" name="">
            <a:extLst xmlns:a="http://schemas.openxmlformats.org/drawingml/2006/main">
              <a:ext uri="{FF2B5EF4-FFF2-40B4-BE49-F238E27FC236}">
                <a16:creationId xmlns:a16="http://schemas.microsoft.com/office/drawing/2014/main" id="{8C833921-1DFC-458E-B967-EB5F2413BEDD}"/>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83984848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765CFCE-8E0F-4889-B8F2-930AD3D566C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58EEABC-8056-41E8-8565-9652B7B6B781}"/>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4881F59B-61BE-412F-93E9-EC4CF1566C65}"/>
              </a:ext>
            </a:extLst>
          </p:cNvPr>
          <p:cNvPicPr>
            <a:picLocks xmlns:a="http://schemas.openxmlformats.org/drawingml/2006/main" noChangeAspect="1"/>
          </p:cNvPicPr>
          <p:nvPr/>
        </p:nvPicPr>
        <p:blipFill>
          <a:blip xmlns:r="http://schemas.openxmlformats.org/officeDocument/2006/relationships" xmlns:a="http://schemas.openxmlformats.org/drawingml/2006/main" r:embed="R7dab809c411948d2"/>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42C5BA-E35E-45DA-912B-8596800F0E5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I DO   •   PART D   •   2 MIN</a:t>
            </a:r>
          </a:p>
        </p:txBody>
      </p:sp>
      <p:sp>
        <p:nvSpPr>
          <p:cNvPr id="5" name="">
            <a:extLst xmlns:a="http://schemas.openxmlformats.org/drawingml/2006/main">
              <a:ext uri="{FF2B5EF4-FFF2-40B4-BE49-F238E27FC236}">
                <a16:creationId xmlns:a16="http://schemas.microsoft.com/office/drawing/2014/main" id="{5F05F7E1-2B04-4296-B605-99987A07FB6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Show and Plan</a:t>
            </a:r>
          </a:p>
        </p:txBody>
      </p:sp>
      <p:sp>
        <p:nvSpPr>
          <p:cNvPr id="6" name="">
            <a:extLst xmlns:a="http://schemas.openxmlformats.org/drawingml/2006/main">
              <a:ext uri="{FF2B5EF4-FFF2-40B4-BE49-F238E27FC236}">
                <a16:creationId xmlns:a16="http://schemas.microsoft.com/office/drawing/2014/main" id="{D52A2E34-E849-4EF8-94DF-F5DE7E5B152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Find a real example to show each choice.</a:t>
            </a:r>
          </a:p>
        </p:txBody>
      </p:sp>
      <p:sp>
        <p:nvSpPr>
          <p:cNvPr id="7" name="">
            <a:extLst xmlns:a="http://schemas.openxmlformats.org/drawingml/2006/main">
              <a:ext uri="{FF2B5EF4-FFF2-40B4-BE49-F238E27FC236}">
                <a16:creationId xmlns:a16="http://schemas.microsoft.com/office/drawing/2014/main" id="{28CEA2C8-8A09-4132-AF4D-F9A13D6D9104}"/>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Choose who to share with and how to share.</a:t>
            </a:r>
          </a:p>
        </p:txBody>
      </p:sp>
      <p:pic>
        <p:nvPicPr>
          <p:cNvPr id="8" name="">
            <a:extLst xmlns:a="http://schemas.openxmlformats.org/drawingml/2006/main">
              <a:ext uri="{FF2B5EF4-FFF2-40B4-BE49-F238E27FC236}">
                <a16:creationId xmlns:a16="http://schemas.microsoft.com/office/drawing/2014/main" id="{87414BBC-7FDF-4836-AE55-857681F590EE}"/>
              </a:ext>
            </a:extLst>
          </p:cNvPr>
          <p:cNvPicPr>
            <a:picLocks xmlns:a="http://schemas.openxmlformats.org/drawingml/2006/main" noChangeAspect="1"/>
          </p:cNvPicPr>
          <p:nvPr/>
        </p:nvPicPr>
        <p:blipFill>
          <a:blip xmlns:r="http://schemas.openxmlformats.org/officeDocument/2006/relationships" xmlns:a="http://schemas.openxmlformats.org/drawingml/2006/main" r:embed="R9d548ce5f90d43ee"/>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37A8A5E-C091-4BF7-BBDB-F7A9E2297B6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0" name="">
            <a:extLst xmlns:a="http://schemas.openxmlformats.org/drawingml/2006/main">
              <a:ext uri="{FF2B5EF4-FFF2-40B4-BE49-F238E27FC236}">
                <a16:creationId xmlns:a16="http://schemas.microsoft.com/office/drawing/2014/main" id="{277C8A64-0127-4432-8829-87FBBEF5869F}"/>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thing you liked and one thing you learnt.</a:t>
            </a:r>
          </a:p>
        </p:txBody>
      </p:sp>
      <p:sp>
        <p:nvSpPr>
          <p:cNvPr id="11" name="">
            <a:extLst xmlns:a="http://schemas.openxmlformats.org/drawingml/2006/main">
              <a:ext uri="{FF2B5EF4-FFF2-40B4-BE49-F238E27FC236}">
                <a16:creationId xmlns:a16="http://schemas.microsoft.com/office/drawing/2014/main" id="{E87FB253-8E0F-4246-9F95-4A6686B4C08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5/14</a:t>
            </a:r>
          </a:p>
        </p:txBody>
      </p:sp>
      <p:sp>
        <p:nvSpPr>
          <p:cNvPr id="12" name="">
            <a:extLst xmlns:a="http://schemas.openxmlformats.org/drawingml/2006/main">
              <a:ext uri="{FF2B5EF4-FFF2-40B4-BE49-F238E27FC236}">
                <a16:creationId xmlns:a16="http://schemas.microsoft.com/office/drawing/2014/main" id="{43557E8D-D88D-4F95-B0CA-4C52E0021D9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8474133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5233CE6-AD9C-48D1-9852-B8DC466A7DCE}"/>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B100D16-7B31-4AAA-87E3-7F48A4CA93AC}"/>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918988D1-CDCA-425F-9723-48690F2CA617}"/>
              </a:ext>
            </a:extLst>
          </p:cNvPr>
          <p:cNvPicPr>
            <a:picLocks xmlns:a="http://schemas.openxmlformats.org/drawingml/2006/main" noChangeAspect="1"/>
          </p:cNvPicPr>
          <p:nvPr/>
        </p:nvPicPr>
        <p:blipFill>
          <a:blip xmlns:r="http://schemas.openxmlformats.org/officeDocument/2006/relationships" xmlns:a="http://schemas.openxmlformats.org/drawingml/2006/main" r:embed="R0dc7ae2d4cb84f57"/>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558525-9385-4FAD-BA7A-D2EBA4054C5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I DO   •   PART D   •   2 MIN</a:t>
            </a:r>
          </a:p>
        </p:txBody>
      </p:sp>
      <p:sp>
        <p:nvSpPr>
          <p:cNvPr id="5" name="">
            <a:extLst xmlns:a="http://schemas.openxmlformats.org/drawingml/2006/main">
              <a:ext uri="{FF2B5EF4-FFF2-40B4-BE49-F238E27FC236}">
                <a16:creationId xmlns:a16="http://schemas.microsoft.com/office/drawing/2014/main" id="{DB104E02-BD0C-4805-A76B-95A8B4C454A5}"/>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Words to use</a:t>
            </a:r>
          </a:p>
        </p:txBody>
      </p:sp>
      <p:sp>
        <p:nvSpPr>
          <p:cNvPr id="6" name="">
            <a:extLst xmlns:a="http://schemas.openxmlformats.org/drawingml/2006/main">
              <a:ext uri="{FF2B5EF4-FFF2-40B4-BE49-F238E27FC236}">
                <a16:creationId xmlns:a16="http://schemas.microsoft.com/office/drawing/2014/main" id="{B8DC21BA-1E39-43B4-8030-A25A4D6240F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enjoy — To like what you do.</a:t>
            </a:r>
          </a:p>
        </p:txBody>
      </p:sp>
      <p:sp>
        <p:nvSpPr>
          <p:cNvPr id="7" name="">
            <a:extLst xmlns:a="http://schemas.openxmlformats.org/drawingml/2006/main">
              <a:ext uri="{FF2B5EF4-FFF2-40B4-BE49-F238E27FC236}">
                <a16:creationId xmlns:a16="http://schemas.microsoft.com/office/drawing/2014/main" id="{EA6CA9C9-5F10-4099-8F1A-408163D9843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achieve — To learn or do a new thing through your own work.</a:t>
            </a:r>
          </a:p>
        </p:txBody>
      </p:sp>
      <p:sp>
        <p:nvSpPr>
          <p:cNvPr id="8" name="">
            <a:extLst xmlns:a="http://schemas.openxmlformats.org/drawingml/2006/main">
              <a:ext uri="{FF2B5EF4-FFF2-40B4-BE49-F238E27FC236}">
                <a16:creationId xmlns:a16="http://schemas.microsoft.com/office/drawing/2014/main" id="{43C413A4-69A9-4F49-943B-A9B510ED546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audience — The people who see or hear your share.</a:t>
            </a:r>
          </a:p>
        </p:txBody>
      </p:sp>
      <p:sp>
        <p:nvSpPr>
          <p:cNvPr id="9" name="">
            <a:extLst xmlns:a="http://schemas.openxmlformats.org/drawingml/2006/main">
              <a:ext uri="{FF2B5EF4-FFF2-40B4-BE49-F238E27FC236}">
                <a16:creationId xmlns:a16="http://schemas.microsoft.com/office/drawing/2014/main" id="{1FC03271-2606-42F8-BC76-6475981AE5A0}"/>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evidence — A record of what you did or learnt.</a:t>
            </a:r>
          </a:p>
        </p:txBody>
      </p:sp>
      <p:pic>
        <p:nvPicPr>
          <p:cNvPr id="10" name="">
            <a:extLst xmlns:a="http://schemas.openxmlformats.org/drawingml/2006/main">
              <a:ext uri="{FF2B5EF4-FFF2-40B4-BE49-F238E27FC236}">
                <a16:creationId xmlns:a16="http://schemas.microsoft.com/office/drawing/2014/main" id="{B5441938-02AB-4F4F-9AF2-65B3CA9524AD}"/>
              </a:ext>
            </a:extLst>
          </p:cNvPr>
          <p:cNvPicPr>
            <a:picLocks xmlns:a="http://schemas.openxmlformats.org/drawingml/2006/main" noChangeAspect="1"/>
          </p:cNvPicPr>
          <p:nvPr/>
        </p:nvPicPr>
        <p:blipFill>
          <a:blip xmlns:r="http://schemas.openxmlformats.org/officeDocument/2006/relationships" xmlns:a="http://schemas.openxmlformats.org/drawingml/2006/main" r:embed="R4faf680895754fb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EF99029-8CAB-4532-9E29-193BC3F62C4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2" name="">
            <a:extLst xmlns:a="http://schemas.openxmlformats.org/drawingml/2006/main">
              <a:ext uri="{FF2B5EF4-FFF2-40B4-BE49-F238E27FC236}">
                <a16:creationId xmlns:a16="http://schemas.microsoft.com/office/drawing/2014/main" id="{D4406D81-DDFF-4DFF-B3A8-C917C75191D3}"/>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word with a sketch or example.</a:t>
            </a:r>
          </a:p>
        </p:txBody>
      </p:sp>
      <p:sp>
        <p:nvSpPr>
          <p:cNvPr id="13" name="">
            <a:extLst xmlns:a="http://schemas.openxmlformats.org/drawingml/2006/main">
              <a:ext uri="{FF2B5EF4-FFF2-40B4-BE49-F238E27FC236}">
                <a16:creationId xmlns:a16="http://schemas.microsoft.com/office/drawing/2014/main" id="{FF3DEDD6-538F-4F95-AAD5-4723A0794E07}"/>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6/14</a:t>
            </a:r>
          </a:p>
        </p:txBody>
      </p:sp>
      <p:sp>
        <p:nvSpPr>
          <p:cNvPr id="14" name="">
            <a:extLst xmlns:a="http://schemas.openxmlformats.org/drawingml/2006/main">
              <a:ext uri="{FF2B5EF4-FFF2-40B4-BE49-F238E27FC236}">
                <a16:creationId xmlns:a16="http://schemas.microsoft.com/office/drawing/2014/main" id="{ABBCA9C7-D1D7-404D-8865-773F99D57BA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80664202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A4E94A9-B31F-46BC-B1DB-C2B4B74D20C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31CC837-84BA-4A5B-AC3F-FEDB2E681447}"/>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62AEC027-0EBC-4F7C-B93B-7FEF7B9C568E}"/>
              </a:ext>
            </a:extLst>
          </p:cNvPr>
          <p:cNvPicPr>
            <a:picLocks xmlns:a="http://schemas.openxmlformats.org/drawingml/2006/main" noChangeAspect="1"/>
          </p:cNvPicPr>
          <p:nvPr/>
        </p:nvPicPr>
        <p:blipFill>
          <a:blip xmlns:r="http://schemas.openxmlformats.org/officeDocument/2006/relationships" xmlns:a="http://schemas.openxmlformats.org/drawingml/2006/main" r:embed="Ra877545233974f8e"/>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B4CF8D-D430-4702-9FC8-F14C4BC00BC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WE DO   •   PART D   •   4 MIN</a:t>
            </a:r>
          </a:p>
        </p:txBody>
      </p:sp>
      <p:sp>
        <p:nvSpPr>
          <p:cNvPr id="5" name="">
            <a:extLst xmlns:a="http://schemas.openxmlformats.org/drawingml/2006/main">
              <a:ext uri="{FF2B5EF4-FFF2-40B4-BE49-F238E27FC236}">
                <a16:creationId xmlns:a16="http://schemas.microsoft.com/office/drawing/2014/main" id="{60FF193B-5F49-46EC-AD7D-74204CAC41FA}"/>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Try it together</a:t>
            </a:r>
          </a:p>
        </p:txBody>
      </p:sp>
      <p:sp>
        <p:nvSpPr>
          <p:cNvPr id="6" name="">
            <a:extLst xmlns:a="http://schemas.openxmlformats.org/drawingml/2006/main">
              <a:ext uri="{FF2B5EF4-FFF2-40B4-BE49-F238E27FC236}">
                <a16:creationId xmlns:a16="http://schemas.microsoft.com/office/drawing/2014/main" id="{34E4D04B-C825-48A3-BA63-483EE199054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point to what the model maker liked.</a:t>
            </a:r>
          </a:p>
        </p:txBody>
      </p:sp>
      <p:sp>
        <p:nvSpPr>
          <p:cNvPr id="7" name="">
            <a:extLst xmlns:a="http://schemas.openxmlformats.org/drawingml/2006/main">
              <a:ext uri="{FF2B5EF4-FFF2-40B4-BE49-F238E27FC236}">
                <a16:creationId xmlns:a16="http://schemas.microsoft.com/office/drawing/2014/main" id="{62A3643B-C0B0-47D5-8214-811754DA28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find the reason in the model’s words.</a:t>
            </a:r>
          </a:p>
        </p:txBody>
      </p:sp>
      <p:pic>
        <p:nvPicPr>
          <p:cNvPr id="8" name="">
            <a:extLst xmlns:a="http://schemas.openxmlformats.org/drawingml/2006/main">
              <a:ext uri="{FF2B5EF4-FFF2-40B4-BE49-F238E27FC236}">
                <a16:creationId xmlns:a16="http://schemas.microsoft.com/office/drawing/2014/main" id="{5BD70727-4CF2-4675-9204-98D9AA8BDFDB}"/>
              </a:ext>
            </a:extLst>
          </p:cNvPr>
          <p:cNvPicPr>
            <a:picLocks xmlns:a="http://schemas.openxmlformats.org/drawingml/2006/main" noChangeAspect="1"/>
          </p:cNvPicPr>
          <p:nvPr/>
        </p:nvPicPr>
        <p:blipFill>
          <a:blip xmlns:r="http://schemas.openxmlformats.org/officeDocument/2006/relationships" xmlns:a="http://schemas.openxmlformats.org/drawingml/2006/main" r:embed="R6e62cca711af458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E697040-717A-4B45-8768-888B6C9CFA2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0" name="">
            <a:extLst xmlns:a="http://schemas.openxmlformats.org/drawingml/2006/main">
              <a:ext uri="{FF2B5EF4-FFF2-40B4-BE49-F238E27FC236}">
                <a16:creationId xmlns:a16="http://schemas.microsoft.com/office/drawing/2014/main" id="{D075139B-9208-4A4C-822C-D2E5DABCFC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The model’s own reason.</a:t>
            </a:r>
          </a:p>
        </p:txBody>
      </p:sp>
      <p:sp>
        <p:nvSpPr>
          <p:cNvPr id="11" name="">
            <a:extLst xmlns:a="http://schemas.openxmlformats.org/drawingml/2006/main">
              <a:ext uri="{FF2B5EF4-FFF2-40B4-BE49-F238E27FC236}">
                <a16:creationId xmlns:a16="http://schemas.microsoft.com/office/drawing/2014/main" id="{E6415F03-87EA-4C62-8DAC-73B05A212E8A}"/>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7/14</a:t>
            </a:r>
          </a:p>
        </p:txBody>
      </p:sp>
      <p:sp>
        <p:nvSpPr>
          <p:cNvPr id="12" name="">
            <a:extLst xmlns:a="http://schemas.openxmlformats.org/drawingml/2006/main">
              <a:ext uri="{FF2B5EF4-FFF2-40B4-BE49-F238E27FC236}">
                <a16:creationId xmlns:a16="http://schemas.microsoft.com/office/drawing/2014/main" id="{3E269BFC-177B-469B-8184-2E4FDBE4CF2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5636200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40A57A8-6102-4418-9167-A9FFBFBF71A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7E795BC-B8B6-4500-AD31-4BC32AEBF68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48F1A8CE-C80E-4949-9714-CDEA777BFF26}"/>
              </a:ext>
            </a:extLst>
          </p:cNvPr>
          <p:cNvPicPr>
            <a:picLocks xmlns:a="http://schemas.openxmlformats.org/drawingml/2006/main" noChangeAspect="1"/>
          </p:cNvPicPr>
          <p:nvPr/>
        </p:nvPicPr>
        <p:blipFill>
          <a:blip xmlns:r="http://schemas.openxmlformats.org/officeDocument/2006/relationships" xmlns:a="http://schemas.openxmlformats.org/drawingml/2006/main" r:embed="R49462c3916cb4ba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DEE167-8FCD-4868-ADD3-3D4517231B36}"/>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WE DO   •   PART D   •   4 MIN</a:t>
            </a:r>
          </a:p>
        </p:txBody>
      </p:sp>
      <p:sp>
        <p:nvSpPr>
          <p:cNvPr id="5" name="">
            <a:extLst xmlns:a="http://schemas.openxmlformats.org/drawingml/2006/main">
              <a:ext uri="{FF2B5EF4-FFF2-40B4-BE49-F238E27FC236}">
                <a16:creationId xmlns:a16="http://schemas.microsoft.com/office/drawing/2014/main" id="{DAA9B9B3-C41A-415D-9E43-F8AF619B5A7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One check and one choice</a:t>
            </a:r>
          </a:p>
        </p:txBody>
      </p:sp>
      <p:sp>
        <p:nvSpPr>
          <p:cNvPr id="6" name="">
            <a:extLst xmlns:a="http://schemas.openxmlformats.org/drawingml/2006/main">
              <a:ext uri="{FF2B5EF4-FFF2-40B4-BE49-F238E27FC236}">
                <a16:creationId xmlns:a16="http://schemas.microsoft.com/office/drawing/2014/main" id="{3DC80C8D-D870-4A92-A5A5-08CD630DC2F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point to a skill the model maker learnt.</a:t>
            </a:r>
          </a:p>
        </p:txBody>
      </p:sp>
      <p:sp>
        <p:nvSpPr>
          <p:cNvPr id="7" name="">
            <a:extLst xmlns:a="http://schemas.openxmlformats.org/drawingml/2006/main">
              <a:ext uri="{FF2B5EF4-FFF2-40B4-BE49-F238E27FC236}">
                <a16:creationId xmlns:a16="http://schemas.microsoft.com/office/drawing/2014/main" id="{08031ECE-2135-4673-BE7F-267C214C64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find the work that shows it.</a:t>
            </a:r>
          </a:p>
        </p:txBody>
      </p:sp>
      <p:pic>
        <p:nvPicPr>
          <p:cNvPr id="8" name="">
            <a:extLst xmlns:a="http://schemas.openxmlformats.org/drawingml/2006/main">
              <a:ext uri="{FF2B5EF4-FFF2-40B4-BE49-F238E27FC236}">
                <a16:creationId xmlns:a16="http://schemas.microsoft.com/office/drawing/2014/main" id="{770207C9-4503-4AA2-87E3-D241849CE93F}"/>
              </a:ext>
            </a:extLst>
          </p:cNvPr>
          <p:cNvPicPr>
            <a:picLocks xmlns:a="http://schemas.openxmlformats.org/drawingml/2006/main" noChangeAspect="1"/>
          </p:cNvPicPr>
          <p:nvPr/>
        </p:nvPicPr>
        <p:blipFill>
          <a:blip xmlns:r="http://schemas.openxmlformats.org/officeDocument/2006/relationships" xmlns:a="http://schemas.openxmlformats.org/drawingml/2006/main" r:embed="R9873245e4949412c"/>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3840E8A-6BDC-43DE-8F75-83F72DCD9D34}"/>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0" name="">
            <a:extLst xmlns:a="http://schemas.openxmlformats.org/drawingml/2006/main">
              <a:ext uri="{FF2B5EF4-FFF2-40B4-BE49-F238E27FC236}">
                <a16:creationId xmlns:a16="http://schemas.microsoft.com/office/drawing/2014/main" id="{D29748D8-B34A-4FF4-B08E-8708909CAB4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real example to match the claim.</a:t>
            </a:r>
          </a:p>
        </p:txBody>
      </p:sp>
      <p:sp>
        <p:nvSpPr>
          <p:cNvPr id="11" name="">
            <a:extLst xmlns:a="http://schemas.openxmlformats.org/drawingml/2006/main">
              <a:ext uri="{FF2B5EF4-FFF2-40B4-BE49-F238E27FC236}">
                <a16:creationId xmlns:a16="http://schemas.microsoft.com/office/drawing/2014/main" id="{AD15AD02-D582-4AB3-BCFE-7AB1B4FC8F50}"/>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8/14</a:t>
            </a:r>
          </a:p>
        </p:txBody>
      </p:sp>
      <p:sp>
        <p:nvSpPr>
          <p:cNvPr id="12" name="">
            <a:extLst xmlns:a="http://schemas.openxmlformats.org/drawingml/2006/main">
              <a:ext uri="{FF2B5EF4-FFF2-40B4-BE49-F238E27FC236}">
                <a16:creationId xmlns:a16="http://schemas.microsoft.com/office/drawing/2014/main" id="{3FB523B1-31AE-4C66-BB9A-79184E4FE191}"/>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28194987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E24D6C5-5858-4E91-B29F-EA14650A58E4}"/>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29F2875-C16B-4CA6-914A-70CCA6D001F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C5C95101-3CDC-4B4C-AC2B-276EEBD635B3}"/>
              </a:ext>
            </a:extLst>
          </p:cNvPr>
          <p:cNvPicPr>
            <a:picLocks xmlns:a="http://schemas.openxmlformats.org/drawingml/2006/main" noChangeAspect="1"/>
          </p:cNvPicPr>
          <p:nvPr/>
        </p:nvPicPr>
        <p:blipFill>
          <a:blip xmlns:r="http://schemas.openxmlformats.org/officeDocument/2006/relationships" xmlns:a="http://schemas.openxmlformats.org/drawingml/2006/main" r:embed="R45be05354ca04952"/>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C7912B-2065-4DA9-B634-6856AE7ECBF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   •   15 MIN</a:t>
            </a:r>
          </a:p>
        </p:txBody>
      </p:sp>
      <p:sp>
        <p:nvSpPr>
          <p:cNvPr id="5" name="">
            <a:extLst xmlns:a="http://schemas.openxmlformats.org/drawingml/2006/main">
              <a:ext uri="{FF2B5EF4-FFF2-40B4-BE49-F238E27FC236}">
                <a16:creationId xmlns:a16="http://schemas.microsoft.com/office/drawing/2014/main" id="{31A85D98-ABDA-4CFE-8B05-39011D918592}"/>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Choose one route</a:t>
            </a:r>
          </a:p>
        </p:txBody>
      </p:sp>
      <p:sp>
        <p:nvSpPr>
          <p:cNvPr id="6" name="">
            <a:extLst xmlns:a="http://schemas.openxmlformats.org/drawingml/2006/main">
              <a:ext uri="{FF2B5EF4-FFF2-40B4-BE49-F238E27FC236}">
                <a16:creationId xmlns:a16="http://schemas.microsoft.com/office/drawing/2014/main" id="{44A8B1F2-ADF8-40EA-BF85-B7607A947A1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Supported: use the steps with help.</a:t>
            </a:r>
          </a:p>
        </p:txBody>
      </p:sp>
      <p:sp>
        <p:nvSpPr>
          <p:cNvPr id="7" name="">
            <a:extLst xmlns:a="http://schemas.openxmlformats.org/drawingml/2006/main">
              <a:ext uri="{FF2B5EF4-FFF2-40B4-BE49-F238E27FC236}">
                <a16:creationId xmlns:a16="http://schemas.microsoft.com/office/drawing/2014/main" id="{DA162206-9F2E-406A-8B19-57C0B8CEED57}"/>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Independent: make your own choices.</a:t>
            </a:r>
          </a:p>
        </p:txBody>
      </p:sp>
      <p:sp>
        <p:nvSpPr>
          <p:cNvPr id="8" name="">
            <a:extLst xmlns:a="http://schemas.openxmlformats.org/drawingml/2006/main">
              <a:ext uri="{FF2B5EF4-FFF2-40B4-BE49-F238E27FC236}">
                <a16:creationId xmlns:a16="http://schemas.microsoft.com/office/drawing/2014/main" id="{3D03913B-FEF1-4F67-A83A-DA0B15D83E54}"/>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Aspire: add depth to your review or plan.</a:t>
            </a:r>
          </a:p>
        </p:txBody>
      </p:sp>
      <p:sp>
        <p:nvSpPr>
          <p:cNvPr id="9" name="">
            <a:extLst xmlns:a="http://schemas.openxmlformats.org/drawingml/2006/main">
              <a:ext uri="{FF2B5EF4-FFF2-40B4-BE49-F238E27FC236}">
                <a16:creationId xmlns:a16="http://schemas.microsoft.com/office/drawing/2014/main" id="{59D7A850-87EE-4CF4-BC72-965545E186A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Use one route. Keep your own record.</a:t>
            </a:r>
          </a:p>
        </p:txBody>
      </p:sp>
      <p:pic>
        <p:nvPicPr>
          <p:cNvPr id="10" name="">
            <a:extLst xmlns:a="http://schemas.openxmlformats.org/drawingml/2006/main">
              <a:ext uri="{FF2B5EF4-FFF2-40B4-BE49-F238E27FC236}">
                <a16:creationId xmlns:a16="http://schemas.microsoft.com/office/drawing/2014/main" id="{122B9ECD-4CF8-496C-B7B5-FA40B018BBC3}"/>
              </a:ext>
            </a:extLst>
          </p:cNvPr>
          <p:cNvPicPr>
            <a:picLocks xmlns:a="http://schemas.openxmlformats.org/drawingml/2006/main" noChangeAspect="1"/>
          </p:cNvPicPr>
          <p:nvPr/>
        </p:nvPicPr>
        <p:blipFill>
          <a:blip xmlns:r="http://schemas.openxmlformats.org/officeDocument/2006/relationships" xmlns:a="http://schemas.openxmlformats.org/drawingml/2006/main" r:embed="Ra0859a83e10c4af7"/>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799E038-A48D-4530-BD1B-D275FDB69795}"/>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2" name="">
            <a:extLst xmlns:a="http://schemas.openxmlformats.org/drawingml/2006/main">
              <a:ext uri="{FF2B5EF4-FFF2-40B4-BE49-F238E27FC236}">
                <a16:creationId xmlns:a16="http://schemas.microsoft.com/office/drawing/2014/main" id="{C8FEFE21-9E40-4334-8B1F-AE5C2CFA5E38}"/>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choices and plan for the share.</a:t>
            </a:r>
          </a:p>
        </p:txBody>
      </p:sp>
      <p:sp>
        <p:nvSpPr>
          <p:cNvPr id="13" name="">
            <a:extLst xmlns:a="http://schemas.openxmlformats.org/drawingml/2006/main">
              <a:ext uri="{FF2B5EF4-FFF2-40B4-BE49-F238E27FC236}">
                <a16:creationId xmlns:a16="http://schemas.microsoft.com/office/drawing/2014/main" id="{567AA458-D084-4744-8A95-28C8B380BD2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9/14</a:t>
            </a:r>
          </a:p>
        </p:txBody>
      </p:sp>
      <p:sp>
        <p:nvSpPr>
          <p:cNvPr id="14" name="">
            <a:extLst xmlns:a="http://schemas.openxmlformats.org/drawingml/2006/main">
              <a:ext uri="{FF2B5EF4-FFF2-40B4-BE49-F238E27FC236}">
                <a16:creationId xmlns:a16="http://schemas.microsoft.com/office/drawing/2014/main" id="{677C8B09-3065-4E82-8267-69A5BA8405F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1812183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A26050E-A50F-4889-B31B-B89106A862D3}"/>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468F8D5-BA7E-4C77-A2B2-C8FB91C83EF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A17684A9-747F-49AC-B9B8-FE16B037A018}"/>
              </a:ext>
            </a:extLst>
          </p:cNvPr>
          <p:cNvPicPr>
            <a:picLocks xmlns:a="http://schemas.openxmlformats.org/drawingml/2006/main" noChangeAspect="1"/>
          </p:cNvPicPr>
          <p:nvPr/>
        </p:nvPicPr>
        <p:blipFill>
          <a:blip xmlns:r="http://schemas.openxmlformats.org/officeDocument/2006/relationships" xmlns:a="http://schemas.openxmlformats.org/drawingml/2006/main" r:embed="R510ae3e6dff24095"/>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FC92A5-6E56-46F9-A910-6B31F94334B0}"/>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a:t>
            </a:r>
          </a:p>
        </p:txBody>
      </p:sp>
      <p:sp>
        <p:nvSpPr>
          <p:cNvPr id="5" name="">
            <a:extLst xmlns:a="http://schemas.openxmlformats.org/drawingml/2006/main">
              <a:ext uri="{FF2B5EF4-FFF2-40B4-BE49-F238E27FC236}">
                <a16:creationId xmlns:a16="http://schemas.microsoft.com/office/drawing/2014/main" id="{DAEAE597-C2A7-40C2-A34B-11E38C1215EC}"/>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Supported</a:t>
            </a:r>
          </a:p>
        </p:txBody>
      </p:sp>
      <p:sp>
        <p:nvSpPr>
          <p:cNvPr id="6" name="">
            <a:extLst xmlns:a="http://schemas.openxmlformats.org/drawingml/2006/main">
              <a:ext uri="{FF2B5EF4-FFF2-40B4-BE49-F238E27FC236}">
                <a16:creationId xmlns:a16="http://schemas.microsoft.com/office/drawing/2014/main" id="{34681212-DF50-4EDC-87C7-A25F912336D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Look at two real pieces with help.</a:t>
            </a:r>
          </a:p>
        </p:txBody>
      </p:sp>
      <p:sp>
        <p:nvSpPr>
          <p:cNvPr id="7" name="">
            <a:extLst xmlns:a="http://schemas.openxmlformats.org/drawingml/2006/main">
              <a:ext uri="{FF2B5EF4-FFF2-40B4-BE49-F238E27FC236}">
                <a16:creationId xmlns:a16="http://schemas.microsoft.com/office/drawing/2014/main" id="{471BDEC8-2E76-4183-B76C-92DCE24CE44D}"/>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Point to one thing you liked. Say or show why.</a:t>
            </a:r>
          </a:p>
        </p:txBody>
      </p:sp>
      <p:sp>
        <p:nvSpPr>
          <p:cNvPr id="8" name="">
            <a:extLst xmlns:a="http://schemas.openxmlformats.org/drawingml/2006/main">
              <a:ext uri="{FF2B5EF4-FFF2-40B4-BE49-F238E27FC236}">
                <a16:creationId xmlns:a16="http://schemas.microsoft.com/office/drawing/2014/main" id="{9DF5AA34-AC65-46B0-A4A9-34E14D8591C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Point to one thing you learnt to do.</a:t>
            </a:r>
          </a:p>
        </p:txBody>
      </p:sp>
      <p:sp>
        <p:nvSpPr>
          <p:cNvPr id="9" name="">
            <a:extLst xmlns:a="http://schemas.openxmlformats.org/drawingml/2006/main">
              <a:ext uri="{FF2B5EF4-FFF2-40B4-BE49-F238E27FC236}">
                <a16:creationId xmlns:a16="http://schemas.microsoft.com/office/drawing/2014/main" id="{D65519B0-C259-4DD6-9545-B584A0DEEC69}"/>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Use a prompt card to show your own choice.</a:t>
            </a:r>
          </a:p>
        </p:txBody>
      </p:sp>
      <p:sp>
        <p:nvSpPr>
          <p:cNvPr id="10" name="">
            <a:extLst xmlns:a="http://schemas.openxmlformats.org/drawingml/2006/main">
              <a:ext uri="{FF2B5EF4-FFF2-40B4-BE49-F238E27FC236}">
                <a16:creationId xmlns:a16="http://schemas.microsoft.com/office/drawing/2014/main" id="{BE71B037-EE2A-4816-8B1F-F2341D6AE424}"/>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Choose a way to share with someone you trust.</a:t>
            </a:r>
          </a:p>
        </p:txBody>
      </p:sp>
      <p:pic>
        <p:nvPicPr>
          <p:cNvPr id="11" name="">
            <a:extLst xmlns:a="http://schemas.openxmlformats.org/drawingml/2006/main">
              <a:ext uri="{FF2B5EF4-FFF2-40B4-BE49-F238E27FC236}">
                <a16:creationId xmlns:a16="http://schemas.microsoft.com/office/drawing/2014/main" id="{7EE51FDD-B072-4E5B-AF59-6F9A7E442B93}"/>
              </a:ext>
            </a:extLst>
          </p:cNvPr>
          <p:cNvPicPr>
            <a:picLocks xmlns:a="http://schemas.openxmlformats.org/drawingml/2006/main" noChangeAspect="1"/>
          </p:cNvPicPr>
          <p:nvPr/>
        </p:nvPicPr>
        <p:blipFill>
          <a:blip xmlns:r="http://schemas.openxmlformats.org/officeDocument/2006/relationships" xmlns:a="http://schemas.openxmlformats.org/drawingml/2006/main" r:embed="Rceefea8f8ce34f1d"/>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B975959-BE08-41F5-9233-5429052CE88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3" name="">
            <a:extLst xmlns:a="http://schemas.openxmlformats.org/drawingml/2006/main">
              <a:ext uri="{FF2B5EF4-FFF2-40B4-BE49-F238E27FC236}">
                <a16:creationId xmlns:a16="http://schemas.microsoft.com/office/drawing/2014/main" id="{28B1797C-71E3-40C9-8079-357CA732C7A1}"/>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choices and plan for the share.</a:t>
            </a:r>
          </a:p>
        </p:txBody>
      </p:sp>
      <p:sp>
        <p:nvSpPr>
          <p:cNvPr id="14" name="">
            <a:extLst xmlns:a="http://schemas.openxmlformats.org/drawingml/2006/main">
              <a:ext uri="{FF2B5EF4-FFF2-40B4-BE49-F238E27FC236}">
                <a16:creationId xmlns:a16="http://schemas.microsoft.com/office/drawing/2014/main" id="{2835D511-20F0-4F7A-B18C-98EF9AE1BE1D}"/>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10/14</a:t>
            </a:r>
          </a:p>
        </p:txBody>
      </p:sp>
      <p:sp>
        <p:nvSpPr>
          <p:cNvPr id="15" name="">
            <a:extLst xmlns:a="http://schemas.openxmlformats.org/drawingml/2006/main">
              <a:ext uri="{FF2B5EF4-FFF2-40B4-BE49-F238E27FC236}">
                <a16:creationId xmlns:a16="http://schemas.microsoft.com/office/drawing/2014/main" id="{CFE66D9B-46C1-41B2-889A-66DE360AC4A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41632551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E4EEEC0-CF67-4FCC-8D72-5A8858F9B81D}"/>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D952430-AF57-48BD-BA1C-F8AC70C73645}"/>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77ACAB70-F555-4076-A1B0-99899A55E720}"/>
              </a:ext>
            </a:extLst>
          </p:cNvPr>
          <p:cNvPicPr>
            <a:picLocks xmlns:a="http://schemas.openxmlformats.org/drawingml/2006/main" noChangeAspect="1"/>
          </p:cNvPicPr>
          <p:nvPr/>
        </p:nvPicPr>
        <p:blipFill>
          <a:blip xmlns:r="http://schemas.openxmlformats.org/officeDocument/2006/relationships" xmlns:a="http://schemas.openxmlformats.org/drawingml/2006/main" r:embed="R131292318f174285"/>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F87E1C-6557-413E-A846-FEDD0F8A726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a:t>
            </a:r>
          </a:p>
        </p:txBody>
      </p:sp>
      <p:sp>
        <p:nvSpPr>
          <p:cNvPr id="5" name="">
            <a:extLst xmlns:a="http://schemas.openxmlformats.org/drawingml/2006/main">
              <a:ext uri="{FF2B5EF4-FFF2-40B4-BE49-F238E27FC236}">
                <a16:creationId xmlns:a16="http://schemas.microsoft.com/office/drawing/2014/main" id="{D3FA9D64-91DA-4C63-A0EE-565017080F4B}"/>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Independent</a:t>
            </a:r>
          </a:p>
        </p:txBody>
      </p:sp>
      <p:sp>
        <p:nvSpPr>
          <p:cNvPr id="6" name="">
            <a:extLst xmlns:a="http://schemas.openxmlformats.org/drawingml/2006/main">
              <a:ext uri="{FF2B5EF4-FFF2-40B4-BE49-F238E27FC236}">
                <a16:creationId xmlns:a16="http://schemas.microsoft.com/office/drawing/2014/main" id="{956205CC-07EB-4A3F-946A-05A771C1F48B}"/>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Look back at your own A, B and C records.</a:t>
            </a:r>
          </a:p>
        </p:txBody>
      </p:sp>
      <p:sp>
        <p:nvSpPr>
          <p:cNvPr id="7" name="">
            <a:extLst xmlns:a="http://schemas.openxmlformats.org/drawingml/2006/main">
              <a:ext uri="{FF2B5EF4-FFF2-40B4-BE49-F238E27FC236}">
                <a16:creationId xmlns:a16="http://schemas.microsoft.com/office/drawing/2014/main" id="{2A01FF0B-1263-4E5B-BB6F-7E81F50BEE45}"/>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Choose one thing you enjoyed and say why.</a:t>
            </a:r>
          </a:p>
        </p:txBody>
      </p:sp>
      <p:sp>
        <p:nvSpPr>
          <p:cNvPr id="8" name="">
            <a:extLst xmlns:a="http://schemas.openxmlformats.org/drawingml/2006/main">
              <a:ext uri="{FF2B5EF4-FFF2-40B4-BE49-F238E27FC236}">
                <a16:creationId xmlns:a16="http://schemas.microsoft.com/office/drawing/2014/main" id="{26CB1337-1453-40A4-80B0-7E64532AFC2C}"/>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Choose one thing you learnt or did well.</a:t>
            </a:r>
          </a:p>
        </p:txBody>
      </p:sp>
      <p:sp>
        <p:nvSpPr>
          <p:cNvPr id="9" name="">
            <a:extLst xmlns:a="http://schemas.openxmlformats.org/drawingml/2006/main">
              <a:ext uri="{FF2B5EF4-FFF2-40B4-BE49-F238E27FC236}">
                <a16:creationId xmlns:a16="http://schemas.microsoft.com/office/drawing/2014/main" id="{BB7EB952-2B01-448E-8A50-78FC58B2893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Link both choices to work you can show.</a:t>
            </a:r>
          </a:p>
        </p:txBody>
      </p:sp>
      <p:sp>
        <p:nvSpPr>
          <p:cNvPr id="10" name="">
            <a:extLst xmlns:a="http://schemas.openxmlformats.org/drawingml/2006/main">
              <a:ext uri="{FF2B5EF4-FFF2-40B4-BE49-F238E27FC236}">
                <a16:creationId xmlns:a16="http://schemas.microsoft.com/office/drawing/2014/main" id="{43A29B56-D5A7-4603-A7D2-DC53AB5D1FD7}"/>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Plan who to share with and how.</a:t>
            </a:r>
          </a:p>
        </p:txBody>
      </p:sp>
      <p:pic>
        <p:nvPicPr>
          <p:cNvPr id="11" name="">
            <a:extLst xmlns:a="http://schemas.openxmlformats.org/drawingml/2006/main">
              <a:ext uri="{FF2B5EF4-FFF2-40B4-BE49-F238E27FC236}">
                <a16:creationId xmlns:a16="http://schemas.microsoft.com/office/drawing/2014/main" id="{D05D7969-6CEC-4F3D-86AA-4E13B003C0C1}"/>
              </a:ext>
            </a:extLst>
          </p:cNvPr>
          <p:cNvPicPr>
            <a:picLocks xmlns:a="http://schemas.openxmlformats.org/drawingml/2006/main" noChangeAspect="1"/>
          </p:cNvPicPr>
          <p:nvPr/>
        </p:nvPicPr>
        <p:blipFill>
          <a:blip xmlns:r="http://schemas.openxmlformats.org/officeDocument/2006/relationships" xmlns:a="http://schemas.openxmlformats.org/drawingml/2006/main" r:embed="Rc125be7114b94f3c"/>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D7315E05-2F33-4E00-BD40-25EEBE77A08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3" name="">
            <a:extLst xmlns:a="http://schemas.openxmlformats.org/drawingml/2006/main">
              <a:ext uri="{FF2B5EF4-FFF2-40B4-BE49-F238E27FC236}">
                <a16:creationId xmlns:a16="http://schemas.microsoft.com/office/drawing/2014/main" id="{818E1AD2-9CF5-4B06-B0BC-F76B25C503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choices and plan for the share.</a:t>
            </a:r>
          </a:p>
        </p:txBody>
      </p:sp>
      <p:sp>
        <p:nvSpPr>
          <p:cNvPr id="14" name="">
            <a:extLst xmlns:a="http://schemas.openxmlformats.org/drawingml/2006/main">
              <a:ext uri="{FF2B5EF4-FFF2-40B4-BE49-F238E27FC236}">
                <a16:creationId xmlns:a16="http://schemas.microsoft.com/office/drawing/2014/main" id="{9D71BB04-9AC8-4E7C-A45F-6F7980FC085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11/14</a:t>
            </a:r>
          </a:p>
        </p:txBody>
      </p:sp>
      <p:sp>
        <p:nvSpPr>
          <p:cNvPr id="15" name="">
            <a:extLst xmlns:a="http://schemas.openxmlformats.org/drawingml/2006/main">
              <a:ext uri="{FF2B5EF4-FFF2-40B4-BE49-F238E27FC236}">
                <a16:creationId xmlns:a16="http://schemas.microsoft.com/office/drawing/2014/main" id="{1C5DEA6B-4D15-405B-9243-9D92B2929702}"/>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0158842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CBA63F1-0035-4B8A-BD51-9BF265B0E21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9BD937E-C11B-411E-B231-60A0A9E527D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CA80BD17-155F-4B7E-B04C-688E0E90A6DB}"/>
              </a:ext>
            </a:extLst>
          </p:cNvPr>
          <p:cNvPicPr>
            <a:picLocks xmlns:a="http://schemas.openxmlformats.org/drawingml/2006/main" noChangeAspect="1"/>
          </p:cNvPicPr>
          <p:nvPr/>
        </p:nvPicPr>
        <p:blipFill>
          <a:blip xmlns:r="http://schemas.openxmlformats.org/officeDocument/2006/relationships" xmlns:a="http://schemas.openxmlformats.org/drawingml/2006/main" r:embed="Rc823be9a6c9b4156"/>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AFA952-1880-428A-9E99-27D9B0667D8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a:t>
            </a:r>
          </a:p>
        </p:txBody>
      </p:sp>
      <p:sp>
        <p:nvSpPr>
          <p:cNvPr id="5" name="">
            <a:extLst xmlns:a="http://schemas.openxmlformats.org/drawingml/2006/main">
              <a:ext uri="{FF2B5EF4-FFF2-40B4-BE49-F238E27FC236}">
                <a16:creationId xmlns:a16="http://schemas.microsoft.com/office/drawing/2014/main" id="{31A5A54D-2CFF-42C2-9A7A-C6E1E2CFEE4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Aspire</a:t>
            </a:r>
          </a:p>
        </p:txBody>
      </p:sp>
      <p:sp>
        <p:nvSpPr>
          <p:cNvPr id="6" name="">
            <a:extLst xmlns:a="http://schemas.openxmlformats.org/drawingml/2006/main">
              <a:ext uri="{FF2B5EF4-FFF2-40B4-BE49-F238E27FC236}">
                <a16:creationId xmlns:a16="http://schemas.microsoft.com/office/drawing/2014/main" id="{95FC85A6-18B1-4DC7-93DE-AE581A3EB11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Look back at two choices in your art.</a:t>
            </a:r>
          </a:p>
        </p:txBody>
      </p:sp>
      <p:sp>
        <p:nvSpPr>
          <p:cNvPr id="7" name="">
            <a:extLst xmlns:a="http://schemas.openxmlformats.org/drawingml/2006/main">
              <a:ext uri="{FF2B5EF4-FFF2-40B4-BE49-F238E27FC236}">
                <a16:creationId xmlns:a16="http://schemas.microsoft.com/office/drawing/2014/main" id="{54548FE9-5BFB-487D-B263-F510A5C9A2F1}"/>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Explain what you enjoyed and what you learnt.</a:t>
            </a:r>
          </a:p>
        </p:txBody>
      </p:sp>
      <p:sp>
        <p:nvSpPr>
          <p:cNvPr id="8" name="">
            <a:extLst xmlns:a="http://schemas.openxmlformats.org/drawingml/2006/main">
              <a:ext uri="{FF2B5EF4-FFF2-40B4-BE49-F238E27FC236}">
                <a16:creationId xmlns:a16="http://schemas.microsoft.com/office/drawing/2014/main" id="{513734D6-9D4E-4A00-96DC-155F3AC953DD}"/>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Use real details to show how your work changed.</a:t>
            </a:r>
          </a:p>
        </p:txBody>
      </p:sp>
      <p:sp>
        <p:nvSpPr>
          <p:cNvPr id="9" name="">
            <a:extLst xmlns:a="http://schemas.openxmlformats.org/drawingml/2006/main">
              <a:ext uri="{FF2B5EF4-FFF2-40B4-BE49-F238E27FC236}">
                <a16:creationId xmlns:a16="http://schemas.microsoft.com/office/drawing/2014/main" id="{0077B6CE-74CA-40C5-91DF-BBDB1D38AF4A}"/>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If two real artists are known, compare an idea.</a:t>
            </a:r>
          </a:p>
        </p:txBody>
      </p:sp>
      <p:sp>
        <p:nvSpPr>
          <p:cNvPr id="10" name="">
            <a:extLst xmlns:a="http://schemas.openxmlformats.org/drawingml/2006/main">
              <a:ext uri="{FF2B5EF4-FFF2-40B4-BE49-F238E27FC236}">
                <a16:creationId xmlns:a16="http://schemas.microsoft.com/office/drawing/2014/main" id="{6262F3FB-38CC-47DC-BEC2-AB51C8EA8651}"/>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Set one next aim and say how you will check it.</a:t>
            </a:r>
          </a:p>
        </p:txBody>
      </p:sp>
      <p:pic>
        <p:nvPicPr>
          <p:cNvPr id="11" name="">
            <a:extLst xmlns:a="http://schemas.openxmlformats.org/drawingml/2006/main">
              <a:ext uri="{FF2B5EF4-FFF2-40B4-BE49-F238E27FC236}">
                <a16:creationId xmlns:a16="http://schemas.microsoft.com/office/drawing/2014/main" id="{64D7E7D6-1B18-4FFF-BD53-AD118E50BB56}"/>
              </a:ext>
            </a:extLst>
          </p:cNvPr>
          <p:cNvPicPr>
            <a:picLocks xmlns:a="http://schemas.openxmlformats.org/drawingml/2006/main" noChangeAspect="1"/>
          </p:cNvPicPr>
          <p:nvPr/>
        </p:nvPicPr>
        <p:blipFill>
          <a:blip xmlns:r="http://schemas.openxmlformats.org/officeDocument/2006/relationships" xmlns:a="http://schemas.openxmlformats.org/drawingml/2006/main" r:embed="R07129a924efc425c"/>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AAAF7B3-2846-4BC3-8A92-0B5AEF81F38D}"/>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3" name="">
            <a:extLst xmlns:a="http://schemas.openxmlformats.org/drawingml/2006/main">
              <a:ext uri="{FF2B5EF4-FFF2-40B4-BE49-F238E27FC236}">
                <a16:creationId xmlns:a16="http://schemas.microsoft.com/office/drawing/2014/main" id="{96035E23-F154-48C1-AFF3-2CA70116B6F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choices and plan for the share.</a:t>
            </a:r>
          </a:p>
        </p:txBody>
      </p:sp>
      <p:sp>
        <p:nvSpPr>
          <p:cNvPr id="14" name="">
            <a:extLst xmlns:a="http://schemas.openxmlformats.org/drawingml/2006/main">
              <a:ext uri="{FF2B5EF4-FFF2-40B4-BE49-F238E27FC236}">
                <a16:creationId xmlns:a16="http://schemas.microsoft.com/office/drawing/2014/main" id="{60DAFAED-83A2-4DA2-93D9-F26827F5C4D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12/14</a:t>
            </a:r>
          </a:p>
        </p:txBody>
      </p:sp>
      <p:sp>
        <p:nvSpPr>
          <p:cNvPr id="15" name="">
            <a:extLst xmlns:a="http://schemas.openxmlformats.org/drawingml/2006/main">
              <a:ext uri="{FF2B5EF4-FFF2-40B4-BE49-F238E27FC236}">
                <a16:creationId xmlns:a16="http://schemas.microsoft.com/office/drawing/2014/main" id="{AEEBCB27-F7B5-4F6F-AD47-70D91018C8E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65401525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D00A262-B9A8-4B40-8A80-F7135906A43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CBBFB3E-6453-453E-ACD2-6E498E222494}"/>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09C695A4-3B42-4CA2-A376-EED9BCA0CD99}"/>
              </a:ext>
            </a:extLst>
          </p:cNvPr>
          <p:cNvPicPr>
            <a:picLocks xmlns:a="http://schemas.openxmlformats.org/drawingml/2006/main" noChangeAspect="1"/>
          </p:cNvPicPr>
          <p:nvPr/>
        </p:nvPicPr>
        <p:blipFill>
          <a:blip xmlns:r="http://schemas.openxmlformats.org/officeDocument/2006/relationships" xmlns:a="http://schemas.openxmlformats.org/drawingml/2006/main" r:embed="R11448bb5cfdc49a3"/>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70CDB1-0DB3-415A-9FC9-7F12F0F6066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a:t>
            </a:r>
          </a:p>
        </p:txBody>
      </p:sp>
      <p:sp>
        <p:nvSpPr>
          <p:cNvPr id="5" name="">
            <a:extLst xmlns:a="http://schemas.openxmlformats.org/drawingml/2006/main">
              <a:ext uri="{FF2B5EF4-FFF2-40B4-BE49-F238E27FC236}">
                <a16:creationId xmlns:a16="http://schemas.microsoft.com/office/drawing/2014/main" id="{1F2B0AFB-389F-48B5-84DD-A28F8EC78F3D}"/>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My evidence record</a:t>
            </a:r>
          </a:p>
        </p:txBody>
      </p:sp>
      <p:sp>
        <p:nvSpPr>
          <p:cNvPr id="6" name="">
            <a:extLst xmlns:a="http://schemas.openxmlformats.org/drawingml/2006/main">
              <a:ext uri="{FF2B5EF4-FFF2-40B4-BE49-F238E27FC236}">
                <a16:creationId xmlns:a16="http://schemas.microsoft.com/office/drawing/2014/main" id="{8B38F81C-8EEF-401B-A993-9B46E687B19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I enjoyed ___ because ___.</a:t>
            </a:r>
          </a:p>
        </p:txBody>
      </p:sp>
      <p:sp>
        <p:nvSpPr>
          <p:cNvPr id="7" name="">
            <a:extLst xmlns:a="http://schemas.openxmlformats.org/drawingml/2006/main">
              <a:ext uri="{FF2B5EF4-FFF2-40B4-BE49-F238E27FC236}">
                <a16:creationId xmlns:a16="http://schemas.microsoft.com/office/drawing/2014/main" id="{0F960041-A9F7-49EB-AF36-4EF1D8C3AE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I learnt to ___.</a:t>
            </a:r>
          </a:p>
        </p:txBody>
      </p:sp>
      <p:sp>
        <p:nvSpPr>
          <p:cNvPr id="8" name="">
            <a:extLst xmlns:a="http://schemas.openxmlformats.org/drawingml/2006/main">
              <a:ext uri="{FF2B5EF4-FFF2-40B4-BE49-F238E27FC236}">
                <a16:creationId xmlns:a16="http://schemas.microsoft.com/office/drawing/2014/main" id="{482F3EEA-4758-436B-8019-0FA6EB63BB20}"/>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You can see this in ___.</a:t>
            </a:r>
          </a:p>
        </p:txBody>
      </p:sp>
      <p:sp>
        <p:nvSpPr>
          <p:cNvPr id="9" name="">
            <a:extLst xmlns:a="http://schemas.openxmlformats.org/drawingml/2006/main">
              <a:ext uri="{FF2B5EF4-FFF2-40B4-BE49-F238E27FC236}">
                <a16:creationId xmlns:a16="http://schemas.microsoft.com/office/drawing/2014/main" id="{F41C13E6-A592-4E10-BE27-35A26FA5EEB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I would like to share with ___.</a:t>
            </a:r>
          </a:p>
        </p:txBody>
      </p:sp>
      <p:sp>
        <p:nvSpPr>
          <p:cNvPr id="10" name="">
            <a:extLst xmlns:a="http://schemas.openxmlformats.org/drawingml/2006/main">
              <a:ext uri="{FF2B5EF4-FFF2-40B4-BE49-F238E27FC236}">
                <a16:creationId xmlns:a16="http://schemas.microsoft.com/office/drawing/2014/main" id="{E085B4B7-FB3F-44A6-A7D2-63175F774582}"/>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my choices in D_Share.pdf on page 1.</a:t>
            </a:r>
          </a:p>
        </p:txBody>
      </p:sp>
      <p:pic>
        <p:nvPicPr>
          <p:cNvPr id="11" name="">
            <a:extLst xmlns:a="http://schemas.openxmlformats.org/drawingml/2006/main">
              <a:ext uri="{FF2B5EF4-FFF2-40B4-BE49-F238E27FC236}">
                <a16:creationId xmlns:a16="http://schemas.microsoft.com/office/drawing/2014/main" id="{222636B4-C7FE-4F82-BF84-00A215116A59}"/>
              </a:ext>
            </a:extLst>
          </p:cNvPr>
          <p:cNvPicPr>
            <a:picLocks xmlns:a="http://schemas.openxmlformats.org/drawingml/2006/main" noChangeAspect="1"/>
          </p:cNvPicPr>
          <p:nvPr/>
        </p:nvPicPr>
        <p:blipFill>
          <a:blip xmlns:r="http://schemas.openxmlformats.org/officeDocument/2006/relationships" xmlns:a="http://schemas.openxmlformats.org/drawingml/2006/main" r:embed="R411ff9ff0bb9477e"/>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7F0A49A0-E263-4146-863E-FD87371B599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3" name="">
            <a:extLst xmlns:a="http://schemas.openxmlformats.org/drawingml/2006/main">
              <a:ext uri="{FF2B5EF4-FFF2-40B4-BE49-F238E27FC236}">
                <a16:creationId xmlns:a16="http://schemas.microsoft.com/office/drawing/2014/main" id="{55D8770A-5A21-46C4-A155-505A45961BB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checked choices at D page 1.</a:t>
            </a:r>
          </a:p>
        </p:txBody>
      </p:sp>
      <p:sp>
        <p:nvSpPr>
          <p:cNvPr id="14" name="">
            <a:extLst xmlns:a="http://schemas.openxmlformats.org/drawingml/2006/main">
              <a:ext uri="{FF2B5EF4-FFF2-40B4-BE49-F238E27FC236}">
                <a16:creationId xmlns:a16="http://schemas.microsoft.com/office/drawing/2014/main" id="{0EB9D922-27DB-4E33-98EC-411A9F673D4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13/14</a:t>
            </a:r>
          </a:p>
        </p:txBody>
      </p:sp>
      <p:sp>
        <p:nvSpPr>
          <p:cNvPr id="15" name="">
            <a:extLst xmlns:a="http://schemas.openxmlformats.org/drawingml/2006/main">
              <a:ext uri="{FF2B5EF4-FFF2-40B4-BE49-F238E27FC236}">
                <a16:creationId xmlns:a16="http://schemas.microsoft.com/office/drawing/2014/main" id="{3A991233-E240-4CD9-96ED-3BA3600CE07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99957742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D8062A5-4AF9-4BCA-B787-1CFC258003F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9570204-CED2-4FE7-B61D-BFFDC1C70D19}"/>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1</a:t>
            </a:r>
          </a:p>
        </p:txBody>
      </p:sp>
      <p:pic>
        <p:nvPicPr>
          <p:cNvPr id="3" name="">
            <a:extLst xmlns:a="http://schemas.openxmlformats.org/drawingml/2006/main">
              <a:ext uri="{FF2B5EF4-FFF2-40B4-BE49-F238E27FC236}">
                <a16:creationId xmlns:a16="http://schemas.microsoft.com/office/drawing/2014/main" id="{693F2759-9049-472D-B596-97C5FEC562FA}"/>
              </a:ext>
            </a:extLst>
          </p:cNvPr>
          <p:cNvPicPr>
            <a:picLocks xmlns:a="http://schemas.openxmlformats.org/drawingml/2006/main" noChangeAspect="1"/>
          </p:cNvPicPr>
          <p:nvPr/>
        </p:nvPicPr>
        <p:blipFill>
          <a:blip xmlns:r="http://schemas.openxmlformats.org/officeDocument/2006/relationships" xmlns:a="http://schemas.openxmlformats.org/drawingml/2006/main" r:embed="R5bdea81b2aa846d7"/>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896A03-AC9F-4362-BB01-41D09902309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EXIT   •   PART D   •   3 MIN</a:t>
            </a:r>
          </a:p>
        </p:txBody>
      </p:sp>
      <p:sp>
        <p:nvSpPr>
          <p:cNvPr id="5" name="">
            <a:extLst xmlns:a="http://schemas.openxmlformats.org/drawingml/2006/main">
              <a:ext uri="{FF2B5EF4-FFF2-40B4-BE49-F238E27FC236}">
                <a16:creationId xmlns:a16="http://schemas.microsoft.com/office/drawing/2014/main" id="{D6C7E1B9-E92B-4F65-A8A1-354A0D0B2F83}"/>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What I learnt and what comes next</a:t>
            </a:r>
          </a:p>
        </p:txBody>
      </p:sp>
      <p:sp>
        <p:nvSpPr>
          <p:cNvPr id="6" name="">
            <a:extLst xmlns:a="http://schemas.openxmlformats.org/drawingml/2006/main">
              <a:ext uri="{FF2B5EF4-FFF2-40B4-BE49-F238E27FC236}">
                <a16:creationId xmlns:a16="http://schemas.microsoft.com/office/drawing/2014/main" id="{AA21CA44-6865-4DA5-B092-DE506BABA55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did you enjoy, and why?</a:t>
            </a:r>
          </a:p>
        </p:txBody>
      </p:sp>
      <p:sp>
        <p:nvSpPr>
          <p:cNvPr id="7" name="">
            <a:extLst xmlns:a="http://schemas.openxmlformats.org/drawingml/2006/main">
              <a:ext uri="{FF2B5EF4-FFF2-40B4-BE49-F238E27FC236}">
                <a16:creationId xmlns:a16="http://schemas.microsoft.com/office/drawing/2014/main" id="{FC04EFFF-11A9-44E8-BBA8-BCD69EEFC72A}"/>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did you learn to do? Show one example.</a:t>
            </a:r>
          </a:p>
        </p:txBody>
      </p:sp>
      <p:sp>
        <p:nvSpPr>
          <p:cNvPr id="8" name="">
            <a:extLst xmlns:a="http://schemas.openxmlformats.org/drawingml/2006/main">
              <a:ext uri="{FF2B5EF4-FFF2-40B4-BE49-F238E27FC236}">
                <a16:creationId xmlns:a16="http://schemas.microsoft.com/office/drawing/2014/main" id="{CDFDDCC2-4A9A-4300-9192-C99518B2045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Who might you share with, and how?</a:t>
            </a:r>
          </a:p>
        </p:txBody>
      </p:sp>
      <p:pic>
        <p:nvPicPr>
          <p:cNvPr id="9" name="">
            <a:extLst xmlns:a="http://schemas.openxmlformats.org/drawingml/2006/main">
              <a:ext uri="{FF2B5EF4-FFF2-40B4-BE49-F238E27FC236}">
                <a16:creationId xmlns:a16="http://schemas.microsoft.com/office/drawing/2014/main" id="{049685EE-5BC1-4BD3-982C-8D1152CA2818}"/>
              </a:ext>
            </a:extLst>
          </p:cNvPr>
          <p:cNvPicPr>
            <a:picLocks xmlns:a="http://schemas.openxmlformats.org/drawingml/2006/main" noChangeAspect="1"/>
          </p:cNvPicPr>
          <p:nvPr/>
        </p:nvPicPr>
        <p:blipFill>
          <a:blip xmlns:r="http://schemas.openxmlformats.org/officeDocument/2006/relationships" xmlns:a="http://schemas.openxmlformats.org/drawingml/2006/main" r:embed="R236fc3a20dd74eeb"/>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D47A7E2-22D3-4AA6-9C49-559D7083ADB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Choose your own enjoyment and one thing you learnt.</a:t>
            </a:r>
          </a:p>
        </p:txBody>
      </p:sp>
      <p:sp>
        <p:nvSpPr>
          <p:cNvPr id="11" name="">
            <a:extLst xmlns:a="http://schemas.openxmlformats.org/drawingml/2006/main">
              <a:ext uri="{FF2B5EF4-FFF2-40B4-BE49-F238E27FC236}">
                <a16:creationId xmlns:a16="http://schemas.microsoft.com/office/drawing/2014/main" id="{8F4250E5-09F8-4175-90E7-FA46F80E75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enjoyment, learning and next step.</a:t>
            </a:r>
          </a:p>
        </p:txBody>
      </p:sp>
      <p:sp>
        <p:nvSpPr>
          <p:cNvPr id="12" name="">
            <a:extLst xmlns:a="http://schemas.openxmlformats.org/drawingml/2006/main">
              <a:ext uri="{FF2B5EF4-FFF2-40B4-BE49-F238E27FC236}">
                <a16:creationId xmlns:a16="http://schemas.microsoft.com/office/drawing/2014/main" id="{D7D23FC1-318B-4039-AB4A-B710036BE594}"/>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ART-BUILD-A2-W07-P1  •  Public  •  14/14</a:t>
            </a:r>
          </a:p>
        </p:txBody>
      </p:sp>
      <p:sp>
        <p:nvSpPr>
          <p:cNvPr id="13" name="">
            <a:extLst xmlns:a="http://schemas.openxmlformats.org/drawingml/2006/main">
              <a:ext uri="{FF2B5EF4-FFF2-40B4-BE49-F238E27FC236}">
                <a16:creationId xmlns:a16="http://schemas.microsoft.com/office/drawing/2014/main" id="{80FA5077-E21D-4291-8574-48EFC1900E4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6770480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Lesson resource</dc:creator>
  <lastModifiedBy>Lesson resource</lastModifiedBy>
  <dc:title>Choose what you will share</dc:title>
  <dcterms:created xsi:type="dcterms:W3CDTF">2026-10-24T18:22:41.2060000Z</dcterms:created>
  <dcterms:modified xsi:type="dcterms:W3CDTF">2026-10-24T18:22:41.2060000Z</dcterms:modified>
  <dc:subject>ART-BUILD-A2-W07-P1</dc:subject>
</coreProperties>
</file>