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xml version='1.0' encoding='UTF-8'?>
<Relationships xmlns="http://schemas.openxmlformats.org/package/2006/relationships"><Relationship Type="http://schemas.openxmlformats.org/package/2006/relationships/metadata/core-properties" Target="/docProps/core.xml" Id="R25cd93997eae48cc"/><Relationship Type="http://schemas.openxmlformats.org/officeDocument/2006/relationships/extended-properties" Target="/docProps/app.xml" Id="Rb660131c2c2b4fe9"/><Relationship Type="http://schemas.openxmlformats.org/officeDocument/2006/relationships/officeDocument" Target="/ppt/presentation.xml" Id="R2eabfdfa19a74c16"/></Relationships>
</file>

<file path=ppt/presentation.xml><?xml version="1.0" encoding="utf-8"?>
<p:presentation xmlns:p="http://schemas.openxmlformats.org/presentationml/2006/main">
  <p:sldMasterIdLst>
    <p:sldMasterId xmlns:r="http://schemas.openxmlformats.org/officeDocument/2006/relationships" id="2147483648" r:id="R57f0093960bd43fa"/>
  </p:sldMasterIdLst>
  <p:notesMasterIdLst>
    <p:notesMasterId xmlns:r="http://schemas.openxmlformats.org/officeDocument/2006/relationships" r:id="R37856d6107754e2a"/>
  </p:notesMasterIdLst>
  <p:sldIdLst>
    <p:sldId xmlns:r="http://schemas.openxmlformats.org/officeDocument/2006/relationships" id="256" r:id="Rcbd8a012610842e3"/>
    <p:sldId xmlns:r="http://schemas.openxmlformats.org/officeDocument/2006/relationships" id="257" r:id="R98012962bb734bbc"/>
    <p:sldId xmlns:r="http://schemas.openxmlformats.org/officeDocument/2006/relationships" id="258" r:id="R96a3e705185946d9"/>
    <p:sldId xmlns:r="http://schemas.openxmlformats.org/officeDocument/2006/relationships" id="259" r:id="R42de176f7d7c48a6"/>
    <p:sldId xmlns:r="http://schemas.openxmlformats.org/officeDocument/2006/relationships" id="260" r:id="Rf616841bd18c46cc"/>
    <p:sldId xmlns:r="http://schemas.openxmlformats.org/officeDocument/2006/relationships" id="261" r:id="Re5bfd64b4b6b4ca0"/>
    <p:sldId xmlns:r="http://schemas.openxmlformats.org/officeDocument/2006/relationships" id="262" r:id="R9b3b7d2c9dff4b08"/>
    <p:sldId xmlns:r="http://schemas.openxmlformats.org/officeDocument/2006/relationships" id="263" r:id="R4caf85f0a1dc4fe0"/>
    <p:sldId xmlns:r="http://schemas.openxmlformats.org/officeDocument/2006/relationships" id="264" r:id="R71a0c65b5e404811"/>
    <p:sldId xmlns:r="http://schemas.openxmlformats.org/officeDocument/2006/relationships" id="265" r:id="R610f8cf3f1954cf0"/>
    <p:sldId xmlns:r="http://schemas.openxmlformats.org/officeDocument/2006/relationships" id="266" r:id="R8c108128095d4dc9"/>
    <p:sldId xmlns:r="http://schemas.openxmlformats.org/officeDocument/2006/relationships" id="267" r:id="R25f6bc82b9124949"/>
    <p:sldId xmlns:r="http://schemas.openxmlformats.org/officeDocument/2006/relationships" id="268" r:id="Rb646c6d8aeea4ca9"/>
    <p:sldId xmlns:r="http://schemas.openxmlformats.org/officeDocument/2006/relationships" id="269" r:id="Rf9c5cf9b1e56483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Relationships xmlns="http://schemas.openxmlformats.org/package/2006/relationships"><Relationship Type="http://schemas.openxmlformats.org/officeDocument/2006/relationships/theme" Target="/ppt/theme/theme1.xml" Id="R48100bbf88424365"/><Relationship Type="http://schemas.openxmlformats.org/officeDocument/2006/relationships/slideMaster" Target="/ppt/slideMasters/slideMaster1.xml" Id="R57f0093960bd43fa"/><Relationship Type="http://schemas.openxmlformats.org/officeDocument/2006/relationships/notesMaster" Target="/ppt/notesMasters/notesMaster1.xml" Id="R37856d6107754e2a"/><Relationship Type="http://schemas.openxmlformats.org/officeDocument/2006/relationships/presProps" Target="/ppt/presProps.xml" Id="R551473ffe8014998"/><Relationship Type="http://schemas.openxmlformats.org/officeDocument/2006/relationships/tableStyles" Target="/ppt/tableStyles.xml" Id="R99f1310b405646fd"/><Relationship Type="http://schemas.openxmlformats.org/officeDocument/2006/relationships/slide" Target="/ppt/slides/slide1.xml" Id="Rcbd8a012610842e3"/><Relationship Type="http://schemas.openxmlformats.org/officeDocument/2006/relationships/slide" Target="/ppt/slides/slide2.xml" Id="R98012962bb734bbc"/><Relationship Type="http://schemas.openxmlformats.org/officeDocument/2006/relationships/slide" Target="/ppt/slides/slide3.xml" Id="R96a3e705185946d9"/><Relationship Type="http://schemas.openxmlformats.org/officeDocument/2006/relationships/slide" Target="/ppt/slides/slide4.xml" Id="R42de176f7d7c48a6"/><Relationship Type="http://schemas.openxmlformats.org/officeDocument/2006/relationships/slide" Target="/ppt/slides/slide5.xml" Id="Rf616841bd18c46cc"/><Relationship Type="http://schemas.openxmlformats.org/officeDocument/2006/relationships/slide" Target="/ppt/slides/slide6.xml" Id="Re5bfd64b4b6b4ca0"/><Relationship Type="http://schemas.openxmlformats.org/officeDocument/2006/relationships/slide" Target="/ppt/slides/slide7.xml" Id="R9b3b7d2c9dff4b08"/><Relationship Type="http://schemas.openxmlformats.org/officeDocument/2006/relationships/slide" Target="/ppt/slides/slide8.xml" Id="R4caf85f0a1dc4fe0"/><Relationship Type="http://schemas.openxmlformats.org/officeDocument/2006/relationships/slide" Target="/ppt/slides/slide9.xml" Id="R71a0c65b5e404811"/><Relationship Type="http://schemas.openxmlformats.org/officeDocument/2006/relationships/slide" Target="/ppt/slides/slide10.xml" Id="R610f8cf3f1954cf0"/><Relationship Type="http://schemas.openxmlformats.org/officeDocument/2006/relationships/slide" Target="/ppt/slides/slide11.xml" Id="R8c108128095d4dc9"/><Relationship Type="http://schemas.openxmlformats.org/officeDocument/2006/relationships/slide" Target="/ppt/slides/slide12.xml" Id="R25f6bc82b9124949"/><Relationship Type="http://schemas.openxmlformats.org/officeDocument/2006/relationships/slide" Target="/ppt/slides/slide13.xml" Id="Rb646c6d8aeea4ca9"/><Relationship Type="http://schemas.openxmlformats.org/officeDocument/2006/relationships/slide" Target="/ppt/slides/slide14.xml" Id="Rf9c5cf9b1e564833"/></Relationships>
</file>

<file path=ppt/notesMasters/_rels/notesMaster1.xml.rels><?xml version='1.0' encoding='UTF-8'?>
<Relationships xmlns="http://schemas.openxmlformats.org/package/2006/relationships"><Relationship Type="http://schemas.openxmlformats.org/officeDocument/2006/relationships/theme" Target="/ppt/notesMasters/theme/theme3.xml" Id="Rf1c6159591534451"/></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Relationships xmlns="http://schemas.openxmlformats.org/package/2006/relationships"><Relationship Type="http://schemas.openxmlformats.org/officeDocument/2006/relationships/slide" Target="/ppt/slides/slide1.xml" Id="R29a20691b5cd43be"/><Relationship Type="http://schemas.openxmlformats.org/officeDocument/2006/relationships/notesMaster" Target="/ppt/notesMasters/notesMaster1.xml" Id="R887677d0d67b4638"/></Relationships>
</file>

<file path=ppt/notesSlides/_rels/notesSlide2.xml.rels><?xml version='1.0' encoding='UTF-8'?>
<Relationships xmlns="http://schemas.openxmlformats.org/package/2006/relationships"><Relationship Type="http://schemas.openxmlformats.org/officeDocument/2006/relationships/slide" Target="/ppt/slides/slide2.xml" Id="Rcc6acedcea304c86"/><Relationship Type="http://schemas.openxmlformats.org/officeDocument/2006/relationships/notesMaster" Target="/ppt/notesMasters/notesMaster1.xml" Id="Rbec3a0b6abb74de3"/></Relationships>
</file>

<file path=ppt/notesSlides/_rels/notesSlide3.xml.rels><?xml version='1.0' encoding='UTF-8'?>
<Relationships xmlns="http://schemas.openxmlformats.org/package/2006/relationships"><Relationship Type="http://schemas.openxmlformats.org/officeDocument/2006/relationships/slide" Target="/ppt/slides/slide3.xml" Id="R0760325fff284709"/><Relationship Type="http://schemas.openxmlformats.org/officeDocument/2006/relationships/notesMaster" Target="/ppt/notesMasters/notesMaster1.xml" Id="Rf4591336b7984dd9"/></Relationships>
</file>

<file path=ppt/notesSlides/_rels/notesSlide4.xml.rels><?xml version='1.0' encoding='UTF-8'?>
<Relationships xmlns="http://schemas.openxmlformats.org/package/2006/relationships"><Relationship Type="http://schemas.openxmlformats.org/officeDocument/2006/relationships/slide" Target="/ppt/slides/slide4.xml" Id="R0a395cf5b6be4d25"/><Relationship Type="http://schemas.openxmlformats.org/officeDocument/2006/relationships/notesMaster" Target="/ppt/notesMasters/notesMaster1.xml" Id="R1341b63677004867"/></Relationships>
</file>

<file path=ppt/notesSlides/_rels/notesSlide5.xml.rels><?xml version='1.0' encoding='UTF-8'?>
<Relationships xmlns="http://schemas.openxmlformats.org/package/2006/relationships"><Relationship Type="http://schemas.openxmlformats.org/officeDocument/2006/relationships/slide" Target="/ppt/slides/slide5.xml" Id="R4f15c5250e2e4242"/><Relationship Type="http://schemas.openxmlformats.org/officeDocument/2006/relationships/notesMaster" Target="/ppt/notesMasters/notesMaster1.xml" Id="R8cd356dfa15c4708"/></Relationships>
</file>

<file path=ppt/notesSlides/_rels/notesSlide6.xml.rels><?xml version='1.0' encoding='UTF-8'?>
<Relationships xmlns="http://schemas.openxmlformats.org/package/2006/relationships"><Relationship Type="http://schemas.openxmlformats.org/officeDocument/2006/relationships/slide" Target="/ppt/slides/slide6.xml" Id="R6c917ba38abf410c"/><Relationship Type="http://schemas.openxmlformats.org/officeDocument/2006/relationships/notesMaster" Target="/ppt/notesMasters/notesMaster1.xml" Id="R1abb67b6899d4e2b"/></Relationships>
</file>

<file path=ppt/notesSlides/_rels/notesSlide7.xml.rels><?xml version='1.0' encoding='UTF-8'?>
<Relationships xmlns="http://schemas.openxmlformats.org/package/2006/relationships"><Relationship Type="http://schemas.openxmlformats.org/officeDocument/2006/relationships/slide" Target="/ppt/slides/slide7.xml" Id="R493d1b4a1bca4067"/><Relationship Type="http://schemas.openxmlformats.org/officeDocument/2006/relationships/notesMaster" Target="/ppt/notesMasters/notesMaster1.xml" Id="Rde56907f7d1742bc"/></Relationships>
</file>

<file path=ppt/notesSlides/_rels/notesSlide8.xml.rels><?xml version='1.0' encoding='UTF-8'?>
<Relationships xmlns="http://schemas.openxmlformats.org/package/2006/relationships"><Relationship Type="http://schemas.openxmlformats.org/officeDocument/2006/relationships/slide" Target="/ppt/slides/slide8.xml" Id="R2e7a1b05f3204657"/><Relationship Type="http://schemas.openxmlformats.org/officeDocument/2006/relationships/notesMaster" Target="/ppt/notesMasters/notesMaster1.xml" Id="R7a893fa5521f4aad"/></Relationships>
</file>

<file path=ppt/notesSlides/_rels/notesSlide9.xml.rels><?xml version='1.0' encoding='UTF-8'?>
<Relationships xmlns="http://schemas.openxmlformats.org/package/2006/relationships"><Relationship Type="http://schemas.openxmlformats.org/officeDocument/2006/relationships/slide" Target="/ppt/slides/slide9.xml" Id="R01cfd653e75140ba"/><Relationship Type="http://schemas.openxmlformats.org/officeDocument/2006/relationships/notesMaster" Target="/ppt/notesMasters/notesMaster1.xml" Id="Rd2bb69c75eec4ee1"/></Relationships>
</file>

<file path=ppt/notesSlides/_rels/notesSlide10.xml.rels><?xml version='1.0' encoding='UTF-8'?>
<Relationships xmlns="http://schemas.openxmlformats.org/package/2006/relationships"><Relationship Type="http://schemas.openxmlformats.org/officeDocument/2006/relationships/slide" Target="/ppt/slides/slide10.xml" Id="R390effab952c4146"/><Relationship Type="http://schemas.openxmlformats.org/officeDocument/2006/relationships/notesMaster" Target="/ppt/notesMasters/notesMaster1.xml" Id="R40682d400b304d9d"/></Relationships>
</file>

<file path=ppt/notesSlides/_rels/notesSlide11.xml.rels><?xml version='1.0' encoding='UTF-8'?>
<Relationships xmlns="http://schemas.openxmlformats.org/package/2006/relationships"><Relationship Type="http://schemas.openxmlformats.org/officeDocument/2006/relationships/slide" Target="/ppt/slides/slide11.xml" Id="Rf72cbd9d6d114409"/><Relationship Type="http://schemas.openxmlformats.org/officeDocument/2006/relationships/notesMaster" Target="/ppt/notesMasters/notesMaster1.xml" Id="Ra3ef42ddd1c541e3"/></Relationships>
</file>

<file path=ppt/notesSlides/_rels/notesSlide12.xml.rels><?xml version='1.0' encoding='UTF-8'?>
<Relationships xmlns="http://schemas.openxmlformats.org/package/2006/relationships"><Relationship Type="http://schemas.openxmlformats.org/officeDocument/2006/relationships/slide" Target="/ppt/slides/slide12.xml" Id="R51df4e970ca24308"/><Relationship Type="http://schemas.openxmlformats.org/officeDocument/2006/relationships/notesMaster" Target="/ppt/notesMasters/notesMaster1.xml" Id="Ra1e0605fa91545c0"/></Relationships>
</file>

<file path=ppt/notesSlides/_rels/notesSlide13.xml.rels><?xml version='1.0' encoding='UTF-8'?>
<Relationships xmlns="http://schemas.openxmlformats.org/package/2006/relationships"><Relationship Type="http://schemas.openxmlformats.org/officeDocument/2006/relationships/slide" Target="/ppt/slides/slide13.xml" Id="R1bcc5585e6d94483"/><Relationship Type="http://schemas.openxmlformats.org/officeDocument/2006/relationships/notesMaster" Target="/ppt/notesMasters/notesMaster1.xml" Id="R707be80c500b4f71"/></Relationships>
</file>

<file path=ppt/notesSlides/_rels/notesSlide14.xml.rels><?xml version='1.0' encoding='UTF-8'?>
<Relationships xmlns="http://schemas.openxmlformats.org/package/2006/relationships"><Relationship Type="http://schemas.openxmlformats.org/officeDocument/2006/relationships/slide" Target="/ppt/slides/slide14.xml" Id="Rcb076fa198a846cf"/><Relationship Type="http://schemas.openxmlformats.org/officeDocument/2006/relationships/notesMaster" Target="/ppt/notesMasters/notesMaster1.xml" Id="R26155b92b2d94788"/></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Opening.</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Arrival.</a:t>
            </a:r>
          </a:p>
          <a:p xmlns:a="http://schemas.openxmlformats.org/drawingml/2006/main">
            <a:r>
              <a:t/>
            </a:r>
          </a:p>
          <a:p xmlns:a="http://schemas.openxmlformats.org/drawingml/2006/main">
            <a:r>
              <a:t>5 minutes. Route detail slides share the task allocation.</a:t>
            </a:r>
          </a:p>
          <a:p xmlns:a="http://schemas.openxmlformats.org/drawingml/2006/main">
            <a:r>
              <a:t/>
            </a:r>
          </a:p>
          <a:p xmlns:a="http://schemas.openxmlformats.org/drawingml/2006/main">
            <a:r>
              <a:t>Any comfortable even timed movement; note whether extra help is needed.</a:t>
            </a:r>
          </a:p>
          <a:p xmlns:a="http://schemas.openxmlformats.org/drawingml/2006/main">
            <a:r>
              <a:t/>
            </a:r>
          </a:p>
          <a:p xmlns:a="http://schemas.openxmlformats.org/drawingml/2006/main">
            <a:r>
              <a:t>Keep one beat space silent, with a nod or pointer maintaining time.</a:t>
            </a:r>
          </a:p>
          <a:p xmlns:a="http://schemas.openxmlformats.org/drawingml/2006/main">
            <a:r>
              <a:t/>
            </a:r>
          </a:p>
          <a:p xmlns:a="http://schemas.openxmlformats.org/drawingml/2006/main">
            <a:r>
              <a:t>A is four taps; B is taps on one and three and rests on two and four.</a:t>
            </a:r>
          </a:p>
          <a:p xmlns:a="http://schemas.openxmlformats.org/drawingml/2006/main">
            <a:r>
              <a:t/>
            </a:r>
          </a:p>
          <a:p xmlns:a="http://schemas.openxmlformats.org/drawingml/2006/main">
            <a:r>
              <a:t>A real next step from lesson one, or a fresh observed need if the pupil was absent. Do not invent prior evidence.</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Starter.</a:t>
            </a:r>
          </a:p>
          <a:p xmlns:a="http://schemas.openxmlformats.org/drawingml/2006/main">
            <a:r>
              <a:t/>
            </a:r>
          </a:p>
          <a:p xmlns:a="http://schemas.openxmlformats.org/drawingml/2006/main">
            <a:r>
              <a:t>3 minutes. Route detail slides share the task allocation.</a:t>
            </a:r>
          </a:p>
          <a:p xmlns:a="http://schemas.openxmlformats.org/drawingml/2006/main">
            <a:r>
              <a:t/>
            </a:r>
          </a:p>
          <a:p xmlns:a="http://schemas.openxmlformats.org/drawingml/2006/main">
            <a:r>
              <a:t>Yes, if each beat space stays even. A has four sounds. B has two sounds and two rests, all with the same full beat length. Both end after four beats.</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I do.</a:t>
            </a:r>
          </a:p>
          <a:p xmlns:a="http://schemas.openxmlformats.org/drawingml/2006/main">
            <a:r>
              <a:t/>
            </a:r>
          </a:p>
          <a:p xmlns:a="http://schemas.openxmlformats.org/drawingml/2006/main">
            <a:r>
              <a:t>2 minutes. Route detail slides share the task allocation.</a:t>
            </a:r>
          </a:p>
          <a:p xmlns:a="http://schemas.openxmlformats.org/drawingml/2006/main">
            <a:r>
              <a:t/>
            </a:r>
          </a:p>
          <a:p xmlns:a="http://schemas.openxmlformats.org/drawingml/2006/main">
            <a:r>
              <a:t>0–15 seconds Place A and B side by side with aligned beat numbers. Say: “A taps on all four beats. B taps on one and three. Each line lasts four beats.” 15–30 seconds Give a four-count. Use one hand to tap A and point through B with the other, or ask a second adult to play B. Keep the volume low. Say: “We use the same pulse.” 30–45 seconds Play both lines for two rounds. Count beat positions aloud at first, then fade the count. Say: “B is quiet on two and four, but the beat goes on.” 45–60 seconds Show a flat hand after the second round and stop. Model a missed entry, wait for a new count-in, then start again. Say: “If I lose my place, I watch, wait and rejoin at the next one.”</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Demonstration: [["0–15 seconds","Place A and B side by side with aligned beat numbers. Say: “A taps on all four beats. B taps on one and three. Each line lasts four beats.”"],["15–30 seconds","Give a four-count. Use one hand to tap A and point through B with the other, or ask a second adult to play B. Keep the volume low. Say: “We use the same pulse.”"],["30–45 seconds","Play both lines for two rounds. Count beat positions aloud at first, then fade the count. Say: “B is quiet on two and four, but the beat goes on.”"],["45–60 seconds","Show a flat hand after the second round and stop. Model a missed entry, wait for a new count-in, then start again. Say: “If I lose my place, I watch, wait and rejoin at the next one.”"]]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I do.</a:t>
            </a:r>
          </a:p>
          <a:p xmlns:a="http://schemas.openxmlformats.org/drawingml/2006/main">
            <a:r>
              <a:t/>
            </a:r>
          </a:p>
          <a:p xmlns:a="http://schemas.openxmlformats.org/drawingml/2006/main">
            <a:r>
              <a:t>2 minutes. Route detail slides share the task allocation.</a:t>
            </a:r>
          </a:p>
          <a:p xmlns:a="http://schemas.openxmlformats.org/drawingml/2006/main">
            <a:r>
              <a:t/>
            </a:r>
          </a:p>
          <a:p xmlns:a="http://schemas.openxmlformats.org/drawingml/2006/main">
            <a:r>
              <a:t>After I do, ask each pupil to point to the first tap after the count-in and show the STOP cue. Correct: start on the next one after four preparation counts; stop at the agreed flat hand. Remap the sequence if the pupil starts during the count-in.</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Demonstration: [["0–15 seconds","Place A and B side by side with aligned beat numbers. Say: “A taps on all four beats. B taps on one and three. Each line lasts four beats.”"],["15–30 seconds","Give a four-count. Use one hand to tap A and point through B with the other, or ask a second adult to play B. Keep the volume low. Say: “We use the same pulse.”"],["30–45 seconds","Play both lines for two rounds. Count beat positions aloud at first, then fade the count. Say: “B is quiet on two and four, but the beat goes on.”"],["45–60 seconds","Show a flat hand after the second round and stop. Model a missed entry, wait for a new count-in, then start again. Say: “If I lose my place, I watch, wait and rejoin at the next one.”"]]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I do.</a:t>
            </a:r>
          </a:p>
          <a:p xmlns:a="http://schemas.openxmlformats.org/drawingml/2006/main">
            <a:r>
              <a:t/>
            </a:r>
          </a:p>
          <a:p xmlns:a="http://schemas.openxmlformats.org/drawingml/2006/main">
            <a:r>
              <a:t>2 minutes. Route detail slides share the task allocation.</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Check after I do: "After I do, ask each pupil to point to the first tap after the count-in and show the STOP cue. Correct: start on the next one after four preparation counts; stop at the agreed flat hand. Remap the sequence if the pupil starts during the count-in."</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We do.</a:t>
            </a:r>
          </a:p>
          <a:p xmlns:a="http://schemas.openxmlformats.org/drawingml/2006/main">
            <a:r>
              <a:t/>
            </a:r>
          </a:p>
          <a:p xmlns:a="http://schemas.openxmlformats.org/drawingml/2006/main">
            <a:r>
              <a:t>4 minutes. Route detail slides share the task allocation.</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We do.</a:t>
            </a:r>
          </a:p>
          <a:p xmlns:a="http://schemas.openxmlformats.org/drawingml/2006/main">
            <a:r>
              <a:t/>
            </a:r>
          </a:p>
          <a:p xmlns:a="http://schemas.openxmlformats.org/drawingml/2006/main">
            <a:r>
              <a:t>4 minutes. Route detail slides share the task allocation.</a:t>
            </a:r>
          </a:p>
          <a:p xmlns:a="http://schemas.openxmlformats.org/drawingml/2006/main">
            <a:r>
              <a:t/>
            </a:r>
          </a:p>
          <a:p xmlns:a="http://schemas.openxmlformats.org/drawingml/2006/main">
            <a:r>
              <a:t>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 Retest with B changed to REST TAP REST TAP. Ask: “Does this still last four beats?” Correct: yes. The rests take their full time. Watch the pupil point through all four spaces before rejoining the group.</a:t>
            </a:r>
          </a:p>
          <a:p xmlns:a="http://schemas.openxmlformats.org/drawingml/2006/main">
            <a:r>
              <a:t/>
            </a:r>
          </a:p>
          <a:p xmlns:a="http://schemas.openxmlformats.org/drawingml/2006/main">
            <a:r>
              <a:t>A supplies four quiet taps per round. B taps on one and three, keeping two and four as full quiet beats. Both parts start after the same count-in, last eight beats across two rounds and stop together. Observe each pupil’s own timing rather than awarding a group tick.</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Hinge and decision: "At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a:t>
            </a:r>
          </a:p>
          <a:p xmlns:a="http://schemas.openxmlformats.org/drawingml/2006/main">
            <a:r>
              <a:t/>
            </a:r>
          </a:p>
          <a:p xmlns:a="http://schemas.openxmlformats.org/drawingml/2006/main">
            <a:r>
              <a:t>Parallel hinge: "Retest with B changed to REST TAP REST TAP. Ask: “Does this still last four beats?” Correct: yes. The rests take their full time. Watch the pupil point through all four spaces before rejoining the group."</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You do.</a:t>
            </a:r>
          </a:p>
          <a:p xmlns:a="http://schemas.openxmlformats.org/drawingml/2006/main">
            <a:r>
              <a:t/>
            </a:r>
          </a:p>
          <a:p xmlns:a="http://schemas.openxmlformats.org/drawingml/2006/main">
            <a:r>
              <a:t>15 minutes. Route detail slides share the task allocation.</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ART_BUILD_A2_W02_P2 · Public · Autumn 2 · Week 2 · Tuesday 10 November 2026 · Exit.</a:t>
            </a:r>
          </a:p>
          <a:p xmlns:a="http://schemas.openxmlformats.org/drawingml/2006/main">
            <a:r>
              <a:t/>
            </a:r>
          </a:p>
          <a:p xmlns:a="http://schemas.openxmlformats.org/drawingml/2006/main">
            <a:r>
              <a:t>3 minutes. Route detail slides share the task allocation.</a:t>
            </a:r>
          </a:p>
          <a:p xmlns:a="http://schemas.openxmlformats.org/drawingml/2006/main">
            <a:r>
              <a:t/>
            </a:r>
          </a:p>
          <a:p xmlns:a="http://schemas.openxmlformats.org/drawingml/2006/main">
            <a:r>
              <a:t>A or B, or a pulse/pointer role; the pupil identifies the actual part and mode used.</a:t>
            </a:r>
          </a:p>
          <a:p xmlns:a="http://schemas.openxmlformats.org/drawingml/2006/main">
            <a:r>
              <a:t/>
            </a:r>
          </a:p>
          <a:p xmlns:a="http://schemas.openxmlformats.org/drawingml/2006/main">
            <a:r>
              <a:t>Count, watch the pointer, nod or follow an even pulse. A rest remains a full quiet beat.</a:t>
            </a:r>
          </a:p>
          <a:p xmlns:a="http://schemas.openxmlformats.org/drawingml/2006/main">
            <a:r>
              <a:t/>
            </a:r>
          </a:p>
          <a:p xmlns:a="http://schemas.openxmlformats.org/drawingml/2006/main">
            <a:r>
              <a:t>One specific action from the real attempt. Accept a demonstrated change and record the actual prompt.</a:t>
            </a:r>
          </a:p>
          <a:p xmlns:a="http://schemas.openxmlformats.org/drawingml/2006/main">
            <a:r>
              <a:t/>
            </a:r>
          </a:p>
          <a:p xmlns:a="http://schemas.openxmlformats.org/drawingml/2006/main">
            <a:r>
              <a:t>Join two original four-beat parts using a shared pulse. A whole-group sound is not enough evidence for every pupil. Watch entry, maintenance of quiet rests, repeat and stop individually. Fade the count or pointer as each pupil becomes secure. Log actual participation and a response-led improvement at A page 2. The lesson contributes evidence for the award but is not an automatic part judgement.</a:t>
            </a:r>
          </a:p>
          <a:p xmlns:a="http://schemas.openxmlformats.org/drawingml/2006/main">
            <a:r>
              <a:t/>
            </a:r>
          </a:p>
          <a:p xmlns:a="http://schemas.openxmlformats.org/drawingml/2006/main">
            <a:r>
              <a:t>Use Supported as needed, Independent for a pupil ready to take the lead, and Aspire for more depth. The route changes help, not the shared beat goal. Use five individual records within a pair and a trio; rotate beat keeper, part player and watcher. Never require solo performance. Quiet finger taps, a visible nod or pointing can show the same timing. Teach a raised flat hand as STOP; agree it before sound starts. Keep volume low and use a soft surface. Wait for each pupil to opt into a role and use a trusted partner when needed. Read back scribed words and let the pupil correct them. Give one clear success and one next step. A pupil responds in the same colour, on the same page or usual mode. Mark R only when Voice and Audience are present, one NS has been given and the pupil has made the response. Use VF, WS, I, NS, //, ?, E and R only for what happened. A photograph or class tick does not prove an individual skill. Pupil code and staff fields stay blank until actual use.</a:t>
            </a:r>
          </a:p>
          <a:p xmlns:a="http://schemas.openxmlformats.org/drawingml/2006/main">
            <a:r>
              <a:t/>
            </a:r>
          </a:p>
          <a:p xmlns:a="http://schemas.openxmlformats.org/drawingml/2006/main">
            <a:r>
              <a:t>Evidence: A_Take_Part.pdf · page 2</a:t>
            </a:r>
          </a:p>
          <a:p xmlns:a="http://schemas.openxmlformats.org/drawingml/2006/main">
            <a:r>
              <a:t/>
            </a:r>
          </a:p>
          <a:p xmlns:a="http://schemas.openxmlformats.org/drawingml/2006/main">
            <a:r>
              <a:t>Scheme outcome: Keep a steady beat / join a group piece.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{"cognition":"Use four large numbered spaces. Show one step, repeat, then fade the pointer.","communication":"Pair each word with a gesture. Accept sign, point or speech. Give wait time.","semh":"Predictable start and stop; quiet sound; partner practice; pause and rejoin at a new count-in.","sensory":"Soft finger tap, nod or pointer. Position the strip within sight and reach. Sound is optional.","eal":"Plan in any language. Use the same word, symbol and action. Invite a short stem or demonstration.","cold_call":{"F":"Point to your part and show its first beat.","M":"Show where you rest while A taps.","H":"Why can the two parts stop together with different numbers of taps? Invite a private or paired response first."},"cfu":"After I do, ask each pupil to point to the first tap after the count-in and show the STOP cue. Correct: start on the next one after four preparation counts; stop at the agreed flat hand. Remap the sequence if the pupil starts during the count-in.","hinge":"At We do 2, show A and B aligned. Ask: “A plays four taps. B has two taps and two rests. Do they end together?” Choose A: yes, if all four spaces stay even; B: no, B ends after two beats. Correct A. If every pupil keeps four spaces and starts together, fade one cue. For any pupil choosing B or rushing, point through both lines at one speed and retest before fading support.","hinge_parallel":"Retest with B changed to REST TAP REST TAP. Ask: “Does this still last four beats?” Correct: yes. The rests take their full time. Watch the pupil point through all four spaces before rejoining the group.","hinge_decision":"All correct in choice and timed action: move on and fade one cue. Any error: remap four even spaces, model once, retest that pupil.","ta_focus":{"I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a:p xmlns:a="http://schemas.openxmlformats.org/drawingml/2006/main">
            <a:r>
              <a:t/>
            </a:r>
          </a:p>
          <a:p xmlns:a="http://schemas.openxmlformats.org/drawingml/2006/main">
            <a:r>
              <a:t>TA focus: {"I do":"Check each pupil can see the aligned strips and count-in. Identify a comfortable timed movement.","We do":"Track one learner per round; note entry, quiet beats and stop. Do not supply a part for them.","Independent":"Fade pointing or spoken counts one at a time. Give one timing next step and check the retry before marking a response."}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Relationships xmlns="http://schemas.openxmlformats.org/package/2006/relationships"><Relationship Type="http://schemas.openxmlformats.org/officeDocument/2006/relationships/slideMaster" Target="/ppt/slideMasters/slideMaster1.xml" Id="Rfbe51dc2eb594b04"/></Relationships>
</file>

<file path=ppt/slideLayouts/_rels/slideLayout2.xml.rels><?xml version='1.0' encoding='UTF-8'?>
<Relationships xmlns="http://schemas.openxmlformats.org/package/2006/relationships"><Relationship Type="http://schemas.openxmlformats.org/officeDocument/2006/relationships/slideMaster" Target="/ppt/slideMasters/slideMaster1.xml" Id="Rfbe6033c81ae48b1"/></Relationships>
</file>

<file path=ppt/slideLayouts/_rels/slideLayout3.xml.rels><?xml version='1.0' encoding='UTF-8'?>
<Relationships xmlns="http://schemas.openxmlformats.org/package/2006/relationships"><Relationship Type="http://schemas.openxmlformats.org/officeDocument/2006/relationships/slideMaster" Target="/ppt/slideMasters/slideMaster1.xml" Id="R4723cfd596994384"/></Relationships>
</file>

<file path=ppt/slideLayouts/_rels/slideLayout4.xml.rels><?xml version='1.0' encoding='UTF-8'?>
<Relationships xmlns="http://schemas.openxmlformats.org/package/2006/relationships"><Relationship Type="http://schemas.openxmlformats.org/officeDocument/2006/relationships/slideMaster" Target="/ppt/slideMasters/slideMaster1.xml" Id="R0b3d9a61dae6487e"/></Relationships>
</file>

<file path=ppt/slideLayouts/_rels/slideLayout5.xml.rels><?xml version='1.0' encoding='UTF-8'?>
<Relationships xmlns="http://schemas.openxmlformats.org/package/2006/relationships"><Relationship Type="http://schemas.openxmlformats.org/officeDocument/2006/relationships/slideMaster" Target="/ppt/slideMasters/slideMaster1.xml" Id="Rb6bad9581f8c44c9"/></Relationships>
</file>

<file path=ppt/slideLayouts/_rels/slideLayout6.xml.rels><?xml version='1.0' encoding='UTF-8'?>
<Relationships xmlns="http://schemas.openxmlformats.org/package/2006/relationships"><Relationship Type="http://schemas.openxmlformats.org/officeDocument/2006/relationships/slideMaster" Target="/ppt/slideMasters/slideMaster1.xml" Id="Ra1c361cc9f6e4747"/></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55007A-ABC0-4AC4-91BF-81D25A8DD0B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0106060-7E23-4C7D-9EBC-D693CAF560A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646A974-3192-47DB-95EF-D1FAEDC4998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F05F150-787C-4790-8E9E-460E3417A3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F835EE1-0158-4142-B105-94E199A1F1F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1AAFC43-5C68-45A3-AD81-D5E59945508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437DF77-5226-4AAD-80B0-46EF5B6D299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20A0D11-F3C4-4F31-B140-48527F6242A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1C0967F-7890-4AB2-BB31-FB1B7951E50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86BD9B8-82D0-4B84-9E4F-529C5F32FE8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xml version='1.0' encoding='UTF-8'?>
<Relationships xmlns="http://schemas.openxmlformats.org/package/2006/relationships"><Relationship Type="http://schemas.openxmlformats.org/officeDocument/2006/relationships/theme" Target="/ppt/slideMasters/theme/theme2.xml" Id="R3bf3aa71073147f9"/><Relationship Type="http://schemas.openxmlformats.org/officeDocument/2006/relationships/slideLayout" Target="/ppt/slideLayouts/slideLayout1.xml" Id="Re7bf362e715c40f3"/><Relationship Type="http://schemas.openxmlformats.org/officeDocument/2006/relationships/slideLayout" Target="/ppt/slideLayouts/slideLayout2.xml" Id="Rba5ba864827a4619"/><Relationship Type="http://schemas.openxmlformats.org/officeDocument/2006/relationships/slideLayout" Target="/ppt/slideLayouts/slideLayout3.xml" Id="Recf51030d48543a9"/><Relationship Type="http://schemas.openxmlformats.org/officeDocument/2006/relationships/slideLayout" Target="/ppt/slideLayouts/slideLayout4.xml" Id="R342db473146143d0"/><Relationship Type="http://schemas.openxmlformats.org/officeDocument/2006/relationships/slideLayout" Target="/ppt/slideLayouts/slideLayout5.xml" Id="R4677f8f9a7da4fa9"/><Relationship Type="http://schemas.openxmlformats.org/officeDocument/2006/relationships/slideLayout" Target="/ppt/slideLayouts/slideLayout6.xml" Id="R41d825ac920f47d9"/></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7bf362e715c40f3"/>
    <p:sldLayoutId xmlns:r="http://schemas.openxmlformats.org/officeDocument/2006/relationships" id="2147483650" r:id="Rba5ba864827a4619"/>
    <p:sldLayoutId xmlns:r="http://schemas.openxmlformats.org/officeDocument/2006/relationships" id="2147483651" r:id="Recf51030d48543a9"/>
    <p:sldLayoutId xmlns:r="http://schemas.openxmlformats.org/officeDocument/2006/relationships" id="2147483652" r:id="R342db473146143d0"/>
    <p:sldLayoutId xmlns:r="http://schemas.openxmlformats.org/officeDocument/2006/relationships" id="2147483653" r:id="R4677f8f9a7da4fa9"/>
    <p:sldLayoutId xmlns:r="http://schemas.openxmlformats.org/officeDocument/2006/relationships" id="2147483654" r:id="R41d825ac920f47d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Relationships xmlns="http://schemas.openxmlformats.org/package/2006/relationships"><Relationship Type="http://schemas.openxmlformats.org/officeDocument/2006/relationships/slideLayout" Target="/ppt/slideLayouts/slideLayout6.xml" Id="R0200ba74dd89452a"/><Relationship Type="http://schemas.openxmlformats.org/officeDocument/2006/relationships/image" Target="/ppt/media/image.jpeg" Id="R3822f88419a9462b"/><Relationship Type="http://schemas.openxmlformats.org/officeDocument/2006/relationships/image" Target="/ppt/media/image.png" Id="R3f67fadfde684662"/><Relationship Type="http://schemas.openxmlformats.org/officeDocument/2006/relationships/notesSlide" Target="/ppt/notesSlides/notesSlide1.xml" Id="R608aa567a4da4fc8"/></Relationships>
</file>

<file path=ppt/slides/_rels/slide2.xml.rels><?xml version='1.0' encoding='UTF-8'?>
<Relationships xmlns="http://schemas.openxmlformats.org/package/2006/relationships"><Relationship Type="http://schemas.openxmlformats.org/officeDocument/2006/relationships/slideLayout" Target="/ppt/slideLayouts/slideLayout6.xml" Id="Ree2c48022be34b2e"/><Relationship Type="http://schemas.openxmlformats.org/officeDocument/2006/relationships/image" Target="/ppt/media/image.jpeg" Id="R287d31565f1a45bf"/><Relationship Type="http://schemas.openxmlformats.org/officeDocument/2006/relationships/image" Target="../media/image.png" Id="R07381804b7b54373"/><Relationship Type="http://schemas.openxmlformats.org/officeDocument/2006/relationships/notesSlide" Target="/ppt/notesSlides/notesSlide2.xml" Id="R260749103f0c4667"/></Relationships>
</file>

<file path=ppt/slides/_rels/slide3.xml.rels><?xml version='1.0' encoding='UTF-8'?>
<Relationships xmlns="http://schemas.openxmlformats.org/package/2006/relationships"><Relationship Type="http://schemas.openxmlformats.org/officeDocument/2006/relationships/slideLayout" Target="/ppt/slideLayouts/slideLayout6.xml" Id="R61e9a4fbe95942b5"/><Relationship Type="http://schemas.openxmlformats.org/officeDocument/2006/relationships/image" Target="/ppt/media/image.jpeg" Id="Ra570caedd1e1445a"/><Relationship Type="http://schemas.openxmlformats.org/officeDocument/2006/relationships/image" Target="../media/image.png" Id="R575afb7016c94ad2"/><Relationship Type="http://schemas.openxmlformats.org/officeDocument/2006/relationships/notesSlide" Target="/ppt/notesSlides/notesSlide3.xml" Id="Rfb0063af09964dcd"/></Relationships>
</file>

<file path=ppt/slides/_rels/slide4.xml.rels><?xml version='1.0' encoding='UTF-8'?>
<Relationships xmlns="http://schemas.openxmlformats.org/package/2006/relationships"><Relationship Type="http://schemas.openxmlformats.org/officeDocument/2006/relationships/slideLayout" Target="/ppt/slideLayouts/slideLayout6.xml" Id="R3df3c3f00a3242f9"/><Relationship Type="http://schemas.openxmlformats.org/officeDocument/2006/relationships/image" Target="/ppt/media/image.jpeg" Id="Rd07070a2496a4fee"/><Relationship Type="http://schemas.openxmlformats.org/officeDocument/2006/relationships/image" Target="/ppt/media/image4.png" Id="R26d6666604d04020"/><Relationship Type="http://schemas.openxmlformats.org/officeDocument/2006/relationships/notesSlide" Target="/ppt/notesSlides/notesSlide4.xml" Id="Re92f4b2e23134594"/></Relationships>
</file>

<file path=ppt/slides/_rels/slide5.xml.rels><?xml version='1.0' encoding='UTF-8'?>
<Relationships xmlns="http://schemas.openxmlformats.org/package/2006/relationships"><Relationship Type="http://schemas.openxmlformats.org/officeDocument/2006/relationships/slideLayout" Target="/ppt/slideLayouts/slideLayout6.xml" Id="R74f8daaabb4f460d"/><Relationship Type="http://schemas.openxmlformats.org/officeDocument/2006/relationships/image" Target="/ppt/media/image.jpeg" Id="Rd12b96f68105402f"/><Relationship Type="http://schemas.openxmlformats.org/officeDocument/2006/relationships/image" Target="../media/image.png" Id="Rd1c88ebd62c14162"/><Relationship Type="http://schemas.openxmlformats.org/officeDocument/2006/relationships/notesSlide" Target="/ppt/notesSlides/notesSlide5.xml" Id="R22b30ee092cb42f4"/></Relationships>
</file>

<file path=ppt/slides/_rels/slide6.xml.rels><?xml version='1.0' encoding='UTF-8'?>
<Relationships xmlns="http://schemas.openxmlformats.org/package/2006/relationships"><Relationship Type="http://schemas.openxmlformats.org/officeDocument/2006/relationships/slideLayout" Target="/ppt/slideLayouts/slideLayout6.xml" Id="Re53599a530024dfd"/><Relationship Type="http://schemas.openxmlformats.org/officeDocument/2006/relationships/image" Target="/ppt/media/image.jpeg" Id="Reffaf13abbba458c"/><Relationship Type="http://schemas.openxmlformats.org/officeDocument/2006/relationships/image" Target="../media/image.png" Id="R12b82928a2694738"/><Relationship Type="http://schemas.openxmlformats.org/officeDocument/2006/relationships/notesSlide" Target="/ppt/notesSlides/notesSlide6.xml" Id="R5a33dee0f901497f"/></Relationships>
</file>

<file path=ppt/slides/_rels/slide7.xml.rels><?xml version='1.0' encoding='UTF-8'?>
<Relationships xmlns="http://schemas.openxmlformats.org/package/2006/relationships"><Relationship Type="http://schemas.openxmlformats.org/officeDocument/2006/relationships/slideLayout" Target="/ppt/slideLayouts/slideLayout6.xml" Id="Rf28000a063e64a49"/><Relationship Type="http://schemas.openxmlformats.org/officeDocument/2006/relationships/image" Target="/ppt/media/image.jpeg" Id="R00a6afddd65e4d1a"/><Relationship Type="http://schemas.openxmlformats.org/officeDocument/2006/relationships/image" Target="../media/image.png" Id="R32ea5d8ee0f4494f"/><Relationship Type="http://schemas.openxmlformats.org/officeDocument/2006/relationships/notesSlide" Target="/ppt/notesSlides/notesSlide7.xml" Id="R699dee775599411b"/></Relationships>
</file>

<file path=ppt/slides/_rels/slide8.xml.rels><?xml version='1.0' encoding='UTF-8'?>
<Relationships xmlns="http://schemas.openxmlformats.org/package/2006/relationships"><Relationship Type="http://schemas.openxmlformats.org/officeDocument/2006/relationships/slideLayout" Target="/ppt/slideLayouts/slideLayout6.xml" Id="R6b97858baa064712"/><Relationship Type="http://schemas.openxmlformats.org/officeDocument/2006/relationships/image" Target="/ppt/media/image.jpeg" Id="Rfa1e16c672664a46"/><Relationship Type="http://schemas.openxmlformats.org/officeDocument/2006/relationships/image" Target="../media/image.png" Id="R7a138fef069641f6"/><Relationship Type="http://schemas.openxmlformats.org/officeDocument/2006/relationships/notesSlide" Target="/ppt/notesSlides/notesSlide8.xml" Id="R2a663ada335d426c"/></Relationships>
</file>

<file path=ppt/slides/_rels/slide9.xml.rels><?xml version='1.0' encoding='UTF-8'?>
<Relationships xmlns="http://schemas.openxmlformats.org/package/2006/relationships"><Relationship Type="http://schemas.openxmlformats.org/officeDocument/2006/relationships/slideLayout" Target="/ppt/slideLayouts/slideLayout6.xml" Id="Rd4237808a5bf4228"/><Relationship Type="http://schemas.openxmlformats.org/officeDocument/2006/relationships/image" Target="/ppt/media/image.jpeg" Id="Rfad50885421d474c"/><Relationship Type="http://schemas.openxmlformats.org/officeDocument/2006/relationships/image" Target="../media/image.png" Id="R45e642cb77bc41a8"/><Relationship Type="http://schemas.openxmlformats.org/officeDocument/2006/relationships/notesSlide" Target="/ppt/notesSlides/notesSlide9.xml" Id="R8640b37d6751424e"/></Relationships>
</file>

<file path=ppt/slides/_rels/slide10.xml.rels><?xml version='1.0' encoding='UTF-8'?>
<Relationships xmlns="http://schemas.openxmlformats.org/package/2006/relationships"><Relationship Type="http://schemas.openxmlformats.org/officeDocument/2006/relationships/slideLayout" Target="/ppt/slideLayouts/slideLayout6.xml" Id="R611bf4f38e8d4216"/><Relationship Type="http://schemas.openxmlformats.org/officeDocument/2006/relationships/image" Target="/ppt/media/image.jpeg" Id="R6188ab5070ad4664"/><Relationship Type="http://schemas.openxmlformats.org/officeDocument/2006/relationships/image" Target="../media/image.png" Id="Re497f8941db24f42"/><Relationship Type="http://schemas.openxmlformats.org/officeDocument/2006/relationships/notesSlide" Target="/ppt/notesSlides/notesSlide10.xml" Id="R1e30340e7b144d9a"/></Relationships>
</file>

<file path=ppt/slides/_rels/slide11.xml.rels><?xml version='1.0' encoding='UTF-8'?>
<Relationships xmlns="http://schemas.openxmlformats.org/package/2006/relationships"><Relationship Type="http://schemas.openxmlformats.org/officeDocument/2006/relationships/slideLayout" Target="/ppt/slideLayouts/slideLayout6.xml" Id="Ra672378e347a4bd1"/><Relationship Type="http://schemas.openxmlformats.org/officeDocument/2006/relationships/image" Target="/ppt/media/image.jpeg" Id="R35ba5a7652c64ce7"/><Relationship Type="http://schemas.openxmlformats.org/officeDocument/2006/relationships/image" Target="../media/image.png" Id="R23bcdbf576264e14"/><Relationship Type="http://schemas.openxmlformats.org/officeDocument/2006/relationships/notesSlide" Target="/ppt/notesSlides/notesSlide11.xml" Id="R5cd9cab077624cfd"/></Relationships>
</file>

<file path=ppt/slides/_rels/slide12.xml.rels><?xml version='1.0' encoding='UTF-8'?>
<Relationships xmlns="http://schemas.openxmlformats.org/package/2006/relationships"><Relationship Type="http://schemas.openxmlformats.org/officeDocument/2006/relationships/slideLayout" Target="/ppt/slideLayouts/slideLayout6.xml" Id="Rc793850347024e07"/><Relationship Type="http://schemas.openxmlformats.org/officeDocument/2006/relationships/image" Target="/ppt/media/image.jpeg" Id="R687a399432a64bbb"/><Relationship Type="http://schemas.openxmlformats.org/officeDocument/2006/relationships/image" Target="../media/image.png" Id="Ra6660317917c47b3"/><Relationship Type="http://schemas.openxmlformats.org/officeDocument/2006/relationships/notesSlide" Target="/ppt/notesSlides/notesSlide12.xml" Id="Rc0aaf4f8b7a248ed"/></Relationships>
</file>

<file path=ppt/slides/_rels/slide13.xml.rels><?xml version='1.0' encoding='UTF-8'?>
<Relationships xmlns="http://schemas.openxmlformats.org/package/2006/relationships"><Relationship Type="http://schemas.openxmlformats.org/officeDocument/2006/relationships/slideLayout" Target="/ppt/slideLayouts/slideLayout6.xml" Id="R2c108912e59c4011"/><Relationship Type="http://schemas.openxmlformats.org/officeDocument/2006/relationships/image" Target="/ppt/media/image.jpeg" Id="R734b93f2d29246a6"/><Relationship Type="http://schemas.openxmlformats.org/officeDocument/2006/relationships/image" Target="/ppt/media/image13.png" Id="Rbf4ee74bf12448d2"/><Relationship Type="http://schemas.openxmlformats.org/officeDocument/2006/relationships/notesSlide" Target="/ppt/notesSlides/notesSlide13.xml" Id="R33e3d820fb694622"/></Relationships>
</file>

<file path=ppt/slides/_rels/slide14.xml.rels><?xml version='1.0' encoding='UTF-8'?>
<Relationships xmlns="http://schemas.openxmlformats.org/package/2006/relationships"><Relationship Type="http://schemas.openxmlformats.org/officeDocument/2006/relationships/slideLayout" Target="/ppt/slideLayouts/slideLayout6.xml" Id="R7e877cb6e3a441b0"/><Relationship Type="http://schemas.openxmlformats.org/officeDocument/2006/relationships/image" Target="/ppt/media/image.jpeg" Id="R84f9ef9265e74877"/><Relationship Type="http://schemas.openxmlformats.org/officeDocument/2006/relationships/image" Target="../media/image.png" Id="R52f4790fda624306"/><Relationship Type="http://schemas.openxmlformats.org/officeDocument/2006/relationships/notesSlide" Target="/ppt/notesSlides/notesSlide14.xml" Id="R7f8b4f6b6dc2405c"/></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378BB7C-650F-48B9-AE15-B83DF3B6B628}"/>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1448B98-73E2-4745-8BD3-5E951A8B5FF2}"/>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14F23A49-20B4-4875-9FA7-16D6AEEB12F0}"/>
              </a:ext>
            </a:extLst>
          </p:cNvPr>
          <p:cNvPicPr>
            <a:picLocks xmlns:a="http://schemas.openxmlformats.org/drawingml/2006/main" noChangeAspect="1"/>
          </p:cNvPicPr>
          <p:nvPr/>
        </p:nvPicPr>
        <p:blipFill>
          <a:blip xmlns:r="http://schemas.openxmlformats.org/officeDocument/2006/relationships" xmlns:a="http://schemas.openxmlformats.org/drawingml/2006/main" r:embed="R3822f88419a9462b"/>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8FDE92-EF96-4DF9-8512-6D2F8BA76B7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OPENING   ·   Tuesday 10 November 2026</a:t>
            </a:r>
          </a:p>
        </p:txBody>
      </p:sp>
      <p:sp>
        <p:nvSpPr>
          <p:cNvPr id="5" name="">
            <a:extLst xmlns:a="http://schemas.openxmlformats.org/drawingml/2006/main">
              <a:ext uri="{FF2B5EF4-FFF2-40B4-BE49-F238E27FC236}">
                <a16:creationId xmlns:a16="http://schemas.microsoft.com/office/drawing/2014/main" id="{FC8E5916-DCCE-4CE9-A517-72F6C5000630}"/>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Join our group part</a:t>
            </a:r>
          </a:p>
        </p:txBody>
      </p:sp>
      <p:sp>
        <p:nvSpPr>
          <p:cNvPr id="6" name="">
            <a:extLst xmlns:a="http://schemas.openxmlformats.org/drawingml/2006/main">
              <a:ext uri="{FF2B5EF4-FFF2-40B4-BE49-F238E27FC236}">
                <a16:creationId xmlns:a16="http://schemas.microsoft.com/office/drawing/2014/main" id="{4CE3DB94-0626-4A44-8C00-47CB21A3E5E5}"/>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join a group part and keep the beat.</a:t>
            </a:r>
          </a:p>
        </p:txBody>
      </p:sp>
      <p:sp>
        <p:nvSpPr>
          <p:cNvPr id="7" name="">
            <a:extLst xmlns:a="http://schemas.openxmlformats.org/drawingml/2006/main">
              <a:ext uri="{FF2B5EF4-FFF2-40B4-BE49-F238E27FC236}">
                <a16:creationId xmlns:a16="http://schemas.microsoft.com/office/drawing/2014/main" id="{AE914F7A-F8FD-4640-A17F-ABCA409DF1CB}"/>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start after a clear count-in.</a:t>
            </a:r>
          </a:p>
        </p:txBody>
      </p:sp>
      <p:sp>
        <p:nvSpPr>
          <p:cNvPr id="8" name="">
            <a:extLst xmlns:a="http://schemas.openxmlformats.org/drawingml/2006/main">
              <a:ext uri="{FF2B5EF4-FFF2-40B4-BE49-F238E27FC236}">
                <a16:creationId xmlns:a16="http://schemas.microsoft.com/office/drawing/2014/main" id="{11E35255-F4FB-40A8-B14F-96CEC10B4806}"/>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keep my part for two rounds.</a:t>
            </a:r>
          </a:p>
        </p:txBody>
      </p:sp>
      <p:sp>
        <p:nvSpPr>
          <p:cNvPr id="9" name="">
            <a:extLst xmlns:a="http://schemas.openxmlformats.org/drawingml/2006/main">
              <a:ext uri="{FF2B5EF4-FFF2-40B4-BE49-F238E27FC236}">
                <a16:creationId xmlns:a16="http://schemas.microsoft.com/office/drawing/2014/main" id="{7BAC6505-928E-4DF9-A7C0-DE142D13B476}"/>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watch the cue and stop with the group.</a:t>
            </a:r>
          </a:p>
        </p:txBody>
      </p:sp>
      <p:pic>
        <p:nvPicPr>
          <p:cNvPr id="10" name="">
            <a:extLst xmlns:a="http://schemas.openxmlformats.org/drawingml/2006/main">
              <a:ext uri="{FF2B5EF4-FFF2-40B4-BE49-F238E27FC236}">
                <a16:creationId xmlns:a16="http://schemas.microsoft.com/office/drawing/2014/main" id="{3D9BF428-2DD4-4F72-9A4D-C7918E45E7F8}"/>
              </a:ext>
            </a:extLst>
          </p:cNvPr>
          <p:cNvPicPr>
            <a:picLocks xmlns:a="http://schemas.openxmlformats.org/drawingml/2006/main" noChangeAspect="1"/>
          </p:cNvPicPr>
          <p:nvPr/>
        </p:nvPicPr>
        <p:blipFill>
          <a:blip xmlns:r="http://schemas.openxmlformats.org/officeDocument/2006/relationships" xmlns:a="http://schemas.openxmlformats.org/drawingml/2006/main" r:embed="R3f67fadfde684662"/>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A9E7CCDA-BA3C-4887-BD81-8B9BB7A881CB}"/>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12" name="">
            <a:extLst xmlns:a="http://schemas.openxmlformats.org/drawingml/2006/main">
              <a:ext uri="{FF2B5EF4-FFF2-40B4-BE49-F238E27FC236}">
                <a16:creationId xmlns:a16="http://schemas.microsoft.com/office/drawing/2014/main" id="{69A190FD-8806-4F3A-B577-D43A1073844C}"/>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1/14</a:t>
            </a:r>
          </a:p>
        </p:txBody>
      </p:sp>
      <p:sp>
        <p:nvSpPr>
          <p:cNvPr id="13" name="">
            <a:extLst xmlns:a="http://schemas.openxmlformats.org/drawingml/2006/main">
              <a:ext uri="{FF2B5EF4-FFF2-40B4-BE49-F238E27FC236}">
                <a16:creationId xmlns:a16="http://schemas.microsoft.com/office/drawing/2014/main" id="{5F0CBD30-A9C5-45D4-A290-A5CB1B219EDC}"/>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201670593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F46EF6D-BC14-48A0-82E8-FFA7F79E6B5A}"/>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730CB54-70DB-4777-866D-BB097B80B30F}"/>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AB54AA07-1CA3-4D8F-9DAD-7607C6D18D5E}"/>
              </a:ext>
            </a:extLst>
          </p:cNvPr>
          <p:cNvPicPr>
            <a:picLocks xmlns:a="http://schemas.openxmlformats.org/drawingml/2006/main" noChangeAspect="1"/>
          </p:cNvPicPr>
          <p:nvPr/>
        </p:nvPicPr>
        <p:blipFill>
          <a:blip xmlns:r="http://schemas.openxmlformats.org/officeDocument/2006/relationships" xmlns:a="http://schemas.openxmlformats.org/drawingml/2006/main" r:embed="R287d31565f1a45bf"/>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9DCE9B8-1CFE-48B2-AA9E-1DCA15D9CE3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ARRIVAL   ·   5 MIN   ·   Tuesday 10 November 2026</a:t>
            </a:r>
          </a:p>
        </p:txBody>
      </p:sp>
      <p:sp>
        <p:nvSpPr>
          <p:cNvPr id="5" name="">
            <a:extLst xmlns:a="http://schemas.openxmlformats.org/drawingml/2006/main">
              <a:ext uri="{FF2B5EF4-FFF2-40B4-BE49-F238E27FC236}">
                <a16:creationId xmlns:a16="http://schemas.microsoft.com/office/drawing/2014/main" id="{06093229-59D5-4C3D-BDFF-20C611C499F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Get ready for the beat</a:t>
            </a:r>
          </a:p>
        </p:txBody>
      </p:sp>
      <p:sp>
        <p:nvSpPr>
          <p:cNvPr id="6" name="">
            <a:extLst xmlns:a="http://schemas.openxmlformats.org/drawingml/2006/main">
              <a:ext uri="{FF2B5EF4-FFF2-40B4-BE49-F238E27FC236}">
                <a16:creationId xmlns:a16="http://schemas.microsoft.com/office/drawing/2014/main" id="{731BC903-6636-4839-A8F4-D81A5B08C732}"/>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Show four even beats from last time.</a:t>
            </a:r>
          </a:p>
        </p:txBody>
      </p:sp>
      <p:sp>
        <p:nvSpPr>
          <p:cNvPr id="7" name="">
            <a:extLst xmlns:a="http://schemas.openxmlformats.org/drawingml/2006/main">
              <a:ext uri="{FF2B5EF4-FFF2-40B4-BE49-F238E27FC236}">
                <a16:creationId xmlns:a16="http://schemas.microsoft.com/office/drawing/2014/main" id="{EE01E8EA-8986-4A8E-935A-BEDC8DB2F5C8}"/>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Show a full quiet rest.</a:t>
            </a:r>
          </a:p>
        </p:txBody>
      </p:sp>
      <p:sp>
        <p:nvSpPr>
          <p:cNvPr id="8" name="">
            <a:extLst xmlns:a="http://schemas.openxmlformats.org/drawingml/2006/main">
              <a:ext uri="{FF2B5EF4-FFF2-40B4-BE49-F238E27FC236}">
                <a16:creationId xmlns:a16="http://schemas.microsoft.com/office/drawing/2014/main" id="{9815E20D-DD71-44A1-9681-A1A4F02531A2}"/>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Read A or B with a pointer.</a:t>
            </a:r>
          </a:p>
        </p:txBody>
      </p:sp>
      <p:sp>
        <p:nvSpPr>
          <p:cNvPr id="9" name="">
            <a:extLst xmlns:a="http://schemas.openxmlformats.org/drawingml/2006/main">
              <a:ext uri="{FF2B5EF4-FFF2-40B4-BE49-F238E27FC236}">
                <a16:creationId xmlns:a16="http://schemas.microsoft.com/office/drawing/2014/main" id="{F63EA68F-F406-41D1-B501-F5AB7832B0A7}"/>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Choose one next step from your last try.</a:t>
            </a:r>
          </a:p>
        </p:txBody>
      </p:sp>
      <p:pic>
        <p:nvPicPr>
          <p:cNvPr id="10" name="">
            <a:extLst xmlns:a="http://schemas.openxmlformats.org/drawingml/2006/main">
              <a:ext uri="{FF2B5EF4-FFF2-40B4-BE49-F238E27FC236}">
                <a16:creationId xmlns:a16="http://schemas.microsoft.com/office/drawing/2014/main" id="{6C2B9EE4-F654-4E94-8F67-753D6DE85085}"/>
              </a:ext>
            </a:extLst>
          </p:cNvPr>
          <p:cNvPicPr>
            <a:picLocks xmlns:a="http://schemas.openxmlformats.org/drawingml/2006/main" noChangeAspect="1"/>
          </p:cNvPicPr>
          <p:nvPr/>
        </p:nvPicPr>
        <p:blipFill>
          <a:blip xmlns:r="http://schemas.openxmlformats.org/officeDocument/2006/relationships" xmlns:a="http://schemas.openxmlformats.org/drawingml/2006/main" r:embed="R07381804b7b54373"/>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08886151-D768-4BBB-9ED3-8EDB25AE874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12" name="">
            <a:extLst xmlns:a="http://schemas.openxmlformats.org/drawingml/2006/main">
              <a:ext uri="{FF2B5EF4-FFF2-40B4-BE49-F238E27FC236}">
                <a16:creationId xmlns:a16="http://schemas.microsoft.com/office/drawing/2014/main" id="{846CE22D-BCD1-483F-B392-19ABF573EE67}"/>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One part you remember from last time.</a:t>
            </a:r>
          </a:p>
        </p:txBody>
      </p:sp>
      <p:sp>
        <p:nvSpPr>
          <p:cNvPr id="13" name="">
            <a:extLst xmlns:a="http://schemas.openxmlformats.org/drawingml/2006/main">
              <a:ext uri="{FF2B5EF4-FFF2-40B4-BE49-F238E27FC236}">
                <a16:creationId xmlns:a16="http://schemas.microsoft.com/office/drawing/2014/main" id="{9FC43E49-8978-4225-8092-74E759E6AB3E}"/>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2/14</a:t>
            </a:r>
          </a:p>
        </p:txBody>
      </p:sp>
      <p:sp>
        <p:nvSpPr>
          <p:cNvPr id="14" name="">
            <a:extLst xmlns:a="http://schemas.openxmlformats.org/drawingml/2006/main">
              <a:ext uri="{FF2B5EF4-FFF2-40B4-BE49-F238E27FC236}">
                <a16:creationId xmlns:a16="http://schemas.microsoft.com/office/drawing/2014/main" id="{0B32E318-9877-4AC7-9031-D00DFEC74D2B}"/>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78988673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E4BE453-3886-480D-91E5-DC856A9E3CE9}"/>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56D7E6C-B7DC-474E-821F-88F3582CAFCA}"/>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1D285573-6028-45C5-8CC3-5E25E38F1EFA}"/>
              </a:ext>
            </a:extLst>
          </p:cNvPr>
          <p:cNvPicPr>
            <a:picLocks xmlns:a="http://schemas.openxmlformats.org/drawingml/2006/main" noChangeAspect="1"/>
          </p:cNvPicPr>
          <p:nvPr/>
        </p:nvPicPr>
        <p:blipFill>
          <a:blip xmlns:r="http://schemas.openxmlformats.org/officeDocument/2006/relationships" xmlns:a="http://schemas.openxmlformats.org/drawingml/2006/main" r:embed="Ra570caedd1e1445a"/>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EDD4C2-E119-46F7-862A-F51906D3724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STARTER   ·   3 MIN   ·   Tuesday 10 November 2026</a:t>
            </a:r>
          </a:p>
        </p:txBody>
      </p:sp>
      <p:sp>
        <p:nvSpPr>
          <p:cNvPr id="5" name="">
            <a:extLst xmlns:a="http://schemas.openxmlformats.org/drawingml/2006/main">
              <a:ext uri="{FF2B5EF4-FFF2-40B4-BE49-F238E27FC236}">
                <a16:creationId xmlns:a16="http://schemas.microsoft.com/office/drawing/2014/main" id="{EF4C70BD-CAD9-444E-9CA9-D71066C3423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Look, listen and choose</a:t>
            </a:r>
          </a:p>
        </p:txBody>
      </p:sp>
      <p:sp>
        <p:nvSpPr>
          <p:cNvPr id="6" name="">
            <a:extLst xmlns:a="http://schemas.openxmlformats.org/drawingml/2006/main">
              <a:ext uri="{FF2B5EF4-FFF2-40B4-BE49-F238E27FC236}">
                <a16:creationId xmlns:a16="http://schemas.microsoft.com/office/drawing/2014/main" id="{8251DE15-42F1-4BA9-ACFF-E5B6DEE2ACC1}"/>
              </a:ext>
            </a:extLst>
          </p:cNvPr>
          <p:cNvSpPr>
            <a:spLocks xmlns:a="http://schemas.openxmlformats.org/drawingml/2006/main" noGrp="1"/>
          </p:cNvSpPr>
          <p:nvPr/>
        </p:nvSpPr>
        <p:spPr>
          <a:xfrm xmlns:a="http://schemas.openxmlformats.org/drawingml/2006/main">
            <a:off x="438150" y="2400300"/>
            <a:ext cx="5667375" cy="2667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A and B have four even spaces. Do they last the same time?</a:t>
            </a:r>
          </a:p>
        </p:txBody>
      </p:sp>
      <p:pic>
        <p:nvPicPr>
          <p:cNvPr id="7" name="">
            <a:extLst xmlns:a="http://schemas.openxmlformats.org/drawingml/2006/main">
              <a:ext uri="{FF2B5EF4-FFF2-40B4-BE49-F238E27FC236}">
                <a16:creationId xmlns:a16="http://schemas.microsoft.com/office/drawing/2014/main" id="{A7C94BE8-5B9A-40F1-A026-C19B8EACA389}"/>
              </a:ext>
            </a:extLst>
          </p:cNvPr>
          <p:cNvPicPr>
            <a:picLocks xmlns:a="http://schemas.openxmlformats.org/drawingml/2006/main" noChangeAspect="1"/>
          </p:cNvPicPr>
          <p:nvPr/>
        </p:nvPicPr>
        <p:blipFill>
          <a:blip xmlns:r="http://schemas.openxmlformats.org/officeDocument/2006/relationships" xmlns:a="http://schemas.openxmlformats.org/drawingml/2006/main" r:embed="R575afb7016c94ad2"/>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00027B7-6C16-4723-A067-2E0FBB35F16B}"/>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9" name="">
            <a:extLst xmlns:a="http://schemas.openxmlformats.org/drawingml/2006/main">
              <a:ext uri="{FF2B5EF4-FFF2-40B4-BE49-F238E27FC236}">
                <a16:creationId xmlns:a16="http://schemas.microsoft.com/office/drawing/2014/main" id="{3066241D-3D2A-41CE-8C8D-8C360AC3A3F5}"/>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Yes or no, with one reason.</a:t>
            </a:r>
          </a:p>
        </p:txBody>
      </p:sp>
      <p:sp>
        <p:nvSpPr>
          <p:cNvPr id="10" name="">
            <a:extLst xmlns:a="http://schemas.openxmlformats.org/drawingml/2006/main">
              <a:ext uri="{FF2B5EF4-FFF2-40B4-BE49-F238E27FC236}">
                <a16:creationId xmlns:a16="http://schemas.microsoft.com/office/drawing/2014/main" id="{ED7ED44C-60AB-424E-AFC7-2082B018AE6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3/14</a:t>
            </a:r>
          </a:p>
        </p:txBody>
      </p:sp>
      <p:sp>
        <p:nvSpPr>
          <p:cNvPr id="11" name="">
            <a:extLst xmlns:a="http://schemas.openxmlformats.org/drawingml/2006/main">
              <a:ext uri="{FF2B5EF4-FFF2-40B4-BE49-F238E27FC236}">
                <a16:creationId xmlns:a16="http://schemas.microsoft.com/office/drawing/2014/main" id="{30E1BF87-AFD1-47BC-9B12-EDD390FF0917}"/>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40026471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DF9AD35-FA58-4E8C-918F-3EFF6663493F}"/>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F73626D-960F-4C9F-B72B-59BF09B92A83}"/>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9E920FC5-1F88-46AA-AA28-C2123EB556EE}"/>
              </a:ext>
            </a:extLst>
          </p:cNvPr>
          <p:cNvPicPr>
            <a:picLocks xmlns:a="http://schemas.openxmlformats.org/drawingml/2006/main" noChangeAspect="1"/>
          </p:cNvPicPr>
          <p:nvPr/>
        </p:nvPicPr>
        <p:blipFill>
          <a:blip xmlns:r="http://schemas.openxmlformats.org/officeDocument/2006/relationships" xmlns:a="http://schemas.openxmlformats.org/drawingml/2006/main" r:embed="Rd07070a2496a4fee"/>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C093B95-64D1-480C-99BB-9373C720CF04}"/>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I DO   ·   2 MIN   ·   Tuesday 10 November 2026</a:t>
            </a:r>
          </a:p>
        </p:txBody>
      </p:sp>
      <p:sp>
        <p:nvSpPr>
          <p:cNvPr id="5" name="">
            <a:extLst xmlns:a="http://schemas.openxmlformats.org/drawingml/2006/main">
              <a:ext uri="{FF2B5EF4-FFF2-40B4-BE49-F238E27FC236}">
                <a16:creationId xmlns:a16="http://schemas.microsoft.com/office/drawing/2014/main" id="{F8C3301E-8891-4860-AA4C-20FDA4422D6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Choose and Watch</a:t>
            </a:r>
          </a:p>
        </p:txBody>
      </p:sp>
      <p:sp>
        <p:nvSpPr>
          <p:cNvPr id="6" name="">
            <a:extLst xmlns:a="http://schemas.openxmlformats.org/drawingml/2006/main">
              <a:ext uri="{FF2B5EF4-FFF2-40B4-BE49-F238E27FC236}">
                <a16:creationId xmlns:a16="http://schemas.microsoft.com/office/drawing/2014/main" id="{8095B015-A37C-4086-A457-514BF8F73B8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Choose A or B. Keep your own four spaces.</a:t>
            </a:r>
          </a:p>
        </p:txBody>
      </p:sp>
      <p:sp>
        <p:nvSpPr>
          <p:cNvPr id="7" name="">
            <a:extLst xmlns:a="http://schemas.openxmlformats.org/drawingml/2006/main">
              <a:ext uri="{FF2B5EF4-FFF2-40B4-BE49-F238E27FC236}">
                <a16:creationId xmlns:a16="http://schemas.microsoft.com/office/drawing/2014/main" id="{C27954D7-44AB-43A1-BD0B-0334670C29DE}"/>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Watch the count-in. Start on the next one.</a:t>
            </a:r>
          </a:p>
        </p:txBody>
      </p:sp>
      <p:pic>
        <p:nvPicPr>
          <p:cNvPr id="8" name="">
            <a:extLst xmlns:a="http://schemas.openxmlformats.org/drawingml/2006/main">
              <a:ext uri="{FF2B5EF4-FFF2-40B4-BE49-F238E27FC236}">
                <a16:creationId xmlns:a16="http://schemas.microsoft.com/office/drawing/2014/main" id="{47A11E91-5347-4615-91DA-E8F388679190}"/>
              </a:ext>
            </a:extLst>
          </p:cNvPr>
          <p:cNvPicPr>
            <a:picLocks xmlns:a="http://schemas.openxmlformats.org/drawingml/2006/main" noChangeAspect="1"/>
          </p:cNvPicPr>
          <p:nvPr/>
        </p:nvPicPr>
        <p:blipFill>
          <a:blip xmlns:r="http://schemas.openxmlformats.org/officeDocument/2006/relationships" xmlns:a="http://schemas.openxmlformats.org/drawingml/2006/main" r:embed="R26d6666604d04020"/>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78C3311-1F6B-4EF3-8E44-894DCFE46F7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10" name="">
            <a:extLst xmlns:a="http://schemas.openxmlformats.org/drawingml/2006/main">
              <a:ext uri="{FF2B5EF4-FFF2-40B4-BE49-F238E27FC236}">
                <a16:creationId xmlns:a16="http://schemas.microsoft.com/office/drawing/2014/main" id="{A2D23F67-6250-45C4-8658-98E031B293E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four beat spaces.</a:t>
            </a:r>
          </a:p>
        </p:txBody>
      </p:sp>
      <p:sp>
        <p:nvSpPr>
          <p:cNvPr id="11" name="">
            <a:extLst xmlns:a="http://schemas.openxmlformats.org/drawingml/2006/main">
              <a:ext uri="{FF2B5EF4-FFF2-40B4-BE49-F238E27FC236}">
                <a16:creationId xmlns:a16="http://schemas.microsoft.com/office/drawing/2014/main" id="{3EB6CADE-867D-4211-8733-3DAB3FC77A22}"/>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4/14</a:t>
            </a:r>
          </a:p>
        </p:txBody>
      </p:sp>
      <p:sp>
        <p:nvSpPr>
          <p:cNvPr id="12" name="">
            <a:extLst xmlns:a="http://schemas.openxmlformats.org/drawingml/2006/main">
              <a:ext uri="{FF2B5EF4-FFF2-40B4-BE49-F238E27FC236}">
                <a16:creationId xmlns:a16="http://schemas.microsoft.com/office/drawing/2014/main" id="{8C833921-1DFC-458E-B967-EB5F2413BEDD}"/>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83984848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2765CFCE-8E0F-4889-B8F2-930AD3D566C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58EEABC-8056-41E8-8565-9652B7B6B781}"/>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8532F9C0-24F2-4D73-8181-68F9755844C0}"/>
              </a:ext>
            </a:extLst>
          </p:cNvPr>
          <p:cNvPicPr>
            <a:picLocks xmlns:a="http://schemas.openxmlformats.org/drawingml/2006/main" noChangeAspect="1"/>
          </p:cNvPicPr>
          <p:nvPr/>
        </p:nvPicPr>
        <p:blipFill>
          <a:blip xmlns:r="http://schemas.openxmlformats.org/officeDocument/2006/relationships" xmlns:a="http://schemas.openxmlformats.org/drawingml/2006/main" r:embed="Rd12b96f68105402f"/>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42C5BA-E35E-45DA-912B-8596800F0E5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I DO   ·   2 MIN   ·   Tuesday 10 November 2026</a:t>
            </a:r>
          </a:p>
        </p:txBody>
      </p:sp>
      <p:sp>
        <p:nvSpPr>
          <p:cNvPr id="5" name="">
            <a:extLst xmlns:a="http://schemas.openxmlformats.org/drawingml/2006/main">
              <a:ext uri="{FF2B5EF4-FFF2-40B4-BE49-F238E27FC236}">
                <a16:creationId xmlns:a16="http://schemas.microsoft.com/office/drawing/2014/main" id="{5F05F7E1-2B04-4296-B605-99987A07FB6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Join and Stop</a:t>
            </a:r>
          </a:p>
        </p:txBody>
      </p:sp>
      <p:sp>
        <p:nvSpPr>
          <p:cNvPr id="6" name="">
            <a:extLst xmlns:a="http://schemas.openxmlformats.org/drawingml/2006/main">
              <a:ext uri="{FF2B5EF4-FFF2-40B4-BE49-F238E27FC236}">
                <a16:creationId xmlns:a16="http://schemas.microsoft.com/office/drawing/2014/main" id="{D52A2E34-E849-4EF8-94DF-F5DE7E5B152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Play your part twice. Keep every rest.</a:t>
            </a:r>
          </a:p>
        </p:txBody>
      </p:sp>
      <p:sp>
        <p:nvSpPr>
          <p:cNvPr id="7" name="">
            <a:extLst xmlns:a="http://schemas.openxmlformats.org/drawingml/2006/main">
              <a:ext uri="{FF2B5EF4-FFF2-40B4-BE49-F238E27FC236}">
                <a16:creationId xmlns:a16="http://schemas.microsoft.com/office/drawing/2014/main" id="{28CEA2C8-8A09-4132-AF4D-F9A13D6D9104}"/>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Watch the flat hand. Stop with the group.</a:t>
            </a:r>
          </a:p>
        </p:txBody>
      </p:sp>
      <p:pic>
        <p:nvPicPr>
          <p:cNvPr id="8" name="">
            <a:extLst xmlns:a="http://schemas.openxmlformats.org/drawingml/2006/main">
              <a:ext uri="{FF2B5EF4-FFF2-40B4-BE49-F238E27FC236}">
                <a16:creationId xmlns:a16="http://schemas.microsoft.com/office/drawing/2014/main" id="{718409BD-C9B8-43D8-A9D0-9F51289D2A64}"/>
              </a:ext>
            </a:extLst>
          </p:cNvPr>
          <p:cNvPicPr>
            <a:picLocks xmlns:a="http://schemas.openxmlformats.org/drawingml/2006/main" noChangeAspect="1"/>
          </p:cNvPicPr>
          <p:nvPr/>
        </p:nvPicPr>
        <p:blipFill>
          <a:blip xmlns:r="http://schemas.openxmlformats.org/officeDocument/2006/relationships" xmlns:a="http://schemas.openxmlformats.org/drawingml/2006/main" r:embed="Rd1c88ebd62c14162"/>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37A8A5E-C091-4BF7-BBDB-F7A9E2297B6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10" name="">
            <a:extLst xmlns:a="http://schemas.openxmlformats.org/drawingml/2006/main">
              <a:ext uri="{FF2B5EF4-FFF2-40B4-BE49-F238E27FC236}">
                <a16:creationId xmlns:a16="http://schemas.microsoft.com/office/drawing/2014/main" id="{277C8A64-0127-4432-8829-87FBBEF5869F}"/>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A cue for start and a cue for stop.</a:t>
            </a:r>
          </a:p>
        </p:txBody>
      </p:sp>
      <p:sp>
        <p:nvSpPr>
          <p:cNvPr id="11" name="">
            <a:extLst xmlns:a="http://schemas.openxmlformats.org/drawingml/2006/main">
              <a:ext uri="{FF2B5EF4-FFF2-40B4-BE49-F238E27FC236}">
                <a16:creationId xmlns:a16="http://schemas.microsoft.com/office/drawing/2014/main" id="{E87FB253-8E0F-4246-9F95-4A6686B4C085}"/>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5/14</a:t>
            </a:r>
          </a:p>
        </p:txBody>
      </p:sp>
      <p:sp>
        <p:nvSpPr>
          <p:cNvPr id="12" name="">
            <a:extLst xmlns:a="http://schemas.openxmlformats.org/drawingml/2006/main">
              <a:ext uri="{FF2B5EF4-FFF2-40B4-BE49-F238E27FC236}">
                <a16:creationId xmlns:a16="http://schemas.microsoft.com/office/drawing/2014/main" id="{43557E8D-D88D-4F95-B0CA-4C52E0021D98}"/>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84741339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5233CE6-AD9C-48D1-9852-B8DC466A7DCE}"/>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B100D16-7B31-4AAA-87E3-7F48A4CA93AC}"/>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6608CC32-F8B5-42A7-A232-1DABB3120FE7}"/>
              </a:ext>
            </a:extLst>
          </p:cNvPr>
          <p:cNvPicPr>
            <a:picLocks xmlns:a="http://schemas.openxmlformats.org/drawingml/2006/main" noChangeAspect="1"/>
          </p:cNvPicPr>
          <p:nvPr/>
        </p:nvPicPr>
        <p:blipFill>
          <a:blip xmlns:r="http://schemas.openxmlformats.org/officeDocument/2006/relationships" xmlns:a="http://schemas.openxmlformats.org/drawingml/2006/main" r:embed="Reffaf13abbba458c"/>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9558525-9385-4FAD-BA7A-D2EBA4054C5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I DO   ·   2 MIN   ·   Tuesday 10 November 2026</a:t>
            </a:r>
          </a:p>
        </p:txBody>
      </p:sp>
      <p:sp>
        <p:nvSpPr>
          <p:cNvPr id="5" name="">
            <a:extLst xmlns:a="http://schemas.openxmlformats.org/drawingml/2006/main">
              <a:ext uri="{FF2B5EF4-FFF2-40B4-BE49-F238E27FC236}">
                <a16:creationId xmlns:a16="http://schemas.microsoft.com/office/drawing/2014/main" id="{DB104E02-BD0C-4805-A76B-95A8B4C454A5}"/>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Words to use</a:t>
            </a:r>
          </a:p>
        </p:txBody>
      </p:sp>
      <p:sp>
        <p:nvSpPr>
          <p:cNvPr id="6" name="">
            <a:extLst xmlns:a="http://schemas.openxmlformats.org/drawingml/2006/main">
              <a:ext uri="{FF2B5EF4-FFF2-40B4-BE49-F238E27FC236}">
                <a16:creationId xmlns:a16="http://schemas.microsoft.com/office/drawing/2014/main" id="{B8DC21BA-1E39-43B4-8030-A25A4D6240F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part — The bit each player does in the group.</a:t>
            </a:r>
          </a:p>
        </p:txBody>
      </p:sp>
      <p:sp>
        <p:nvSpPr>
          <p:cNvPr id="7" name="">
            <a:extLst xmlns:a="http://schemas.openxmlformats.org/drawingml/2006/main">
              <a:ext uri="{FF2B5EF4-FFF2-40B4-BE49-F238E27FC236}">
                <a16:creationId xmlns:a16="http://schemas.microsoft.com/office/drawing/2014/main" id="{EA6CA9C9-5F10-4099-8F1A-408163D9843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cue — A sign that tells us what to do.</a:t>
            </a:r>
          </a:p>
        </p:txBody>
      </p:sp>
      <p:sp>
        <p:nvSpPr>
          <p:cNvPr id="8" name="">
            <a:extLst xmlns:a="http://schemas.openxmlformats.org/drawingml/2006/main">
              <a:ext uri="{FF2B5EF4-FFF2-40B4-BE49-F238E27FC236}">
                <a16:creationId xmlns:a16="http://schemas.microsoft.com/office/drawing/2014/main" id="{43C413A4-69A9-4F49-943B-A9B510ED5466}"/>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repeat — Do the same part again.</a:t>
            </a:r>
          </a:p>
        </p:txBody>
      </p:sp>
      <p:sp>
        <p:nvSpPr>
          <p:cNvPr id="9" name="">
            <a:extLst xmlns:a="http://schemas.openxmlformats.org/drawingml/2006/main">
              <a:ext uri="{FF2B5EF4-FFF2-40B4-BE49-F238E27FC236}">
                <a16:creationId xmlns:a16="http://schemas.microsoft.com/office/drawing/2014/main" id="{1FC03271-2606-42F8-BC76-6475981AE5A0}"/>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pulse — The even beat that goes on under a part.</a:t>
            </a:r>
          </a:p>
        </p:txBody>
      </p:sp>
      <p:pic>
        <p:nvPicPr>
          <p:cNvPr id="10" name="">
            <a:extLst xmlns:a="http://schemas.openxmlformats.org/drawingml/2006/main">
              <a:ext uri="{FF2B5EF4-FFF2-40B4-BE49-F238E27FC236}">
                <a16:creationId xmlns:a16="http://schemas.microsoft.com/office/drawing/2014/main" id="{4C23F22D-43E4-42C2-9033-6A5195ED6F0A}"/>
              </a:ext>
            </a:extLst>
          </p:cNvPr>
          <p:cNvPicPr>
            <a:picLocks xmlns:a="http://schemas.openxmlformats.org/drawingml/2006/main" noChangeAspect="1"/>
          </p:cNvPicPr>
          <p:nvPr/>
        </p:nvPicPr>
        <p:blipFill>
          <a:blip xmlns:r="http://schemas.openxmlformats.org/officeDocument/2006/relationships" xmlns:a="http://schemas.openxmlformats.org/drawingml/2006/main" r:embed="R12b82928a2694738"/>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DEF99029-8CAB-4532-9E29-193BC3F62C4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12" name="">
            <a:extLst xmlns:a="http://schemas.openxmlformats.org/drawingml/2006/main">
              <a:ext uri="{FF2B5EF4-FFF2-40B4-BE49-F238E27FC236}">
                <a16:creationId xmlns:a16="http://schemas.microsoft.com/office/drawing/2014/main" id="{D4406D81-DDFF-4DFF-B3A8-C917C75191D3}"/>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One word with a sketch or action.</a:t>
            </a:r>
          </a:p>
        </p:txBody>
      </p:sp>
      <p:sp>
        <p:nvSpPr>
          <p:cNvPr id="13" name="">
            <a:extLst xmlns:a="http://schemas.openxmlformats.org/drawingml/2006/main">
              <a:ext uri="{FF2B5EF4-FFF2-40B4-BE49-F238E27FC236}">
                <a16:creationId xmlns:a16="http://schemas.microsoft.com/office/drawing/2014/main" id="{FF3DEDD6-538F-4F95-AAD5-4723A0794E07}"/>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6/14</a:t>
            </a:r>
          </a:p>
        </p:txBody>
      </p:sp>
      <p:sp>
        <p:nvSpPr>
          <p:cNvPr id="14" name="">
            <a:extLst xmlns:a="http://schemas.openxmlformats.org/drawingml/2006/main">
              <a:ext uri="{FF2B5EF4-FFF2-40B4-BE49-F238E27FC236}">
                <a16:creationId xmlns:a16="http://schemas.microsoft.com/office/drawing/2014/main" id="{ABBCA9C7-D1D7-404D-8865-773F99D57BAC}"/>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80664202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A4E94A9-B31F-46BC-B1DB-C2B4B74D20C7}"/>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31CC837-84BA-4A5B-AC3F-FEDB2E681447}"/>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0EB1320D-40A0-42CE-91D4-EEC2404956EC}"/>
              </a:ext>
            </a:extLst>
          </p:cNvPr>
          <p:cNvPicPr>
            <a:picLocks xmlns:a="http://schemas.openxmlformats.org/drawingml/2006/main" noChangeAspect="1"/>
          </p:cNvPicPr>
          <p:nvPr/>
        </p:nvPicPr>
        <p:blipFill>
          <a:blip xmlns:r="http://schemas.openxmlformats.org/officeDocument/2006/relationships" xmlns:a="http://schemas.openxmlformats.org/drawingml/2006/main" r:embed="R00a6afddd65e4d1a"/>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B4CF8D-D430-4702-9FC8-F14C4BC00BC5}"/>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WE DO   ·   4 MIN   ·   Tuesday 10 November 2026</a:t>
            </a:r>
          </a:p>
        </p:txBody>
      </p:sp>
      <p:sp>
        <p:nvSpPr>
          <p:cNvPr id="5" name="">
            <a:extLst xmlns:a="http://schemas.openxmlformats.org/drawingml/2006/main">
              <a:ext uri="{FF2B5EF4-FFF2-40B4-BE49-F238E27FC236}">
                <a16:creationId xmlns:a16="http://schemas.microsoft.com/office/drawing/2014/main" id="{60FF193B-5F49-46EC-AD7D-74204CAC41FA}"/>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Try it together</a:t>
            </a:r>
          </a:p>
        </p:txBody>
      </p:sp>
      <p:sp>
        <p:nvSpPr>
          <p:cNvPr id="6" name="">
            <a:extLst xmlns:a="http://schemas.openxmlformats.org/drawingml/2006/main">
              <a:ext uri="{FF2B5EF4-FFF2-40B4-BE49-F238E27FC236}">
                <a16:creationId xmlns:a16="http://schemas.microsoft.com/office/drawing/2014/main" id="{34E4D04B-C825-48A3-BA63-483EE199054C}"/>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choose A and B in our group.</a:t>
            </a:r>
          </a:p>
        </p:txBody>
      </p:sp>
      <p:sp>
        <p:nvSpPr>
          <p:cNvPr id="7" name="">
            <a:extLst xmlns:a="http://schemas.openxmlformats.org/drawingml/2006/main">
              <a:ext uri="{FF2B5EF4-FFF2-40B4-BE49-F238E27FC236}">
                <a16:creationId xmlns:a16="http://schemas.microsoft.com/office/drawing/2014/main" id="{62A3643B-C0B0-47D5-8214-811754DA285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watch the count-in and start.</a:t>
            </a:r>
          </a:p>
        </p:txBody>
      </p:sp>
      <p:pic>
        <p:nvPicPr>
          <p:cNvPr id="8" name="">
            <a:extLst xmlns:a="http://schemas.openxmlformats.org/drawingml/2006/main">
              <a:ext uri="{FF2B5EF4-FFF2-40B4-BE49-F238E27FC236}">
                <a16:creationId xmlns:a16="http://schemas.microsoft.com/office/drawing/2014/main" id="{637D0EB6-42B1-428C-BE1E-A2253CF82679}"/>
              </a:ext>
            </a:extLst>
          </p:cNvPr>
          <p:cNvPicPr>
            <a:picLocks xmlns:a="http://schemas.openxmlformats.org/drawingml/2006/main" noChangeAspect="1"/>
          </p:cNvPicPr>
          <p:nvPr/>
        </p:nvPicPr>
        <p:blipFill>
          <a:blip xmlns:r="http://schemas.openxmlformats.org/officeDocument/2006/relationships" xmlns:a="http://schemas.openxmlformats.org/drawingml/2006/main" r:embed="R32ea5d8ee0f4494f"/>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E697040-717A-4B45-8768-888B6C9CFA2E}"/>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10" name="">
            <a:extLst xmlns:a="http://schemas.openxmlformats.org/drawingml/2006/main">
              <a:ext uri="{FF2B5EF4-FFF2-40B4-BE49-F238E27FC236}">
                <a16:creationId xmlns:a16="http://schemas.microsoft.com/office/drawing/2014/main" id="{D075139B-9208-4A4C-822C-D2E5DABCFC6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The part your group chose.</a:t>
            </a:r>
          </a:p>
        </p:txBody>
      </p:sp>
      <p:sp>
        <p:nvSpPr>
          <p:cNvPr id="11" name="">
            <a:extLst xmlns:a="http://schemas.openxmlformats.org/drawingml/2006/main">
              <a:ext uri="{FF2B5EF4-FFF2-40B4-BE49-F238E27FC236}">
                <a16:creationId xmlns:a16="http://schemas.microsoft.com/office/drawing/2014/main" id="{E6415F03-87EA-4C62-8DAC-73B05A212E8A}"/>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7/14</a:t>
            </a:r>
          </a:p>
        </p:txBody>
      </p:sp>
      <p:sp>
        <p:nvSpPr>
          <p:cNvPr id="12" name="">
            <a:extLst xmlns:a="http://schemas.openxmlformats.org/drawingml/2006/main">
              <a:ext uri="{FF2B5EF4-FFF2-40B4-BE49-F238E27FC236}">
                <a16:creationId xmlns:a16="http://schemas.microsoft.com/office/drawing/2014/main" id="{3E269BFC-177B-469B-8184-2E4FDBE4CF2A}"/>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56362008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40A57A8-6102-4418-9167-A9FFBFBF71A7}"/>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7E795BC-B8B6-4500-AD31-4BC32AEBF68A}"/>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0BCED02C-DDD5-4661-BC5A-8680994D9290}"/>
              </a:ext>
            </a:extLst>
          </p:cNvPr>
          <p:cNvPicPr>
            <a:picLocks xmlns:a="http://schemas.openxmlformats.org/drawingml/2006/main" noChangeAspect="1"/>
          </p:cNvPicPr>
          <p:nvPr/>
        </p:nvPicPr>
        <p:blipFill>
          <a:blip xmlns:r="http://schemas.openxmlformats.org/officeDocument/2006/relationships" xmlns:a="http://schemas.openxmlformats.org/drawingml/2006/main" r:embed="Rfa1e16c672664a46"/>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DEE167-8FCD-4868-ADD3-3D4517231B36}"/>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WE DO   ·   4 MIN   ·   Tuesday 10 November 2026</a:t>
            </a:r>
          </a:p>
        </p:txBody>
      </p:sp>
      <p:sp>
        <p:nvSpPr>
          <p:cNvPr id="5" name="">
            <a:extLst xmlns:a="http://schemas.openxmlformats.org/drawingml/2006/main">
              <a:ext uri="{FF2B5EF4-FFF2-40B4-BE49-F238E27FC236}">
                <a16:creationId xmlns:a16="http://schemas.microsoft.com/office/drawing/2014/main" id="{DAA9B9B3-C41A-415D-9E43-F8AF619B5A7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Keep the quiet beats</a:t>
            </a:r>
          </a:p>
        </p:txBody>
      </p:sp>
      <p:sp>
        <p:nvSpPr>
          <p:cNvPr id="6" name="">
            <a:extLst xmlns:a="http://schemas.openxmlformats.org/drawingml/2006/main">
              <a:ext uri="{FF2B5EF4-FFF2-40B4-BE49-F238E27FC236}">
                <a16:creationId xmlns:a16="http://schemas.microsoft.com/office/drawing/2014/main" id="{3DC80C8D-D870-4A92-A5A5-08CD630DC2F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play two rounds at one pace.</a:t>
            </a:r>
          </a:p>
        </p:txBody>
      </p:sp>
      <p:sp>
        <p:nvSpPr>
          <p:cNvPr id="7" name="">
            <a:extLst xmlns:a="http://schemas.openxmlformats.org/drawingml/2006/main">
              <a:ext uri="{FF2B5EF4-FFF2-40B4-BE49-F238E27FC236}">
                <a16:creationId xmlns:a16="http://schemas.microsoft.com/office/drawing/2014/main" id="{08031ECE-2135-4673-BE7F-267C214C645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stop at the flat-hand cue.</a:t>
            </a:r>
          </a:p>
        </p:txBody>
      </p:sp>
      <p:pic>
        <p:nvPicPr>
          <p:cNvPr id="8" name="">
            <a:extLst xmlns:a="http://schemas.openxmlformats.org/drawingml/2006/main">
              <a:ext uri="{FF2B5EF4-FFF2-40B4-BE49-F238E27FC236}">
                <a16:creationId xmlns:a16="http://schemas.microsoft.com/office/drawing/2014/main" id="{874E3599-FFC2-4268-939F-269E9D9EB588}"/>
              </a:ext>
            </a:extLst>
          </p:cNvPr>
          <p:cNvPicPr>
            <a:picLocks xmlns:a="http://schemas.openxmlformats.org/drawingml/2006/main" noChangeAspect="1"/>
          </p:cNvPicPr>
          <p:nvPr/>
        </p:nvPicPr>
        <p:blipFill>
          <a:blip xmlns:r="http://schemas.openxmlformats.org/officeDocument/2006/relationships" xmlns:a="http://schemas.openxmlformats.org/drawingml/2006/main" r:embed="R7a138fef069641f6"/>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3840E8A-6BDC-43DE-8F75-83F72DCD9D34}"/>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10" name="">
            <a:extLst xmlns:a="http://schemas.openxmlformats.org/drawingml/2006/main">
              <a:ext uri="{FF2B5EF4-FFF2-40B4-BE49-F238E27FC236}">
                <a16:creationId xmlns:a16="http://schemas.microsoft.com/office/drawing/2014/main" id="{D29748D8-B34A-4FF4-B08E-8708909CAB4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A mark for two rounds and one shared pulse.</a:t>
            </a:r>
          </a:p>
        </p:txBody>
      </p:sp>
      <p:sp>
        <p:nvSpPr>
          <p:cNvPr id="11" name="">
            <a:extLst xmlns:a="http://schemas.openxmlformats.org/drawingml/2006/main">
              <a:ext uri="{FF2B5EF4-FFF2-40B4-BE49-F238E27FC236}">
                <a16:creationId xmlns:a16="http://schemas.microsoft.com/office/drawing/2014/main" id="{AD15AD02-D582-4AB3-BCFE-7AB1B4FC8F50}"/>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8/14</a:t>
            </a:r>
          </a:p>
        </p:txBody>
      </p:sp>
      <p:sp>
        <p:nvSpPr>
          <p:cNvPr id="12" name="">
            <a:extLst xmlns:a="http://schemas.openxmlformats.org/drawingml/2006/main">
              <a:ext uri="{FF2B5EF4-FFF2-40B4-BE49-F238E27FC236}">
                <a16:creationId xmlns:a16="http://schemas.microsoft.com/office/drawing/2014/main" id="{3FB523B1-31AE-4C66-BB9A-79184E4FE191}"/>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28194987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E24D6C5-5858-4E91-B29F-EA14650A58E4}"/>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29F2875-C16B-4CA6-914A-70CCA6D001FF}"/>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AA2A42C1-89CE-4C89-9367-A079191F1F0E}"/>
              </a:ext>
            </a:extLst>
          </p:cNvPr>
          <p:cNvPicPr>
            <a:picLocks xmlns:a="http://schemas.openxmlformats.org/drawingml/2006/main" noChangeAspect="1"/>
          </p:cNvPicPr>
          <p:nvPr/>
        </p:nvPicPr>
        <p:blipFill>
          <a:blip xmlns:r="http://schemas.openxmlformats.org/officeDocument/2006/relationships" xmlns:a="http://schemas.openxmlformats.org/drawingml/2006/main" r:embed="Rfad50885421d474c"/>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EC7912B-2065-4DA9-B634-6856AE7ECBF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15 MIN   ·   Tuesday 10 November 2026</a:t>
            </a:r>
          </a:p>
        </p:txBody>
      </p:sp>
      <p:sp>
        <p:nvSpPr>
          <p:cNvPr id="5" name="">
            <a:extLst xmlns:a="http://schemas.openxmlformats.org/drawingml/2006/main">
              <a:ext uri="{FF2B5EF4-FFF2-40B4-BE49-F238E27FC236}">
                <a16:creationId xmlns:a16="http://schemas.microsoft.com/office/drawing/2014/main" id="{31A85D98-ABDA-4CFE-8B05-39011D918592}"/>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Choose one route</a:t>
            </a:r>
          </a:p>
        </p:txBody>
      </p:sp>
      <p:sp>
        <p:nvSpPr>
          <p:cNvPr id="6" name="">
            <a:extLst xmlns:a="http://schemas.openxmlformats.org/drawingml/2006/main">
              <a:ext uri="{FF2B5EF4-FFF2-40B4-BE49-F238E27FC236}">
                <a16:creationId xmlns:a16="http://schemas.microsoft.com/office/drawing/2014/main" id="{44A8B1F2-ADF8-40EA-BF85-B7607A947A1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Supported: use the steps with help.</a:t>
            </a:r>
          </a:p>
        </p:txBody>
      </p:sp>
      <p:sp>
        <p:nvSpPr>
          <p:cNvPr id="7" name="">
            <a:extLst xmlns:a="http://schemas.openxmlformats.org/drawingml/2006/main">
              <a:ext uri="{FF2B5EF4-FFF2-40B4-BE49-F238E27FC236}">
                <a16:creationId xmlns:a16="http://schemas.microsoft.com/office/drawing/2014/main" id="{DA162206-9F2E-406A-8B19-57C0B8CEED57}"/>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Independent: keep your own part.</a:t>
            </a:r>
          </a:p>
        </p:txBody>
      </p:sp>
      <p:sp>
        <p:nvSpPr>
          <p:cNvPr id="8" name="">
            <a:extLst xmlns:a="http://schemas.openxmlformats.org/drawingml/2006/main">
              <a:ext uri="{FF2B5EF4-FFF2-40B4-BE49-F238E27FC236}">
                <a16:creationId xmlns:a16="http://schemas.microsoft.com/office/drawing/2014/main" id="{3D03913B-FEF1-4F67-A83A-DA0B15D83E54}"/>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Aspire: lead, then try a new part.</a:t>
            </a:r>
          </a:p>
        </p:txBody>
      </p:sp>
      <p:sp>
        <p:nvSpPr>
          <p:cNvPr id="9" name="">
            <a:extLst xmlns:a="http://schemas.openxmlformats.org/drawingml/2006/main">
              <a:ext uri="{FF2B5EF4-FFF2-40B4-BE49-F238E27FC236}">
                <a16:creationId xmlns:a16="http://schemas.microsoft.com/office/drawing/2014/main" id="{59D7A850-87EE-4CF4-BC72-965545E186A6}"/>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Use one route. Keep your own record.</a:t>
            </a:r>
          </a:p>
        </p:txBody>
      </p:sp>
      <p:pic>
        <p:nvPicPr>
          <p:cNvPr id="10" name="">
            <a:extLst xmlns:a="http://schemas.openxmlformats.org/drawingml/2006/main">
              <a:ext uri="{FF2B5EF4-FFF2-40B4-BE49-F238E27FC236}">
                <a16:creationId xmlns:a16="http://schemas.microsoft.com/office/drawing/2014/main" id="{55213C18-8F5E-41A7-ABFF-FCD939ECEBEA}"/>
              </a:ext>
            </a:extLst>
          </p:cNvPr>
          <p:cNvPicPr>
            <a:picLocks xmlns:a="http://schemas.openxmlformats.org/drawingml/2006/main" noChangeAspect="1"/>
          </p:cNvPicPr>
          <p:nvPr/>
        </p:nvPicPr>
        <p:blipFill>
          <a:blip xmlns:r="http://schemas.openxmlformats.org/officeDocument/2006/relationships" xmlns:a="http://schemas.openxmlformats.org/drawingml/2006/main" r:embed="R45e642cb77bc41a8"/>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2799E038-A48D-4530-BD1B-D275FDB69795}"/>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12" name="">
            <a:extLst xmlns:a="http://schemas.openxmlformats.org/drawingml/2006/main">
              <a:ext uri="{FF2B5EF4-FFF2-40B4-BE49-F238E27FC236}">
                <a16:creationId xmlns:a16="http://schemas.microsoft.com/office/drawing/2014/main" id="{C8FEFE21-9E40-4334-8B1F-AE5C2CFA5E38}"/>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chosen route and role.</a:t>
            </a:r>
          </a:p>
        </p:txBody>
      </p:sp>
      <p:sp>
        <p:nvSpPr>
          <p:cNvPr id="13" name="">
            <a:extLst xmlns:a="http://schemas.openxmlformats.org/drawingml/2006/main">
              <a:ext uri="{FF2B5EF4-FFF2-40B4-BE49-F238E27FC236}">
                <a16:creationId xmlns:a16="http://schemas.microsoft.com/office/drawing/2014/main" id="{567AA458-D084-4744-8A95-28C8B380BD2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9/14</a:t>
            </a:r>
          </a:p>
        </p:txBody>
      </p:sp>
      <p:sp>
        <p:nvSpPr>
          <p:cNvPr id="14" name="">
            <a:extLst xmlns:a="http://schemas.openxmlformats.org/drawingml/2006/main">
              <a:ext uri="{FF2B5EF4-FFF2-40B4-BE49-F238E27FC236}">
                <a16:creationId xmlns:a16="http://schemas.microsoft.com/office/drawing/2014/main" id="{677C8B09-3065-4E82-8267-69A5BA8405F3}"/>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1812183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A26050E-A50F-4889-B31B-B89106A862D3}"/>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468F8D5-BA7E-4C77-A2B2-C8FB91C83EF6}"/>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EFD182BB-F387-4ED0-85CC-D774B7C3B99A}"/>
              </a:ext>
            </a:extLst>
          </p:cNvPr>
          <p:cNvPicPr>
            <a:picLocks xmlns:a="http://schemas.openxmlformats.org/drawingml/2006/main" noChangeAspect="1"/>
          </p:cNvPicPr>
          <p:nvPr/>
        </p:nvPicPr>
        <p:blipFill>
          <a:blip xmlns:r="http://schemas.openxmlformats.org/officeDocument/2006/relationships" xmlns:a="http://schemas.openxmlformats.org/drawingml/2006/main" r:embed="R6188ab5070ad4664"/>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FC92A5-6E56-46F9-A910-6B31F94334B0}"/>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Tuesday 10 November 2026</a:t>
            </a:r>
          </a:p>
        </p:txBody>
      </p:sp>
      <p:sp>
        <p:nvSpPr>
          <p:cNvPr id="5" name="">
            <a:extLst xmlns:a="http://schemas.openxmlformats.org/drawingml/2006/main">
              <a:ext uri="{FF2B5EF4-FFF2-40B4-BE49-F238E27FC236}">
                <a16:creationId xmlns:a16="http://schemas.microsoft.com/office/drawing/2014/main" id="{DAEAE597-C2A7-40C2-A34B-11E38C1215EC}"/>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Supported</a:t>
            </a:r>
          </a:p>
        </p:txBody>
      </p:sp>
      <p:sp>
        <p:nvSpPr>
          <p:cNvPr id="6" name="">
            <a:extLst xmlns:a="http://schemas.openxmlformats.org/drawingml/2006/main">
              <a:ext uri="{FF2B5EF4-FFF2-40B4-BE49-F238E27FC236}">
                <a16:creationId xmlns:a16="http://schemas.microsoft.com/office/drawing/2014/main" id="{34681212-DF50-4EDC-87C7-A25F912336D5}"/>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Choose A or B with a partner.</a:t>
            </a:r>
          </a:p>
        </p:txBody>
      </p:sp>
      <p:sp>
        <p:nvSpPr>
          <p:cNvPr id="7" name="">
            <a:extLst xmlns:a="http://schemas.openxmlformats.org/drawingml/2006/main">
              <a:ext uri="{FF2B5EF4-FFF2-40B4-BE49-F238E27FC236}">
                <a16:creationId xmlns:a16="http://schemas.microsoft.com/office/drawing/2014/main" id="{471BDEC8-2E76-4183-B76C-92DCE24CE44D}"/>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Point through your four spaces first.</a:t>
            </a:r>
          </a:p>
        </p:txBody>
      </p:sp>
      <p:sp>
        <p:nvSpPr>
          <p:cNvPr id="8" name="">
            <a:extLst xmlns:a="http://schemas.openxmlformats.org/drawingml/2006/main">
              <a:ext uri="{FF2B5EF4-FFF2-40B4-BE49-F238E27FC236}">
                <a16:creationId xmlns:a16="http://schemas.microsoft.com/office/drawing/2014/main" id="{9DF5AA34-AC65-46B0-A4A9-34E14D8591C7}"/>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Watch a clear count-in of four.</a:t>
            </a:r>
          </a:p>
        </p:txBody>
      </p:sp>
      <p:sp>
        <p:nvSpPr>
          <p:cNvPr id="9" name="">
            <a:extLst xmlns:a="http://schemas.openxmlformats.org/drawingml/2006/main">
              <a:ext uri="{FF2B5EF4-FFF2-40B4-BE49-F238E27FC236}">
                <a16:creationId xmlns:a16="http://schemas.microsoft.com/office/drawing/2014/main" id="{D65519B0-C259-4DD6-9545-B584A0DEEC69}"/>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Play one round, then try two with help.</a:t>
            </a:r>
          </a:p>
        </p:txBody>
      </p:sp>
      <p:sp>
        <p:nvSpPr>
          <p:cNvPr id="10" name="">
            <a:extLst xmlns:a="http://schemas.openxmlformats.org/drawingml/2006/main">
              <a:ext uri="{FF2B5EF4-FFF2-40B4-BE49-F238E27FC236}">
                <a16:creationId xmlns:a16="http://schemas.microsoft.com/office/drawing/2014/main" id="{BE71B037-EE2A-4816-8B1F-F2341D6AE424}"/>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Show STOP. Pick one next step and retry.</a:t>
            </a:r>
          </a:p>
        </p:txBody>
      </p:sp>
      <p:pic>
        <p:nvPicPr>
          <p:cNvPr id="11" name="">
            <a:extLst xmlns:a="http://schemas.openxmlformats.org/drawingml/2006/main">
              <a:ext uri="{FF2B5EF4-FFF2-40B4-BE49-F238E27FC236}">
                <a16:creationId xmlns:a16="http://schemas.microsoft.com/office/drawing/2014/main" id="{DA112550-AB35-42CD-8899-D0DACAD812EC}"/>
              </a:ext>
            </a:extLst>
          </p:cNvPr>
          <p:cNvPicPr>
            <a:picLocks xmlns:a="http://schemas.openxmlformats.org/drawingml/2006/main" noChangeAspect="1"/>
          </p:cNvPicPr>
          <p:nvPr/>
        </p:nvPicPr>
        <p:blipFill>
          <a:blip xmlns:r="http://schemas.openxmlformats.org/officeDocument/2006/relationships" xmlns:a="http://schemas.openxmlformats.org/drawingml/2006/main" r:embed="Re497f8941db24f42"/>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0B975959-BE08-41F5-9233-5429052CE88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13" name="">
            <a:extLst xmlns:a="http://schemas.openxmlformats.org/drawingml/2006/main">
              <a:ext uri="{FF2B5EF4-FFF2-40B4-BE49-F238E27FC236}">
                <a16:creationId xmlns:a16="http://schemas.microsoft.com/office/drawing/2014/main" id="{28B1797C-71E3-40C9-8079-357CA732C7A1}"/>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own attempt and next step.</a:t>
            </a:r>
          </a:p>
        </p:txBody>
      </p:sp>
      <p:sp>
        <p:nvSpPr>
          <p:cNvPr id="14" name="">
            <a:extLst xmlns:a="http://schemas.openxmlformats.org/drawingml/2006/main">
              <a:ext uri="{FF2B5EF4-FFF2-40B4-BE49-F238E27FC236}">
                <a16:creationId xmlns:a16="http://schemas.microsoft.com/office/drawing/2014/main" id="{2835D511-20F0-4F7A-B18C-98EF9AE1BE1D}"/>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10/14</a:t>
            </a:r>
          </a:p>
        </p:txBody>
      </p:sp>
      <p:sp>
        <p:nvSpPr>
          <p:cNvPr id="15" name="">
            <a:extLst xmlns:a="http://schemas.openxmlformats.org/drawingml/2006/main">
              <a:ext uri="{FF2B5EF4-FFF2-40B4-BE49-F238E27FC236}">
                <a16:creationId xmlns:a16="http://schemas.microsoft.com/office/drawing/2014/main" id="{CFE66D9B-46C1-41B2-889A-66DE360AC4A8}"/>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41632551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E4EEEC0-CF67-4FCC-8D72-5A8858F9B81D}"/>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D952430-AF57-48BD-BA1C-F8AC70C73645}"/>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E72BF289-E12F-49D7-97F6-E87C80095BEF}"/>
              </a:ext>
            </a:extLst>
          </p:cNvPr>
          <p:cNvPicPr>
            <a:picLocks xmlns:a="http://schemas.openxmlformats.org/drawingml/2006/main" noChangeAspect="1"/>
          </p:cNvPicPr>
          <p:nvPr/>
        </p:nvPicPr>
        <p:blipFill>
          <a:blip xmlns:r="http://schemas.openxmlformats.org/officeDocument/2006/relationships" xmlns:a="http://schemas.openxmlformats.org/drawingml/2006/main" r:embed="R35ba5a7652c64ce7"/>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AF87E1C-6557-413E-A846-FEDD0F8A726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Tuesday 10 November 2026</a:t>
            </a:r>
          </a:p>
        </p:txBody>
      </p:sp>
      <p:sp>
        <p:nvSpPr>
          <p:cNvPr id="5" name="">
            <a:extLst xmlns:a="http://schemas.openxmlformats.org/drawingml/2006/main">
              <a:ext uri="{FF2B5EF4-FFF2-40B4-BE49-F238E27FC236}">
                <a16:creationId xmlns:a16="http://schemas.microsoft.com/office/drawing/2014/main" id="{D3FA9D64-91DA-4C63-A0EE-565017080F4B}"/>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Independent</a:t>
            </a:r>
          </a:p>
        </p:txBody>
      </p:sp>
      <p:sp>
        <p:nvSpPr>
          <p:cNvPr id="6" name="">
            <a:extLst xmlns:a="http://schemas.openxmlformats.org/drawingml/2006/main">
              <a:ext uri="{FF2B5EF4-FFF2-40B4-BE49-F238E27FC236}">
                <a16:creationId xmlns:a16="http://schemas.microsoft.com/office/drawing/2014/main" id="{956205CC-07EB-4A3F-946A-05A771C1F48B}"/>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Choose your part: A or B.</a:t>
            </a:r>
          </a:p>
        </p:txBody>
      </p:sp>
      <p:sp>
        <p:nvSpPr>
          <p:cNvPr id="7" name="">
            <a:extLst xmlns:a="http://schemas.openxmlformats.org/drawingml/2006/main">
              <a:ext uri="{FF2B5EF4-FFF2-40B4-BE49-F238E27FC236}">
                <a16:creationId xmlns:a16="http://schemas.microsoft.com/office/drawing/2014/main" id="{2A01FF0B-1263-4E5B-BB6F-7E81F50BEE45}"/>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Watch the count-in, then start.</a:t>
            </a:r>
          </a:p>
        </p:txBody>
      </p:sp>
      <p:sp>
        <p:nvSpPr>
          <p:cNvPr id="8" name="">
            <a:extLst xmlns:a="http://schemas.openxmlformats.org/drawingml/2006/main">
              <a:ext uri="{FF2B5EF4-FFF2-40B4-BE49-F238E27FC236}">
                <a16:creationId xmlns:a16="http://schemas.microsoft.com/office/drawing/2014/main" id="{26CB1337-1453-40A4-80B0-7E64532AFC2C}"/>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Keep your own part for two rounds.</a:t>
            </a:r>
          </a:p>
        </p:txBody>
      </p:sp>
      <p:sp>
        <p:nvSpPr>
          <p:cNvPr id="9" name="">
            <a:extLst xmlns:a="http://schemas.openxmlformats.org/drawingml/2006/main">
              <a:ext uri="{FF2B5EF4-FFF2-40B4-BE49-F238E27FC236}">
                <a16:creationId xmlns:a16="http://schemas.microsoft.com/office/drawing/2014/main" id="{BB7EB952-2B01-448E-8A50-78FC58B2893B}"/>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Stop at the cue with the group.</a:t>
            </a:r>
          </a:p>
        </p:txBody>
      </p:sp>
      <p:sp>
        <p:nvSpPr>
          <p:cNvPr id="10" name="">
            <a:extLst xmlns:a="http://schemas.openxmlformats.org/drawingml/2006/main">
              <a:ext uri="{FF2B5EF4-FFF2-40B4-BE49-F238E27FC236}">
                <a16:creationId xmlns:a16="http://schemas.microsoft.com/office/drawing/2014/main" id="{43A29B56-D5A7-4603-A7D2-DC53AB5D1FD7}"/>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Say what helped. Use one next step and retry.</a:t>
            </a:r>
          </a:p>
        </p:txBody>
      </p:sp>
      <p:pic>
        <p:nvPicPr>
          <p:cNvPr id="11" name="">
            <a:extLst xmlns:a="http://schemas.openxmlformats.org/drawingml/2006/main">
              <a:ext uri="{FF2B5EF4-FFF2-40B4-BE49-F238E27FC236}">
                <a16:creationId xmlns:a16="http://schemas.microsoft.com/office/drawing/2014/main" id="{ABDC4B16-49DF-4E9A-B295-1C93B083951A}"/>
              </a:ext>
            </a:extLst>
          </p:cNvPr>
          <p:cNvPicPr>
            <a:picLocks xmlns:a="http://schemas.openxmlformats.org/drawingml/2006/main" noChangeAspect="1"/>
          </p:cNvPicPr>
          <p:nvPr/>
        </p:nvPicPr>
        <p:blipFill>
          <a:blip xmlns:r="http://schemas.openxmlformats.org/officeDocument/2006/relationships" xmlns:a="http://schemas.openxmlformats.org/drawingml/2006/main" r:embed="R23bcdbf576264e14"/>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D7315E05-2F33-4E00-BD40-25EEBE77A08E}"/>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13" name="">
            <a:extLst xmlns:a="http://schemas.openxmlformats.org/drawingml/2006/main">
              <a:ext uri="{FF2B5EF4-FFF2-40B4-BE49-F238E27FC236}">
                <a16:creationId xmlns:a16="http://schemas.microsoft.com/office/drawing/2014/main" id="{818E1AD2-9CF5-4B06-B0BC-F76B25C5036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own attempt and next step.</a:t>
            </a:r>
          </a:p>
        </p:txBody>
      </p:sp>
      <p:sp>
        <p:nvSpPr>
          <p:cNvPr id="14" name="">
            <a:extLst xmlns:a="http://schemas.openxmlformats.org/drawingml/2006/main">
              <a:ext uri="{FF2B5EF4-FFF2-40B4-BE49-F238E27FC236}">
                <a16:creationId xmlns:a16="http://schemas.microsoft.com/office/drawing/2014/main" id="{9D71BB04-9AC8-4E7C-A45F-6F7980FC085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11/14</a:t>
            </a:r>
          </a:p>
        </p:txBody>
      </p:sp>
      <p:sp>
        <p:nvSpPr>
          <p:cNvPr id="15" name="">
            <a:extLst xmlns:a="http://schemas.openxmlformats.org/drawingml/2006/main">
              <a:ext uri="{FF2B5EF4-FFF2-40B4-BE49-F238E27FC236}">
                <a16:creationId xmlns:a16="http://schemas.microsoft.com/office/drawing/2014/main" id="{1C5DEA6B-4D15-405B-9243-9D92B2929702}"/>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01588425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CBA63F1-0035-4B8A-BD51-9BF265B0E21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9BD937E-C11B-411E-B231-60A0A9E527D6}"/>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73F60FF1-2B02-4F22-BA8E-E31257C79B5C}"/>
              </a:ext>
            </a:extLst>
          </p:cNvPr>
          <p:cNvPicPr>
            <a:picLocks xmlns:a="http://schemas.openxmlformats.org/drawingml/2006/main" noChangeAspect="1"/>
          </p:cNvPicPr>
          <p:nvPr/>
        </p:nvPicPr>
        <p:blipFill>
          <a:blip xmlns:r="http://schemas.openxmlformats.org/officeDocument/2006/relationships" xmlns:a="http://schemas.openxmlformats.org/drawingml/2006/main" r:embed="R687a399432a64bbb"/>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0AFA952-1880-428A-9E99-27D9B0667D8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Tuesday 10 November 2026</a:t>
            </a:r>
          </a:p>
        </p:txBody>
      </p:sp>
      <p:sp>
        <p:nvSpPr>
          <p:cNvPr id="5" name="">
            <a:extLst xmlns:a="http://schemas.openxmlformats.org/drawingml/2006/main">
              <a:ext uri="{FF2B5EF4-FFF2-40B4-BE49-F238E27FC236}">
                <a16:creationId xmlns:a16="http://schemas.microsoft.com/office/drawing/2014/main" id="{31A5A54D-2CFF-42C2-9A7A-C6E1E2CFEE4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Aspire</a:t>
            </a:r>
          </a:p>
        </p:txBody>
      </p:sp>
      <p:sp>
        <p:nvSpPr>
          <p:cNvPr id="6" name="">
            <a:extLst xmlns:a="http://schemas.openxmlformats.org/drawingml/2006/main">
              <a:ext uri="{FF2B5EF4-FFF2-40B4-BE49-F238E27FC236}">
                <a16:creationId xmlns:a16="http://schemas.microsoft.com/office/drawing/2014/main" id="{95FC85A6-18B1-4DC7-93DE-AE581A3EB112}"/>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Lead a clear, even count-in.</a:t>
            </a:r>
          </a:p>
        </p:txBody>
      </p:sp>
      <p:sp>
        <p:nvSpPr>
          <p:cNvPr id="7" name="">
            <a:extLst xmlns:a="http://schemas.openxmlformats.org/drawingml/2006/main">
              <a:ext uri="{FF2B5EF4-FFF2-40B4-BE49-F238E27FC236}">
                <a16:creationId xmlns:a16="http://schemas.microsoft.com/office/drawing/2014/main" id="{54548FE9-5BFB-487D-B263-F510A5C9A2F1}"/>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Keep B while a partner plays A.</a:t>
            </a:r>
          </a:p>
        </p:txBody>
      </p:sp>
      <p:sp>
        <p:nvSpPr>
          <p:cNvPr id="8" name="">
            <a:extLst xmlns:a="http://schemas.openxmlformats.org/drawingml/2006/main">
              <a:ext uri="{FF2B5EF4-FFF2-40B4-BE49-F238E27FC236}">
                <a16:creationId xmlns:a16="http://schemas.microsoft.com/office/drawing/2014/main" id="{513734D6-9D4E-4A00-96DC-155F3AC953DD}"/>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After round one, use less spoken counting.</a:t>
            </a:r>
          </a:p>
        </p:txBody>
      </p:sp>
      <p:sp>
        <p:nvSpPr>
          <p:cNvPr id="9" name="">
            <a:extLst xmlns:a="http://schemas.openxmlformats.org/drawingml/2006/main">
              <a:ext uri="{FF2B5EF4-FFF2-40B4-BE49-F238E27FC236}">
                <a16:creationId xmlns:a16="http://schemas.microsoft.com/office/drawing/2014/main" id="{0077B6CE-74CA-40C5-91DF-BBDB1D38AF4A}"/>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Explain how the quiet beats help both parts fit.</a:t>
            </a:r>
          </a:p>
        </p:txBody>
      </p:sp>
      <p:sp>
        <p:nvSpPr>
          <p:cNvPr id="10" name="">
            <a:extLst xmlns:a="http://schemas.openxmlformats.org/drawingml/2006/main">
              <a:ext uri="{FF2B5EF4-FFF2-40B4-BE49-F238E27FC236}">
                <a16:creationId xmlns:a16="http://schemas.microsoft.com/office/drawing/2014/main" id="{6262F3FB-38CC-47DC-BEC2-AB51C8EA8651}"/>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Swap parts, then compare the two tries.</a:t>
            </a:r>
          </a:p>
        </p:txBody>
      </p:sp>
      <p:pic>
        <p:nvPicPr>
          <p:cNvPr id="11" name="">
            <a:extLst xmlns:a="http://schemas.openxmlformats.org/drawingml/2006/main">
              <a:ext uri="{FF2B5EF4-FFF2-40B4-BE49-F238E27FC236}">
                <a16:creationId xmlns:a16="http://schemas.microsoft.com/office/drawing/2014/main" id="{5D4FB102-B993-4525-B0D2-23681349F6EA}"/>
              </a:ext>
            </a:extLst>
          </p:cNvPr>
          <p:cNvPicPr>
            <a:picLocks xmlns:a="http://schemas.openxmlformats.org/drawingml/2006/main" noChangeAspect="1"/>
          </p:cNvPicPr>
          <p:nvPr/>
        </p:nvPicPr>
        <p:blipFill>
          <a:blip xmlns:r="http://schemas.openxmlformats.org/officeDocument/2006/relationships" xmlns:a="http://schemas.openxmlformats.org/drawingml/2006/main" r:embed="Ra6660317917c47b3"/>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AAAAF7B3-2846-4BC3-8A92-0B5AEF81F38D}"/>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13" name="">
            <a:extLst xmlns:a="http://schemas.openxmlformats.org/drawingml/2006/main">
              <a:ext uri="{FF2B5EF4-FFF2-40B4-BE49-F238E27FC236}">
                <a16:creationId xmlns:a16="http://schemas.microsoft.com/office/drawing/2014/main" id="{96035E23-F154-48C1-AFF3-2CA70116B6F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own attempt and next step.</a:t>
            </a:r>
          </a:p>
        </p:txBody>
      </p:sp>
      <p:sp>
        <p:nvSpPr>
          <p:cNvPr id="14" name="">
            <a:extLst xmlns:a="http://schemas.openxmlformats.org/drawingml/2006/main">
              <a:ext uri="{FF2B5EF4-FFF2-40B4-BE49-F238E27FC236}">
                <a16:creationId xmlns:a16="http://schemas.microsoft.com/office/drawing/2014/main" id="{60DAFAED-83A2-4DA2-93D9-F26827F5C4D2}"/>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12/14</a:t>
            </a:r>
          </a:p>
        </p:txBody>
      </p:sp>
      <p:sp>
        <p:nvSpPr>
          <p:cNvPr id="15" name="">
            <a:extLst xmlns:a="http://schemas.openxmlformats.org/drawingml/2006/main">
              <a:ext uri="{FF2B5EF4-FFF2-40B4-BE49-F238E27FC236}">
                <a16:creationId xmlns:a16="http://schemas.microsoft.com/office/drawing/2014/main" id="{AEEBCB27-F7B5-4F6F-AD47-70D91018C8EA}"/>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65401525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D00A262-B9A8-4B40-8A80-F7135906A43A}"/>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CBBFB3E-6453-453E-ACD2-6E498E222494}"/>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98E39742-E445-4E2D-8891-034BF9AA17D3}"/>
              </a:ext>
            </a:extLst>
          </p:cNvPr>
          <p:cNvPicPr>
            <a:picLocks xmlns:a="http://schemas.openxmlformats.org/drawingml/2006/main" noChangeAspect="1"/>
          </p:cNvPicPr>
          <p:nvPr/>
        </p:nvPicPr>
        <p:blipFill>
          <a:blip xmlns:r="http://schemas.openxmlformats.org/officeDocument/2006/relationships" xmlns:a="http://schemas.openxmlformats.org/drawingml/2006/main" r:embed="R734b93f2d29246a6"/>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70CDB1-0DB3-415A-9FC9-7F12F0F60665}"/>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Tuesday 10 November 2026</a:t>
            </a:r>
          </a:p>
        </p:txBody>
      </p:sp>
      <p:sp>
        <p:nvSpPr>
          <p:cNvPr id="5" name="">
            <a:extLst xmlns:a="http://schemas.openxmlformats.org/drawingml/2006/main">
              <a:ext uri="{FF2B5EF4-FFF2-40B4-BE49-F238E27FC236}">
                <a16:creationId xmlns:a16="http://schemas.microsoft.com/office/drawing/2014/main" id="{1F2B0AFB-389F-48B5-84DD-A28F8EC78F3D}"/>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My real attempt</a:t>
            </a:r>
          </a:p>
        </p:txBody>
      </p:sp>
      <p:sp>
        <p:nvSpPr>
          <p:cNvPr id="6" name="">
            <a:extLst xmlns:a="http://schemas.openxmlformats.org/drawingml/2006/main">
              <a:ext uri="{FF2B5EF4-FFF2-40B4-BE49-F238E27FC236}">
                <a16:creationId xmlns:a16="http://schemas.microsoft.com/office/drawing/2014/main" id="{8B38F81C-8EEF-401B-A993-9B46E687B19C}"/>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My part was ___.</a:t>
            </a:r>
          </a:p>
        </p:txBody>
      </p:sp>
      <p:sp>
        <p:nvSpPr>
          <p:cNvPr id="7" name="">
            <a:extLst xmlns:a="http://schemas.openxmlformats.org/drawingml/2006/main">
              <a:ext uri="{FF2B5EF4-FFF2-40B4-BE49-F238E27FC236}">
                <a16:creationId xmlns:a16="http://schemas.microsoft.com/office/drawing/2014/main" id="{0F960041-A9F7-49EB-AF36-4EF1D8C3AEC8}"/>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I joined after ___.</a:t>
            </a:r>
          </a:p>
        </p:txBody>
      </p:sp>
      <p:sp>
        <p:nvSpPr>
          <p:cNvPr id="8" name="">
            <a:extLst xmlns:a="http://schemas.openxmlformats.org/drawingml/2006/main">
              <a:ext uri="{FF2B5EF4-FFF2-40B4-BE49-F238E27FC236}">
                <a16:creationId xmlns:a16="http://schemas.microsoft.com/office/drawing/2014/main" id="{482F3EEA-4758-436B-8019-0FA6EB63BB20}"/>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One thing that helped was ___.</a:t>
            </a:r>
          </a:p>
        </p:txBody>
      </p:sp>
      <p:sp>
        <p:nvSpPr>
          <p:cNvPr id="9" name="">
            <a:extLst xmlns:a="http://schemas.openxmlformats.org/drawingml/2006/main">
              <a:ext uri="{FF2B5EF4-FFF2-40B4-BE49-F238E27FC236}">
                <a16:creationId xmlns:a16="http://schemas.microsoft.com/office/drawing/2014/main" id="{F41C13E6-A592-4E10-BE27-35A26FA5EEBB}"/>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My next step is ___.</a:t>
            </a:r>
          </a:p>
        </p:txBody>
      </p:sp>
      <p:sp>
        <p:nvSpPr>
          <p:cNvPr id="10" name="">
            <a:extLst xmlns:a="http://schemas.openxmlformats.org/drawingml/2006/main">
              <a:ext uri="{FF2B5EF4-FFF2-40B4-BE49-F238E27FC236}">
                <a16:creationId xmlns:a16="http://schemas.microsoft.com/office/drawing/2014/main" id="{E085B4B7-FB3F-44A6-A7D2-63175F774582}"/>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Keep the real group try at A page 2.</a:t>
            </a:r>
          </a:p>
        </p:txBody>
      </p:sp>
      <p:pic>
        <p:nvPicPr>
          <p:cNvPr id="11" name="">
            <a:extLst xmlns:a="http://schemas.openxmlformats.org/drawingml/2006/main">
              <a:ext uri="{FF2B5EF4-FFF2-40B4-BE49-F238E27FC236}">
                <a16:creationId xmlns:a16="http://schemas.microsoft.com/office/drawing/2014/main" id="{77C06BC8-4132-40CC-B8C0-345B822DAB6D}"/>
              </a:ext>
            </a:extLst>
          </p:cNvPr>
          <p:cNvPicPr>
            <a:picLocks xmlns:a="http://schemas.openxmlformats.org/drawingml/2006/main" noChangeAspect="1"/>
          </p:cNvPicPr>
          <p:nvPr/>
        </p:nvPicPr>
        <p:blipFill>
          <a:blip xmlns:r="http://schemas.openxmlformats.org/officeDocument/2006/relationships" xmlns:a="http://schemas.openxmlformats.org/drawingml/2006/main" r:embed="Rbf4ee74bf12448d2"/>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7F0A49A0-E263-4146-863E-FD87371B599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13" name="">
            <a:extLst xmlns:a="http://schemas.openxmlformats.org/drawingml/2006/main">
              <a:ext uri="{FF2B5EF4-FFF2-40B4-BE49-F238E27FC236}">
                <a16:creationId xmlns:a16="http://schemas.microsoft.com/office/drawing/2014/main" id="{55D8770A-5A21-46C4-A155-505A45961BB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One success, one next step and your new try.</a:t>
            </a:r>
          </a:p>
        </p:txBody>
      </p:sp>
      <p:sp>
        <p:nvSpPr>
          <p:cNvPr id="14" name="">
            <a:extLst xmlns:a="http://schemas.openxmlformats.org/drawingml/2006/main">
              <a:ext uri="{FF2B5EF4-FFF2-40B4-BE49-F238E27FC236}">
                <a16:creationId xmlns:a16="http://schemas.microsoft.com/office/drawing/2014/main" id="{0EB9D922-27DB-4E33-98EC-411A9F673D45}"/>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13/14</a:t>
            </a:r>
          </a:p>
        </p:txBody>
      </p:sp>
      <p:sp>
        <p:nvSpPr>
          <p:cNvPr id="15" name="">
            <a:extLst xmlns:a="http://schemas.openxmlformats.org/drawingml/2006/main">
              <a:ext uri="{FF2B5EF4-FFF2-40B4-BE49-F238E27FC236}">
                <a16:creationId xmlns:a16="http://schemas.microsoft.com/office/drawing/2014/main" id="{3A991233-E240-4CD9-96ED-3BA3600CE07B}"/>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99957742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D8062A5-4AF9-4BCA-B787-1CFC258003F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9570204-CED2-4FE7-B61D-BFFDC1C70D19}"/>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BUILD   ·   Autumn 2 · Week 2   ·   Lesson 2</a:t>
            </a:r>
          </a:p>
        </p:txBody>
      </p:sp>
      <p:pic>
        <p:nvPicPr>
          <p:cNvPr id="3" name="">
            <a:extLst xmlns:a="http://schemas.openxmlformats.org/drawingml/2006/main">
              <a:ext uri="{FF2B5EF4-FFF2-40B4-BE49-F238E27FC236}">
                <a16:creationId xmlns:a16="http://schemas.microsoft.com/office/drawing/2014/main" id="{9E272581-9DB4-47DA-9E9E-6C5BB61FAB15}"/>
              </a:ext>
            </a:extLst>
          </p:cNvPr>
          <p:cNvPicPr>
            <a:picLocks xmlns:a="http://schemas.openxmlformats.org/drawingml/2006/main" noChangeAspect="1"/>
          </p:cNvPicPr>
          <p:nvPr/>
        </p:nvPicPr>
        <p:blipFill>
          <a:blip xmlns:r="http://schemas.openxmlformats.org/officeDocument/2006/relationships" xmlns:a="http://schemas.openxmlformats.org/drawingml/2006/main" r:embed="R84f9ef9265e74877"/>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4896A03-AC9F-4362-BB01-41D09902309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EXIT   ·   3 MIN   ·   Tuesday 10 November 2026</a:t>
            </a:r>
          </a:p>
        </p:txBody>
      </p:sp>
      <p:sp>
        <p:nvSpPr>
          <p:cNvPr id="5" name="">
            <a:extLst xmlns:a="http://schemas.openxmlformats.org/drawingml/2006/main">
              <a:ext uri="{FF2B5EF4-FFF2-40B4-BE49-F238E27FC236}">
                <a16:creationId xmlns:a16="http://schemas.microsoft.com/office/drawing/2014/main" id="{D6C7E1B9-E92B-4F65-A8A1-354A0D0B2F83}"/>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What helped me keep time?</a:t>
            </a:r>
          </a:p>
        </p:txBody>
      </p:sp>
      <p:sp>
        <p:nvSpPr>
          <p:cNvPr id="6" name="">
            <a:extLst xmlns:a="http://schemas.openxmlformats.org/drawingml/2006/main">
              <a:ext uri="{FF2B5EF4-FFF2-40B4-BE49-F238E27FC236}">
                <a16:creationId xmlns:a16="http://schemas.microsoft.com/office/drawing/2014/main" id="{AA21CA44-6865-4DA5-B092-DE506BABA55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Which part did you play or show?</a:t>
            </a:r>
          </a:p>
        </p:txBody>
      </p:sp>
      <p:sp>
        <p:nvSpPr>
          <p:cNvPr id="7" name="">
            <a:extLst xmlns:a="http://schemas.openxmlformats.org/drawingml/2006/main">
              <a:ext uri="{FF2B5EF4-FFF2-40B4-BE49-F238E27FC236}">
                <a16:creationId xmlns:a16="http://schemas.microsoft.com/office/drawing/2014/main" id="{FC04EFFF-11A9-44E8-BBA8-BCD69EEFC72A}"/>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How did you keep your quiet beats?</a:t>
            </a:r>
          </a:p>
        </p:txBody>
      </p:sp>
      <p:sp>
        <p:nvSpPr>
          <p:cNvPr id="8" name="">
            <a:extLst xmlns:a="http://schemas.openxmlformats.org/drawingml/2006/main">
              <a:ext uri="{FF2B5EF4-FFF2-40B4-BE49-F238E27FC236}">
                <a16:creationId xmlns:a16="http://schemas.microsoft.com/office/drawing/2014/main" id="{CDFDDCC2-4A9A-4300-9192-C99518B20457}"/>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will you keep or change next time?</a:t>
            </a:r>
          </a:p>
        </p:txBody>
      </p:sp>
      <p:pic>
        <p:nvPicPr>
          <p:cNvPr id="9" name="">
            <a:extLst xmlns:a="http://schemas.openxmlformats.org/drawingml/2006/main">
              <a:ext uri="{FF2B5EF4-FFF2-40B4-BE49-F238E27FC236}">
                <a16:creationId xmlns:a16="http://schemas.microsoft.com/office/drawing/2014/main" id="{801A1F90-0774-48F3-B673-A5F683FA2DE5}"/>
              </a:ext>
            </a:extLst>
          </p:cNvPr>
          <p:cNvPicPr>
            <a:picLocks xmlns:a="http://schemas.openxmlformats.org/drawingml/2006/main" noChangeAspect="1"/>
          </p:cNvPicPr>
          <p:nvPr/>
        </p:nvPicPr>
        <p:blipFill>
          <a:blip xmlns:r="http://schemas.openxmlformats.org/officeDocument/2006/relationships" xmlns:a="http://schemas.openxmlformats.org/drawingml/2006/main" r:embed="R52f4790fda624306"/>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DD47A7E2-22D3-4AA6-9C49-559D7083ADB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Two parts fit one shared pulse. Keep the quiet beats.</a:t>
            </a:r>
          </a:p>
        </p:txBody>
      </p:sp>
      <p:sp>
        <p:nvSpPr>
          <p:cNvPr id="11" name="">
            <a:extLst xmlns:a="http://schemas.openxmlformats.org/drawingml/2006/main">
              <a:ext uri="{FF2B5EF4-FFF2-40B4-BE49-F238E27FC236}">
                <a16:creationId xmlns:a16="http://schemas.microsoft.com/office/drawing/2014/main" id="{8F4250E5-09F8-4175-90E7-FA46F80E75E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What helped you join and stay in time.</a:t>
            </a:r>
          </a:p>
        </p:txBody>
      </p:sp>
      <p:sp>
        <p:nvSpPr>
          <p:cNvPr id="12" name="">
            <a:extLst xmlns:a="http://schemas.openxmlformats.org/drawingml/2006/main">
              <a:ext uri="{FF2B5EF4-FFF2-40B4-BE49-F238E27FC236}">
                <a16:creationId xmlns:a16="http://schemas.microsoft.com/office/drawing/2014/main" id="{D7D23FC1-318B-4039-AB4A-B710036BE594}"/>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ART-BUILD-A2-W02-P2   ·   Public   ·   14/14</a:t>
            </a:r>
          </a:p>
        </p:txBody>
      </p:sp>
      <p:sp>
        <p:nvSpPr>
          <p:cNvPr id="13" name="">
            <a:extLst xmlns:a="http://schemas.openxmlformats.org/drawingml/2006/main">
              <a:ext uri="{FF2B5EF4-FFF2-40B4-BE49-F238E27FC236}">
                <a16:creationId xmlns:a16="http://schemas.microsoft.com/office/drawing/2014/main" id="{80FA5077-E21D-4291-8574-48EFC1900E43}"/>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6770480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Lesson resource</ap:Application>
  <ap:PresentationFormat>Lesson resource</ap:PresentationFormat>
  <ap:Slides>14</ap:Slides>
  <ap:Notes>14</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Lesson resource</dc:creator>
  <lastModifiedBy>Lesson resource</lastModifiedBy>
  <dc:title>Lesson resource</dc:title>
  <dcterms:created xsi:type="dcterms:W3CDTF">2026-11-01T15:09:43.3020000Z</dcterms:created>
  <dcterms:modified xsi:type="dcterms:W3CDTF">2026-11-01T15:09:43.3020000Z</dcterms:modified>
  <dc:subject>Lesson resource</dc:subject>
  <dc:description>Lesson resource</dc:description>
  <keywords>Lesson resource</keywords>
</coreProperties>
</file>