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faa16843d0ba4b67"/><Relationship Type="http://schemas.openxmlformats.org/officeDocument/2006/relationships/extended-properties" Target="/docProps/app.xml" Id="R9d9ceb8d6a4e44e5"/><Relationship Type="http://schemas.openxmlformats.org/officeDocument/2006/relationships/officeDocument" Target="/ppt/presentation.xml" Id="Rcaf5eb9a379b41b6"/></Relationships>
</file>

<file path=ppt/presentation.xml><?xml version="1.0" encoding="utf-8"?>
<p:presentation xmlns:p="http://schemas.openxmlformats.org/presentationml/2006/main">
  <p:sldMasterIdLst>
    <p:sldMasterId xmlns:r="http://schemas.openxmlformats.org/officeDocument/2006/relationships" id="2147483648" r:id="R3d6542aef68a4c3c"/>
  </p:sldMasterIdLst>
  <p:notesMasterIdLst>
    <p:notesMasterId xmlns:r="http://schemas.openxmlformats.org/officeDocument/2006/relationships" r:id="Rd8cf2d50db4d4ea9"/>
  </p:notesMasterIdLst>
  <p:sldIdLst>
    <p:sldId xmlns:r="http://schemas.openxmlformats.org/officeDocument/2006/relationships" id="256" r:id="R33dbc3c41e414ac0"/>
    <p:sldId xmlns:r="http://schemas.openxmlformats.org/officeDocument/2006/relationships" id="257" r:id="Rd3c48c0d553f4cdc"/>
    <p:sldId xmlns:r="http://schemas.openxmlformats.org/officeDocument/2006/relationships" id="258" r:id="R699fc1225a5b4b7e"/>
    <p:sldId xmlns:r="http://schemas.openxmlformats.org/officeDocument/2006/relationships" id="259" r:id="Rbfc714c14bc04ebf"/>
    <p:sldId xmlns:r="http://schemas.openxmlformats.org/officeDocument/2006/relationships" id="260" r:id="Red79bdc45e424063"/>
    <p:sldId xmlns:r="http://schemas.openxmlformats.org/officeDocument/2006/relationships" id="261" r:id="R5cf85f88dc644422"/>
    <p:sldId xmlns:r="http://schemas.openxmlformats.org/officeDocument/2006/relationships" id="262" r:id="R89e5bd35901843b2"/>
    <p:sldId xmlns:r="http://schemas.openxmlformats.org/officeDocument/2006/relationships" id="263" r:id="Rcf0b2d4de49447df"/>
    <p:sldId xmlns:r="http://schemas.openxmlformats.org/officeDocument/2006/relationships" id="264" r:id="Raadadb0ee5954122"/>
    <p:sldId xmlns:r="http://schemas.openxmlformats.org/officeDocument/2006/relationships" id="265" r:id="R90483ccb10434d1e"/>
    <p:sldId xmlns:r="http://schemas.openxmlformats.org/officeDocument/2006/relationships" id="266" r:id="R448d28d438a14aa9"/>
    <p:sldId xmlns:r="http://schemas.openxmlformats.org/officeDocument/2006/relationships" id="267" r:id="Rc989f66a216545e2"/>
    <p:sldId xmlns:r="http://schemas.openxmlformats.org/officeDocument/2006/relationships" id="268" r:id="Rdb7457d82d46427c"/>
    <p:sldId xmlns:r="http://schemas.openxmlformats.org/officeDocument/2006/relationships" id="269" r:id="R6cc8cec5f8574fe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f7a783a7074a41f1"/><Relationship Type="http://schemas.openxmlformats.org/officeDocument/2006/relationships/slideMaster" Target="/ppt/slideMasters/slideMaster1.xml" Id="R3d6542aef68a4c3c"/><Relationship Type="http://schemas.openxmlformats.org/officeDocument/2006/relationships/notesMaster" Target="/ppt/notesMasters/notesMaster1.xml" Id="Rd8cf2d50db4d4ea9"/><Relationship Type="http://schemas.openxmlformats.org/officeDocument/2006/relationships/presProps" Target="/ppt/presProps.xml" Id="R14c6b8e97d2a4d31"/><Relationship Type="http://schemas.openxmlformats.org/officeDocument/2006/relationships/tableStyles" Target="/ppt/tableStyles.xml" Id="R507194a57d7444af"/><Relationship Type="http://schemas.openxmlformats.org/officeDocument/2006/relationships/slide" Target="/ppt/slides/slide1.xml" Id="R33dbc3c41e414ac0"/><Relationship Type="http://schemas.openxmlformats.org/officeDocument/2006/relationships/slide" Target="/ppt/slides/slide2.xml" Id="Rd3c48c0d553f4cdc"/><Relationship Type="http://schemas.openxmlformats.org/officeDocument/2006/relationships/slide" Target="/ppt/slides/slide3.xml" Id="R699fc1225a5b4b7e"/><Relationship Type="http://schemas.openxmlformats.org/officeDocument/2006/relationships/slide" Target="/ppt/slides/slide4.xml" Id="Rbfc714c14bc04ebf"/><Relationship Type="http://schemas.openxmlformats.org/officeDocument/2006/relationships/slide" Target="/ppt/slides/slide5.xml" Id="Red79bdc45e424063"/><Relationship Type="http://schemas.openxmlformats.org/officeDocument/2006/relationships/slide" Target="/ppt/slides/slide6.xml" Id="R5cf85f88dc644422"/><Relationship Type="http://schemas.openxmlformats.org/officeDocument/2006/relationships/slide" Target="/ppt/slides/slide7.xml" Id="R89e5bd35901843b2"/><Relationship Type="http://schemas.openxmlformats.org/officeDocument/2006/relationships/slide" Target="/ppt/slides/slide8.xml" Id="Rcf0b2d4de49447df"/><Relationship Type="http://schemas.openxmlformats.org/officeDocument/2006/relationships/slide" Target="/ppt/slides/slide9.xml" Id="Raadadb0ee5954122"/><Relationship Type="http://schemas.openxmlformats.org/officeDocument/2006/relationships/slide" Target="/ppt/slides/slide10.xml" Id="R90483ccb10434d1e"/><Relationship Type="http://schemas.openxmlformats.org/officeDocument/2006/relationships/slide" Target="/ppt/slides/slide11.xml" Id="R448d28d438a14aa9"/><Relationship Type="http://schemas.openxmlformats.org/officeDocument/2006/relationships/slide" Target="/ppt/slides/slide12.xml" Id="Rc989f66a216545e2"/><Relationship Type="http://schemas.openxmlformats.org/officeDocument/2006/relationships/slide" Target="/ppt/slides/slide13.xml" Id="Rdb7457d82d46427c"/><Relationship Type="http://schemas.openxmlformats.org/officeDocument/2006/relationships/slide" Target="/ppt/slides/slide14.xml" Id="R6cc8cec5f8574fe4"/></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abaa03e17d7b4a0d"/></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76a537929e4c45ce"/><Relationship Type="http://schemas.openxmlformats.org/officeDocument/2006/relationships/notesMaster" Target="/ppt/notesMasters/notesMaster1.xml" Id="Rc458166e90c44013"/></Relationships>
</file>

<file path=ppt/notesSlides/_rels/notesSlide2.xml.rels><?xml version='1.0' encoding='UTF-8'?>
<Relationships xmlns="http://schemas.openxmlformats.org/package/2006/relationships"><Relationship Type="http://schemas.openxmlformats.org/officeDocument/2006/relationships/slide" Target="/ppt/slides/slide2.xml" Id="Rd7bb2fb93e4d47d2"/><Relationship Type="http://schemas.openxmlformats.org/officeDocument/2006/relationships/notesMaster" Target="/ppt/notesMasters/notesMaster1.xml" Id="R1b0730578b814ae7"/></Relationships>
</file>

<file path=ppt/notesSlides/_rels/notesSlide3.xml.rels><?xml version='1.0' encoding='UTF-8'?>
<Relationships xmlns="http://schemas.openxmlformats.org/package/2006/relationships"><Relationship Type="http://schemas.openxmlformats.org/officeDocument/2006/relationships/slide" Target="/ppt/slides/slide3.xml" Id="R42f2a65e1c9a4db4"/><Relationship Type="http://schemas.openxmlformats.org/officeDocument/2006/relationships/notesMaster" Target="/ppt/notesMasters/notesMaster1.xml" Id="Rf86e39fd12ca4908"/></Relationships>
</file>

<file path=ppt/notesSlides/_rels/notesSlide4.xml.rels><?xml version='1.0' encoding='UTF-8'?>
<Relationships xmlns="http://schemas.openxmlformats.org/package/2006/relationships"><Relationship Type="http://schemas.openxmlformats.org/officeDocument/2006/relationships/slide" Target="/ppt/slides/slide4.xml" Id="Rc97de59e20394c8e"/><Relationship Type="http://schemas.openxmlformats.org/officeDocument/2006/relationships/notesMaster" Target="/ppt/notesMasters/notesMaster1.xml" Id="R0c9af7c7976e45a9"/></Relationships>
</file>

<file path=ppt/notesSlides/_rels/notesSlide5.xml.rels><?xml version='1.0' encoding='UTF-8'?>
<Relationships xmlns="http://schemas.openxmlformats.org/package/2006/relationships"><Relationship Type="http://schemas.openxmlformats.org/officeDocument/2006/relationships/slide" Target="/ppt/slides/slide5.xml" Id="Rc24df667f8354352"/><Relationship Type="http://schemas.openxmlformats.org/officeDocument/2006/relationships/notesMaster" Target="/ppt/notesMasters/notesMaster1.xml" Id="Rc9cd5ec018e74704"/></Relationships>
</file>

<file path=ppt/notesSlides/_rels/notesSlide6.xml.rels><?xml version='1.0' encoding='UTF-8'?>
<Relationships xmlns="http://schemas.openxmlformats.org/package/2006/relationships"><Relationship Type="http://schemas.openxmlformats.org/officeDocument/2006/relationships/slide" Target="/ppt/slides/slide6.xml" Id="Rf8be17a30bc945fa"/><Relationship Type="http://schemas.openxmlformats.org/officeDocument/2006/relationships/notesMaster" Target="/ppt/notesMasters/notesMaster1.xml" Id="Rec4e5a244a564be7"/></Relationships>
</file>

<file path=ppt/notesSlides/_rels/notesSlide7.xml.rels><?xml version='1.0' encoding='UTF-8'?>
<Relationships xmlns="http://schemas.openxmlformats.org/package/2006/relationships"><Relationship Type="http://schemas.openxmlformats.org/officeDocument/2006/relationships/slide" Target="/ppt/slides/slide7.xml" Id="R87c3124f54124043"/><Relationship Type="http://schemas.openxmlformats.org/officeDocument/2006/relationships/notesMaster" Target="/ppt/notesMasters/notesMaster1.xml" Id="Rc9e394b9b410487f"/></Relationships>
</file>

<file path=ppt/notesSlides/_rels/notesSlide8.xml.rels><?xml version='1.0' encoding='UTF-8'?>
<Relationships xmlns="http://schemas.openxmlformats.org/package/2006/relationships"><Relationship Type="http://schemas.openxmlformats.org/officeDocument/2006/relationships/slide" Target="/ppt/slides/slide8.xml" Id="Rd689482c5fa14fc4"/><Relationship Type="http://schemas.openxmlformats.org/officeDocument/2006/relationships/notesMaster" Target="/ppt/notesMasters/notesMaster1.xml" Id="R19760668b4ad486c"/></Relationships>
</file>

<file path=ppt/notesSlides/_rels/notesSlide9.xml.rels><?xml version='1.0' encoding='UTF-8'?>
<Relationships xmlns="http://schemas.openxmlformats.org/package/2006/relationships"><Relationship Type="http://schemas.openxmlformats.org/officeDocument/2006/relationships/slide" Target="/ppt/slides/slide9.xml" Id="Rda947e34ecac4602"/><Relationship Type="http://schemas.openxmlformats.org/officeDocument/2006/relationships/notesMaster" Target="/ppt/notesMasters/notesMaster1.xml" Id="R64c561a3a59e4a6c"/></Relationships>
</file>

<file path=ppt/notesSlides/_rels/notesSlide10.xml.rels><?xml version='1.0' encoding='UTF-8'?>
<Relationships xmlns="http://schemas.openxmlformats.org/package/2006/relationships"><Relationship Type="http://schemas.openxmlformats.org/officeDocument/2006/relationships/slide" Target="/ppt/slides/slide10.xml" Id="R391c590f9c9141d0"/><Relationship Type="http://schemas.openxmlformats.org/officeDocument/2006/relationships/notesMaster" Target="/ppt/notesMasters/notesMaster1.xml" Id="R692ba6862a4f4603"/></Relationships>
</file>

<file path=ppt/notesSlides/_rels/notesSlide11.xml.rels><?xml version='1.0' encoding='UTF-8'?>
<Relationships xmlns="http://schemas.openxmlformats.org/package/2006/relationships"><Relationship Type="http://schemas.openxmlformats.org/officeDocument/2006/relationships/slide" Target="/ppt/slides/slide11.xml" Id="R5ff061b7b06d4bb4"/><Relationship Type="http://schemas.openxmlformats.org/officeDocument/2006/relationships/notesMaster" Target="/ppt/notesMasters/notesMaster1.xml" Id="Ra0ae4b09705d453f"/></Relationships>
</file>

<file path=ppt/notesSlides/_rels/notesSlide12.xml.rels><?xml version='1.0' encoding='UTF-8'?>
<Relationships xmlns="http://schemas.openxmlformats.org/package/2006/relationships"><Relationship Type="http://schemas.openxmlformats.org/officeDocument/2006/relationships/slide" Target="/ppt/slides/slide12.xml" Id="R588b8ac031ed4913"/><Relationship Type="http://schemas.openxmlformats.org/officeDocument/2006/relationships/notesMaster" Target="/ppt/notesMasters/notesMaster1.xml" Id="Rd3232ea4470e4221"/></Relationships>
</file>

<file path=ppt/notesSlides/_rels/notesSlide13.xml.rels><?xml version='1.0' encoding='UTF-8'?>
<Relationships xmlns="http://schemas.openxmlformats.org/package/2006/relationships"><Relationship Type="http://schemas.openxmlformats.org/officeDocument/2006/relationships/slide" Target="/ppt/slides/slide13.xml" Id="R64b87f6e72cc4324"/><Relationship Type="http://schemas.openxmlformats.org/officeDocument/2006/relationships/notesMaster" Target="/ppt/notesMasters/notesMaster1.xml" Id="R2713e86a31504a84"/></Relationships>
</file>

<file path=ppt/notesSlides/_rels/notesSlide14.xml.rels><?xml version='1.0' encoding='UTF-8'?>
<Relationships xmlns="http://schemas.openxmlformats.org/package/2006/relationships"><Relationship Type="http://schemas.openxmlformats.org/officeDocument/2006/relationships/slide" Target="/ppt/slides/slide14.xml" Id="R71d7c71e0f3f4952"/><Relationship Type="http://schemas.openxmlformats.org/officeDocument/2006/relationships/notesMaster" Target="/ppt/notesMasters/notesMaster1.xml" Id="R5e2a3db3c1404d57"/></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Opening.</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Arrival.</a:t>
            </a:r>
          </a:p>
          <a:p xmlns:a="http://schemas.openxmlformats.org/drawingml/2006/main">
            <a:r>
              <a:t/>
            </a:r>
          </a:p>
          <a:p xmlns:a="http://schemas.openxmlformats.org/drawingml/2006/main">
            <a:r>
              <a:t>5 minutes. Route detail slides share the task allocation.</a:t>
            </a:r>
          </a:p>
          <a:p xmlns:a="http://schemas.openxmlformats.org/drawingml/2006/main">
            <a:r>
              <a:t/>
            </a:r>
          </a:p>
          <a:p xmlns:a="http://schemas.openxmlformats.org/drawingml/2006/main">
            <a:r>
              <a:t>Finger tap, nod, pointer or another comfortable timed movement. No sound is required.</a:t>
            </a:r>
          </a:p>
          <a:p xmlns:a="http://schemas.openxmlformats.org/drawingml/2006/main">
            <a:r>
              <a:t/>
            </a:r>
          </a:p>
          <a:p xmlns:a="http://schemas.openxmlformats.org/drawingml/2006/main">
            <a:r>
              <a:t>The pupil identifies all four positions in order.</a:t>
            </a:r>
          </a:p>
          <a:p xmlns:a="http://schemas.openxmlformats.org/drawingml/2006/main">
            <a:r>
              <a:t/>
            </a:r>
          </a:p>
          <a:p xmlns:a="http://schemas.openxmlformats.org/drawingml/2006/main">
            <a:r>
              <a:t>A raised flat hand or the agreed printed STOP cue. Check pupils can see it.</a:t>
            </a:r>
          </a:p>
          <a:p xmlns:a="http://schemas.openxmlformats.org/drawingml/2006/main">
            <a:r>
              <a:t/>
            </a:r>
          </a:p>
          <a:p xmlns:a="http://schemas.openxmlformats.org/drawingml/2006/main">
            <a:r>
              <a:t>Four movements with roughly equal time gaps. A missed attempt is diagnostic; model again without judgement.</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Starter.</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B. Beats two and four are full quiet rests. A and B both keep the same four even beat spaces. Do not treat B as unsteady because it has fewer sounds.</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0–15 seconds Point to four numbered spaces. Give four slow, even counts without playing. Say: “This is the count-in. We start on the next one.” 15–30 seconds Play A: TAP, TAP, TAP, TAP. Move the pointer through spaces 1–4 at the same rate. Say: “One tap in each space. My gaps stay the same.” 30–45 seconds Play B: TAP, REST, TAP, REST. Keep the pointer moving through all four spaces. Say: “A rest is quiet. Beat two still takes one full space.” 45–60 seconds Repeat B twice after a fresh four-count. Show the raised-hand stop cue. Say: “I keep the spaces even. I stop at the cue.” Let a pupil show beat two without a sound.</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seconds","Point to four numbered spaces. Give four slow, even counts without playing. Say: “This is the count-in. We start on the next one.”"],["15–30 seconds","Play A: TAP, TAP, TAP, TAP. Move the pointer through spaces 1–4 at the same rate. Say: “One tap in each space. My gaps stay the same.”"],["30–45 seconds","Play B: TAP, REST, TAP, REST. Keep the pointer moving through all four spaces. Say: “A rest is quiet. Beat two still takes one full space.”"],["45–60 seconds","Repeat B twice after a fresh four-count. Show the raised-hand stop cue. Say: “I keep the spaces even. I stop at the cue.” Let a pupil show beat two without a sound."]]</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After I do, point to beat two in B. Ask: “Tap or quiet?” Each pupil shows quiet, then points to beat three on the next beat. If the pupil skips straight to three, repeat a slow model with a pointer.</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seconds","Point to four numbered spaces. Give four slow, even counts without playing. Say: “This is the count-in. We start on the next one.”"],["15–30 seconds","Play A: TAP, TAP, TAP, TAP. Move the pointer through spaces 1–4 at the same rate. Say: “One tap in each space. My gaps stay the same.”"],["30–45 seconds","Play B: TAP, REST, TAP, REST. Keep the pointer moving through all four spaces. Say: “A rest is quiet. Beat two still takes one full space.”"],["45–60 seconds","Repeat B twice after a fresh four-count. Show the raised-hand stop cue. Say: “I keep the spaces even. I stop at the cue.” Let a pupil show beat two without a sound."]]</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Check after I do: "After I do, point to beat two in B. Ask: “Tap or quiet?” Each pupil shows quiet, then points to beat three on the next beat. If the pupil skips straight to three, repeat a slow model with a pointer."</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 Retest with REST TAP REST TAP. Ask: “What happens on beat one?” Correct: a full quiet beat; play on two. Check with a visible pointer rather than a verbal guess alone.</a:t>
            </a:r>
          </a:p>
          <a:p xmlns:a="http://schemas.openxmlformats.org/drawingml/2006/main">
            <a:r>
              <a:t/>
            </a:r>
          </a:p>
          <a:p xmlns:a="http://schemas.openxmlformats.org/drawingml/2006/main">
            <a:r>
              <a:t>All four beat positions continue at the same pace. In B, sounds occur on 1 and 3; 2 and 4 are silent full beats. Use a visible pointer or nod to show the pulse. Do not count the two sounds as two beats.</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Hinge and decision: "At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a:t>
            </a:r>
          </a:p>
          <a:p xmlns:a="http://schemas.openxmlformats.org/drawingml/2006/main">
            <a:r>
              <a:t/>
            </a:r>
          </a:p>
          <a:p xmlns:a="http://schemas.openxmlformats.org/drawingml/2006/main">
            <a:r>
              <a:t>Parallel hinge: "Retest with REST TAP REST TAP. Ask: “What happens on beat one?” Correct: a full quiet beat; play on two. Check with a visible pointer rather than a verbal guess alone."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You do.</a:t>
            </a:r>
          </a:p>
          <a:p xmlns:a="http://schemas.openxmlformats.org/drawingml/2006/main">
            <a:r>
              <a:t/>
            </a:r>
          </a:p>
          <a:p xmlns:a="http://schemas.openxmlformats.org/drawingml/2006/main">
            <a:r>
              <a:t>15 minutes. Route detail slides share the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ART_BUILD_A2_W02_P1 · Public · Autumn 2 · Week 2 · Monday 9 November 2026 · Exit.</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An even pulse, with the same gap between beats. Accept a demonstration.</a:t>
            </a:r>
          </a:p>
          <a:p xmlns:a="http://schemas.openxmlformats.org/drawingml/2006/main">
            <a:r>
              <a:t/>
            </a:r>
          </a:p>
          <a:p xmlns:a="http://schemas.openxmlformats.org/drawingml/2006/main">
            <a:r>
              <a:t>Stay quiet for one whole beat while the pulse continues.</a:t>
            </a:r>
          </a:p>
          <a:p xmlns:a="http://schemas.openxmlformats.org/drawingml/2006/main">
            <a:r>
              <a:t/>
            </a:r>
          </a:p>
          <a:p xmlns:a="http://schemas.openxmlformats.org/drawingml/2006/main">
            <a:r>
              <a:t>After four even counts, tap on 1 and 3 and keep 2 and 4 quiet. Note the actual support and next step.</a:t>
            </a:r>
          </a:p>
          <a:p xmlns:a="http://schemas.openxmlformats.org/drawingml/2006/main">
            <a:r>
              <a:t/>
            </a:r>
          </a:p>
          <a:p xmlns:a="http://schemas.openxmlformats.org/drawingml/2006/main">
            <a:r>
              <a:t>Week 2 builds steady pulse from the previous sound exploration. Use four beat positions and original class parts so the task is reproducible with quiet body percussion. Observe the pupil, not just the whole group. At A page 1 record the real method, prompt, one success and one next step. This is practice evidence for the award; do not prefill a part outcome or treat attendance as skill evidence.</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1</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REST. Show quiet.","M":"Show where the next tap comes after beat two.","H":"Explain why two taps can still take four beats. Invite a private or paired response first."},"cfu":"After I do, point to beat two in B. Ask: “Tap or quiet?” Each pupil shows quiet, then points to beat three on the next beat. If the pupil skips straight to three, repeat a slow model with a pointer.","hinge":"At We do 2, show B: TAP REST TAP REST. Ask: “Does beat two still take time?” Choose A: no time, or B: one full quiet beat. Correct B. If every pupil shows B and keeps one full quiet beat, move to route practice. If any pupil skips the rest, model four even spaces again and retest that pupil before independent playing.","hinge_parallel":"Retest with REST TAP REST TAP. Ask: “What happens on beat one?” Correct: a full quiet beat; play on two. Check with a visible pointer rather than a verbal guess alone.","hinge_decision":"All correct in choice and timed action: move on and fade one cue. Any error: remap four even spaces, model once, retest that pupil.","ta_focus":{"I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a:p xmlns:a="http://schemas.openxmlformats.org/drawingml/2006/main">
            <a:r>
              <a:t/>
            </a:r>
          </a:p>
          <a:p xmlns:a="http://schemas.openxmlformats.org/drawingml/2006/main">
            <a:r>
              <a:t>TA focus: {"I do":"Track who follows the pointer through the quiet beat. Prompt by pointing before speaking.","We do":"Watch one pupil per round; note whether rests keep their full time. Fade the shared nod when ready.","Independent":"Use the five-step ladder only as needed. Record the exact help and return the next step to the pupil."}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72750f37dc6248f6"/></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62af8ef6c82941b2"/></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338961bf1c9c497c"/></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a6de90c6bcd74b9d"/></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e42cd7b186144447"/></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a50a77cd50214321"/></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55007A-ABC0-4AC4-91BF-81D25A8DD0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106060-7E23-4C7D-9EBC-D693CAF560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6A974-3192-47DB-95EF-D1FAEDC499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05F150-787C-4790-8E9E-460E3417A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835EE1-0158-4142-B105-94E199A1F1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AAFC43-5C68-45A3-AD81-D5E5994550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37DF77-5226-4AAD-80B0-46EF5B6D29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20A0D11-F3C4-4F31-B140-48527F6242A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C0967F-7890-4AB2-BB31-FB1B7951E5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6BD9B8-82D0-4B84-9E4F-529C5F32FE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8a45d83497854483"/><Relationship Type="http://schemas.openxmlformats.org/officeDocument/2006/relationships/slideLayout" Target="/ppt/slideLayouts/slideLayout1.xml" Id="Rab0c0a5956cb41ab"/><Relationship Type="http://schemas.openxmlformats.org/officeDocument/2006/relationships/slideLayout" Target="/ppt/slideLayouts/slideLayout2.xml" Id="R0a7ae39b09e7418d"/><Relationship Type="http://schemas.openxmlformats.org/officeDocument/2006/relationships/slideLayout" Target="/ppt/slideLayouts/slideLayout3.xml" Id="R375fdb5a9fb94728"/><Relationship Type="http://schemas.openxmlformats.org/officeDocument/2006/relationships/slideLayout" Target="/ppt/slideLayouts/slideLayout4.xml" Id="R6651543a712842ad"/><Relationship Type="http://schemas.openxmlformats.org/officeDocument/2006/relationships/slideLayout" Target="/ppt/slideLayouts/slideLayout5.xml" Id="R200b81442e34497a"/><Relationship Type="http://schemas.openxmlformats.org/officeDocument/2006/relationships/slideLayout" Target="/ppt/slideLayouts/slideLayout6.xml" Id="R82cb25af8fd54944"/></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b0c0a5956cb41ab"/>
    <p:sldLayoutId xmlns:r="http://schemas.openxmlformats.org/officeDocument/2006/relationships" id="2147483650" r:id="R0a7ae39b09e7418d"/>
    <p:sldLayoutId xmlns:r="http://schemas.openxmlformats.org/officeDocument/2006/relationships" id="2147483651" r:id="R375fdb5a9fb94728"/>
    <p:sldLayoutId xmlns:r="http://schemas.openxmlformats.org/officeDocument/2006/relationships" id="2147483652" r:id="R6651543a712842ad"/>
    <p:sldLayoutId xmlns:r="http://schemas.openxmlformats.org/officeDocument/2006/relationships" id="2147483653" r:id="R200b81442e34497a"/>
    <p:sldLayoutId xmlns:r="http://schemas.openxmlformats.org/officeDocument/2006/relationships" id="2147483654" r:id="R82cb25af8fd549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3bcd5701b5ab48f9"/><Relationship Type="http://schemas.openxmlformats.org/officeDocument/2006/relationships/image" Target="/ppt/media/image.jpeg" Id="R6ad34bdcf47842a5"/><Relationship Type="http://schemas.openxmlformats.org/officeDocument/2006/relationships/image" Target="/ppt/media/image.png" Id="Rfa70424f236842b6"/><Relationship Type="http://schemas.openxmlformats.org/officeDocument/2006/relationships/notesSlide" Target="/ppt/notesSlides/notesSlide1.xml" Id="Rc867ee4a3afc47b4"/></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6765338d254d4485"/><Relationship Type="http://schemas.openxmlformats.org/officeDocument/2006/relationships/image" Target="/ppt/media/image.jpeg" Id="R8a9377b1a43549be"/><Relationship Type="http://schemas.openxmlformats.org/officeDocument/2006/relationships/image" Target="../media/image.png" Id="R363ee0dc9a164c8a"/><Relationship Type="http://schemas.openxmlformats.org/officeDocument/2006/relationships/notesSlide" Target="/ppt/notesSlides/notesSlide2.xml" Id="R4dccbfc91b744236"/></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2d775f4dd3774150"/><Relationship Type="http://schemas.openxmlformats.org/officeDocument/2006/relationships/image" Target="/ppt/media/image.jpeg" Id="R9f6297e0ae7f4fa0"/><Relationship Type="http://schemas.openxmlformats.org/officeDocument/2006/relationships/image" Target="../media/image.png" Id="R2d046df2a2b84c1d"/><Relationship Type="http://schemas.openxmlformats.org/officeDocument/2006/relationships/notesSlide" Target="/ppt/notesSlides/notesSlide3.xml" Id="R6e3b49e761b24f0e"/></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2e52705c97394aeb"/><Relationship Type="http://schemas.openxmlformats.org/officeDocument/2006/relationships/image" Target="/ppt/media/image.jpeg" Id="R327a93cdd77e4893"/><Relationship Type="http://schemas.openxmlformats.org/officeDocument/2006/relationships/image" Target="/ppt/media/image4.png" Id="R7155d802c6a94b35"/><Relationship Type="http://schemas.openxmlformats.org/officeDocument/2006/relationships/notesSlide" Target="/ppt/notesSlides/notesSlide4.xml" Id="R1ed7b2a86ea54c97"/></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6cfaac5e87504924"/><Relationship Type="http://schemas.openxmlformats.org/officeDocument/2006/relationships/image" Target="/ppt/media/image.jpeg" Id="Rc778c07c19ba459f"/><Relationship Type="http://schemas.openxmlformats.org/officeDocument/2006/relationships/image" Target="../media/image.png" Id="Rb7545f0340224583"/><Relationship Type="http://schemas.openxmlformats.org/officeDocument/2006/relationships/notesSlide" Target="/ppt/notesSlides/notesSlide5.xml" Id="Rcd5214f646984b3a"/></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1b61b5222e3942be"/><Relationship Type="http://schemas.openxmlformats.org/officeDocument/2006/relationships/image" Target="/ppt/media/image.jpeg" Id="R923bee683e7d48e9"/><Relationship Type="http://schemas.openxmlformats.org/officeDocument/2006/relationships/image" Target="../media/image.png" Id="R8dd6fd726d324ce3"/><Relationship Type="http://schemas.openxmlformats.org/officeDocument/2006/relationships/notesSlide" Target="/ppt/notesSlides/notesSlide6.xml" Id="R3716d10c37f74f5f"/></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88f437c8adb3417d"/><Relationship Type="http://schemas.openxmlformats.org/officeDocument/2006/relationships/image" Target="/ppt/media/image.jpeg" Id="R6ee6f8e2bde1499a"/><Relationship Type="http://schemas.openxmlformats.org/officeDocument/2006/relationships/image" Target="../media/image.png" Id="R75752ac673354dae"/><Relationship Type="http://schemas.openxmlformats.org/officeDocument/2006/relationships/notesSlide" Target="/ppt/notesSlides/notesSlide7.xml" Id="R4c79518b6c224f5a"/></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871e40da69924588"/><Relationship Type="http://schemas.openxmlformats.org/officeDocument/2006/relationships/image" Target="/ppt/media/image.jpeg" Id="R31921f1eacb24d4a"/><Relationship Type="http://schemas.openxmlformats.org/officeDocument/2006/relationships/image" Target="../media/image.png" Id="Rfbe164ba37c94a0f"/><Relationship Type="http://schemas.openxmlformats.org/officeDocument/2006/relationships/notesSlide" Target="/ppt/notesSlides/notesSlide8.xml" Id="R6c44edd3e0b04183"/></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4270715e0e144710"/><Relationship Type="http://schemas.openxmlformats.org/officeDocument/2006/relationships/image" Target="/ppt/media/image.jpeg" Id="Ra3f3024408ec4ac8"/><Relationship Type="http://schemas.openxmlformats.org/officeDocument/2006/relationships/image" Target="../media/image.png" Id="R5dfaf61e2844469b"/><Relationship Type="http://schemas.openxmlformats.org/officeDocument/2006/relationships/notesSlide" Target="/ppt/notesSlides/notesSlide9.xml" Id="R2acb53ae35ec49dd"/></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5594ce05b7054e14"/><Relationship Type="http://schemas.openxmlformats.org/officeDocument/2006/relationships/image" Target="/ppt/media/image.jpeg" Id="Ra548f2d6a52e454d"/><Relationship Type="http://schemas.openxmlformats.org/officeDocument/2006/relationships/image" Target="../media/image.png" Id="R8fb00a1752644a4e"/><Relationship Type="http://schemas.openxmlformats.org/officeDocument/2006/relationships/notesSlide" Target="/ppt/notesSlides/notesSlide10.xml" Id="R36fbf7778ebd4a19"/></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dd7420bae2774ef3"/><Relationship Type="http://schemas.openxmlformats.org/officeDocument/2006/relationships/image" Target="/ppt/media/image.jpeg" Id="R2328fc2f2f8a4736"/><Relationship Type="http://schemas.openxmlformats.org/officeDocument/2006/relationships/image" Target="../media/image.png" Id="Rbb5ab01ab9874e5e"/><Relationship Type="http://schemas.openxmlformats.org/officeDocument/2006/relationships/notesSlide" Target="/ppt/notesSlides/notesSlide11.xml" Id="R72a636d32ea442f1"/></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a8fed7042f3940bf"/><Relationship Type="http://schemas.openxmlformats.org/officeDocument/2006/relationships/image" Target="/ppt/media/image.jpeg" Id="Rdef83a9b798640fb"/><Relationship Type="http://schemas.openxmlformats.org/officeDocument/2006/relationships/image" Target="../media/image.png" Id="R89f9d5507ef143e9"/><Relationship Type="http://schemas.openxmlformats.org/officeDocument/2006/relationships/notesSlide" Target="/ppt/notesSlides/notesSlide12.xml" Id="Rfffc167ab4cc48d3"/></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1ec0c9f6d58c4a3f"/><Relationship Type="http://schemas.openxmlformats.org/officeDocument/2006/relationships/image" Target="/ppt/media/image.jpeg" Id="R746e1ed1bcfc44c8"/><Relationship Type="http://schemas.openxmlformats.org/officeDocument/2006/relationships/image" Target="/ppt/media/image13.png" Id="Ref11f97008884831"/><Relationship Type="http://schemas.openxmlformats.org/officeDocument/2006/relationships/notesSlide" Target="/ppt/notesSlides/notesSlide13.xml" Id="R41d0a6e9b7b14bc3"/></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2545c82c65f54d72"/><Relationship Type="http://schemas.openxmlformats.org/officeDocument/2006/relationships/image" Target="/ppt/media/image.jpeg" Id="R22af37a31ae34e86"/><Relationship Type="http://schemas.openxmlformats.org/officeDocument/2006/relationships/image" Target="../media/image.png" Id="Rb20b37a7699448e4"/><Relationship Type="http://schemas.openxmlformats.org/officeDocument/2006/relationships/notesSlide" Target="/ppt/notesSlides/notesSlide14.xml" Id="Rdbaf75438de846f7"/></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8BB7C-650F-48B9-AE15-B83DF3B6B628}"/>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448B98-73E2-4745-8BD3-5E951A8B5FF2}"/>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2331BA51-BEF7-421F-BC08-83DB85A50318}"/>
              </a:ext>
            </a:extLst>
          </p:cNvPr>
          <p:cNvPicPr>
            <a:picLocks xmlns:a="http://schemas.openxmlformats.org/drawingml/2006/main" noChangeAspect="1"/>
          </p:cNvPicPr>
          <p:nvPr/>
        </p:nvPicPr>
        <p:blipFill>
          <a:blip xmlns:r="http://schemas.openxmlformats.org/officeDocument/2006/relationships" xmlns:a="http://schemas.openxmlformats.org/drawingml/2006/main" r:embed="R6ad34bdcf47842a5"/>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8FDE92-EF96-4DF9-8512-6D2F8BA76B7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OPENING   ·   Monday 9 November 2026</a:t>
            </a:r>
          </a:p>
        </p:txBody>
      </p:sp>
      <p:sp>
        <p:nvSpPr>
          <p:cNvPr id="5" name="">
            <a:extLst xmlns:a="http://schemas.openxmlformats.org/drawingml/2006/main">
              <a:ext uri="{FF2B5EF4-FFF2-40B4-BE49-F238E27FC236}">
                <a16:creationId xmlns:a16="http://schemas.microsoft.com/office/drawing/2014/main" id="{FC8E5916-DCCE-4CE9-A517-72F6C5000630}"/>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Keep four even beats</a:t>
            </a:r>
          </a:p>
        </p:txBody>
      </p:sp>
      <p:sp>
        <p:nvSpPr>
          <p:cNvPr id="6" name="">
            <a:extLst xmlns:a="http://schemas.openxmlformats.org/drawingml/2006/main">
              <a:ext uri="{FF2B5EF4-FFF2-40B4-BE49-F238E27FC236}">
                <a16:creationId xmlns:a16="http://schemas.microsoft.com/office/drawing/2014/main" id="{4CE3DB94-0626-4A44-8C00-47CB21A3E5E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keep a steady beat and leave a quiet rest.</a:t>
            </a:r>
          </a:p>
        </p:txBody>
      </p:sp>
      <p:sp>
        <p:nvSpPr>
          <p:cNvPr id="7" name="">
            <a:extLst xmlns:a="http://schemas.openxmlformats.org/drawingml/2006/main">
              <a:ext uri="{FF2B5EF4-FFF2-40B4-BE49-F238E27FC236}">
                <a16:creationId xmlns:a16="http://schemas.microsoft.com/office/drawing/2014/main" id="{AE914F7A-F8FD-4640-A17F-ABCA409DF1CB}"/>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leave the same gap from beat to beat.</a:t>
            </a:r>
          </a:p>
        </p:txBody>
      </p:sp>
      <p:sp>
        <p:nvSpPr>
          <p:cNvPr id="8" name="">
            <a:extLst xmlns:a="http://schemas.openxmlformats.org/drawingml/2006/main">
              <a:ext uri="{FF2B5EF4-FFF2-40B4-BE49-F238E27FC236}">
                <a16:creationId xmlns:a16="http://schemas.microsoft.com/office/drawing/2014/main" id="{11E35255-F4FB-40A8-B14F-96CEC10B480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keep a rest quiet for one whole beat.</a:t>
            </a:r>
          </a:p>
        </p:txBody>
      </p:sp>
      <p:sp>
        <p:nvSpPr>
          <p:cNvPr id="9" name="">
            <a:extLst xmlns:a="http://schemas.openxmlformats.org/drawingml/2006/main">
              <a:ext uri="{FF2B5EF4-FFF2-40B4-BE49-F238E27FC236}">
                <a16:creationId xmlns:a16="http://schemas.microsoft.com/office/drawing/2014/main" id="{7BAC6505-928E-4DF9-A7C0-DE142D13B47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start and stop with a cue.</a:t>
            </a:r>
          </a:p>
        </p:txBody>
      </p:sp>
      <p:pic>
        <p:nvPicPr>
          <p:cNvPr id="10" name="">
            <a:extLst xmlns:a="http://schemas.openxmlformats.org/drawingml/2006/main">
              <a:ext uri="{FF2B5EF4-FFF2-40B4-BE49-F238E27FC236}">
                <a16:creationId xmlns:a16="http://schemas.microsoft.com/office/drawing/2014/main" id="{91B01EF2-E739-4FA5-ACD9-082B767CC14F}"/>
              </a:ext>
            </a:extLst>
          </p:cNvPr>
          <p:cNvPicPr>
            <a:picLocks xmlns:a="http://schemas.openxmlformats.org/drawingml/2006/main" noChangeAspect="1"/>
          </p:cNvPicPr>
          <p:nvPr/>
        </p:nvPicPr>
        <p:blipFill>
          <a:blip xmlns:r="http://schemas.openxmlformats.org/officeDocument/2006/relationships" xmlns:a="http://schemas.openxmlformats.org/drawingml/2006/main" r:embed="Rfa70424f236842b6"/>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9E7CCDA-BA3C-4887-BD81-8B9BB7A881C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2" name="">
            <a:extLst xmlns:a="http://schemas.openxmlformats.org/drawingml/2006/main">
              <a:ext uri="{FF2B5EF4-FFF2-40B4-BE49-F238E27FC236}">
                <a16:creationId xmlns:a16="http://schemas.microsoft.com/office/drawing/2014/main" id="{69A190FD-8806-4F3A-B577-D43A1073844C}"/>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1/14</a:t>
            </a:r>
          </a:p>
        </p:txBody>
      </p:sp>
      <p:sp>
        <p:nvSpPr>
          <p:cNvPr id="13" name="">
            <a:extLst xmlns:a="http://schemas.openxmlformats.org/drawingml/2006/main">
              <a:ext uri="{FF2B5EF4-FFF2-40B4-BE49-F238E27FC236}">
                <a16:creationId xmlns:a16="http://schemas.microsoft.com/office/drawing/2014/main" id="{5F0CBD30-A9C5-45D4-A290-A5CB1B219ED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0167059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46EF6D-BC14-48A0-82E8-FFA7F79E6B5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730CB54-70DB-4777-866D-BB097B80B30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6360BDAF-EDAA-41AB-A8EB-1072B5BDE0BF}"/>
              </a:ext>
            </a:extLst>
          </p:cNvPr>
          <p:cNvPicPr>
            <a:picLocks xmlns:a="http://schemas.openxmlformats.org/drawingml/2006/main" noChangeAspect="1"/>
          </p:cNvPicPr>
          <p:nvPr/>
        </p:nvPicPr>
        <p:blipFill>
          <a:blip xmlns:r="http://schemas.openxmlformats.org/officeDocument/2006/relationships" xmlns:a="http://schemas.openxmlformats.org/drawingml/2006/main" r:embed="R8a9377b1a43549be"/>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CE9B8-1CFE-48B2-AA9E-1DCA15D9CE3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ARRIVAL   ·   5 MIN   ·   Monday 9 November 2026</a:t>
            </a:r>
          </a:p>
        </p:txBody>
      </p:sp>
      <p:sp>
        <p:nvSpPr>
          <p:cNvPr id="5" name="">
            <a:extLst xmlns:a="http://schemas.openxmlformats.org/drawingml/2006/main">
              <a:ext uri="{FF2B5EF4-FFF2-40B4-BE49-F238E27FC236}">
                <a16:creationId xmlns:a16="http://schemas.microsoft.com/office/drawing/2014/main" id="{06093229-59D5-4C3D-BDFF-20C611C499F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Get ready for the beat</a:t>
            </a:r>
          </a:p>
        </p:txBody>
      </p:sp>
      <p:sp>
        <p:nvSpPr>
          <p:cNvPr id="6" name="">
            <a:extLst xmlns:a="http://schemas.openxmlformats.org/drawingml/2006/main">
              <a:ext uri="{FF2B5EF4-FFF2-40B4-BE49-F238E27FC236}">
                <a16:creationId xmlns:a16="http://schemas.microsoft.com/office/drawing/2014/main" id="{731BC903-6636-4839-A8F4-D81A5B08C73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a quiet way to tap or show a beat.</a:t>
            </a:r>
          </a:p>
        </p:txBody>
      </p:sp>
      <p:sp>
        <p:nvSpPr>
          <p:cNvPr id="7" name="">
            <a:extLst xmlns:a="http://schemas.openxmlformats.org/drawingml/2006/main">
              <a:ext uri="{FF2B5EF4-FFF2-40B4-BE49-F238E27FC236}">
                <a16:creationId xmlns:a16="http://schemas.microsoft.com/office/drawing/2014/main" id="{EE01E8EA-8986-4A8E-935A-BEDC8DB2F5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Point to the four numbered spaces.</a:t>
            </a:r>
          </a:p>
        </p:txBody>
      </p:sp>
      <p:sp>
        <p:nvSpPr>
          <p:cNvPr id="8" name="">
            <a:extLst xmlns:a="http://schemas.openxmlformats.org/drawingml/2006/main">
              <a:ext uri="{FF2B5EF4-FFF2-40B4-BE49-F238E27FC236}">
                <a16:creationId xmlns:a16="http://schemas.microsoft.com/office/drawing/2014/main" id="{9815E20D-DD71-44A1-9681-A1A4F02531A2}"/>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the STOP cue.</a:t>
            </a:r>
          </a:p>
        </p:txBody>
      </p:sp>
      <p:sp>
        <p:nvSpPr>
          <p:cNvPr id="9" name="">
            <a:extLst xmlns:a="http://schemas.openxmlformats.org/drawingml/2006/main">
              <a:ext uri="{FF2B5EF4-FFF2-40B4-BE49-F238E27FC236}">
                <a16:creationId xmlns:a16="http://schemas.microsoft.com/office/drawing/2014/main" id="{F63EA68F-F406-41D1-B501-F5AB7832B0A7}"/>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Tap four slow, even taps with help.</a:t>
            </a:r>
          </a:p>
        </p:txBody>
      </p:sp>
      <p:pic>
        <p:nvPicPr>
          <p:cNvPr id="10" name="">
            <a:extLst xmlns:a="http://schemas.openxmlformats.org/drawingml/2006/main">
              <a:ext uri="{FF2B5EF4-FFF2-40B4-BE49-F238E27FC236}">
                <a16:creationId xmlns:a16="http://schemas.microsoft.com/office/drawing/2014/main" id="{B5CC73ED-1751-4FD3-AADC-3C25ACF998FE}"/>
              </a:ext>
            </a:extLst>
          </p:cNvPr>
          <p:cNvPicPr>
            <a:picLocks xmlns:a="http://schemas.openxmlformats.org/drawingml/2006/main" noChangeAspect="1"/>
          </p:cNvPicPr>
          <p:nvPr/>
        </p:nvPicPr>
        <p:blipFill>
          <a:blip xmlns:r="http://schemas.openxmlformats.org/officeDocument/2006/relationships" xmlns:a="http://schemas.openxmlformats.org/drawingml/2006/main" r:embed="R363ee0dc9a164c8a"/>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8886151-D768-4BBB-9ED3-8EDB25AE874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2" name="">
            <a:extLst xmlns:a="http://schemas.openxmlformats.org/drawingml/2006/main">
              <a:ext uri="{FF2B5EF4-FFF2-40B4-BE49-F238E27FC236}">
                <a16:creationId xmlns:a16="http://schemas.microsoft.com/office/drawing/2014/main" id="{846CE22D-BCD1-483F-B392-19ABF573EE67}"/>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Four beat spaces, numbered 1 to 4.</a:t>
            </a:r>
          </a:p>
        </p:txBody>
      </p:sp>
      <p:sp>
        <p:nvSpPr>
          <p:cNvPr id="13" name="">
            <a:extLst xmlns:a="http://schemas.openxmlformats.org/drawingml/2006/main">
              <a:ext uri="{FF2B5EF4-FFF2-40B4-BE49-F238E27FC236}">
                <a16:creationId xmlns:a16="http://schemas.microsoft.com/office/drawing/2014/main" id="{9FC43E49-8978-4225-8092-74E759E6AB3E}"/>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2/14</a:t>
            </a:r>
          </a:p>
        </p:txBody>
      </p:sp>
      <p:sp>
        <p:nvSpPr>
          <p:cNvPr id="14" name="">
            <a:extLst xmlns:a="http://schemas.openxmlformats.org/drawingml/2006/main">
              <a:ext uri="{FF2B5EF4-FFF2-40B4-BE49-F238E27FC236}">
                <a16:creationId xmlns:a16="http://schemas.microsoft.com/office/drawing/2014/main" id="{0B32E318-9877-4AC7-9031-D00DFEC74D2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7898867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E4BE453-3886-480D-91E5-DC856A9E3CE9}"/>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6D7E6C-B7DC-474E-821F-88F3582CAFC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18CA178A-A425-4E09-80F2-7F661481192C}"/>
              </a:ext>
            </a:extLst>
          </p:cNvPr>
          <p:cNvPicPr>
            <a:picLocks xmlns:a="http://schemas.openxmlformats.org/drawingml/2006/main" noChangeAspect="1"/>
          </p:cNvPicPr>
          <p:nvPr/>
        </p:nvPicPr>
        <p:blipFill>
          <a:blip xmlns:r="http://schemas.openxmlformats.org/officeDocument/2006/relationships" xmlns:a="http://schemas.openxmlformats.org/drawingml/2006/main" r:embed="R9f6297e0ae7f4fa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DD4C2-E119-46F7-862A-F51906D3724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STARTER   ·   3 MIN   ·   Monday 9 November 2026</a:t>
            </a:r>
          </a:p>
        </p:txBody>
      </p:sp>
      <p:sp>
        <p:nvSpPr>
          <p:cNvPr id="5" name="">
            <a:extLst xmlns:a="http://schemas.openxmlformats.org/drawingml/2006/main">
              <a:ext uri="{FF2B5EF4-FFF2-40B4-BE49-F238E27FC236}">
                <a16:creationId xmlns:a16="http://schemas.microsoft.com/office/drawing/2014/main" id="{EF4C70BD-CAD9-444E-9CA9-D71066C3423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listen and choose</a:t>
            </a:r>
          </a:p>
        </p:txBody>
      </p:sp>
      <p:sp>
        <p:nvSpPr>
          <p:cNvPr id="6" name="">
            <a:extLst xmlns:a="http://schemas.openxmlformats.org/drawingml/2006/main">
              <a:ext uri="{FF2B5EF4-FFF2-40B4-BE49-F238E27FC236}">
                <a16:creationId xmlns:a16="http://schemas.microsoft.com/office/drawing/2014/main" id="{8251DE15-42F1-4BA9-ACFF-E5B6DEE2ACC1}"/>
              </a:ext>
            </a:extLst>
          </p:cNvPr>
          <p:cNvSpPr>
            <a:spLocks xmlns:a="http://schemas.openxmlformats.org/drawingml/2006/main" noGrp="1"/>
          </p:cNvSpPr>
          <p:nvPr/>
        </p:nvSpPr>
        <p:spPr>
          <a:xfrm xmlns:a="http://schemas.openxmlformats.org/drawingml/2006/main">
            <a:off x="438150" y="2400300"/>
            <a:ext cx="5667375"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part has a quiet rest: A or B?</a:t>
            </a:r>
          </a:p>
        </p:txBody>
      </p:sp>
      <p:pic>
        <p:nvPicPr>
          <p:cNvPr id="7" name="">
            <a:extLst xmlns:a="http://schemas.openxmlformats.org/drawingml/2006/main">
              <a:ext uri="{FF2B5EF4-FFF2-40B4-BE49-F238E27FC236}">
                <a16:creationId xmlns:a16="http://schemas.microsoft.com/office/drawing/2014/main" id="{243B4A1E-95F0-4FFC-A0F4-06FC80752265}"/>
              </a:ext>
            </a:extLst>
          </p:cNvPr>
          <p:cNvPicPr>
            <a:picLocks xmlns:a="http://schemas.openxmlformats.org/drawingml/2006/main" noChangeAspect="1"/>
          </p:cNvPicPr>
          <p:nvPr/>
        </p:nvPicPr>
        <p:blipFill>
          <a:blip xmlns:r="http://schemas.openxmlformats.org/officeDocument/2006/relationships" xmlns:a="http://schemas.openxmlformats.org/drawingml/2006/main" r:embed="R2d046df2a2b84c1d"/>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0027B7-6C16-4723-A067-2E0FBB35F16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9" name="">
            <a:extLst xmlns:a="http://schemas.openxmlformats.org/drawingml/2006/main">
              <a:ext uri="{FF2B5EF4-FFF2-40B4-BE49-F238E27FC236}">
                <a16:creationId xmlns:a16="http://schemas.microsoft.com/office/drawing/2014/main" id="{3066241D-3D2A-41CE-8C8D-8C360AC3A3F5}"/>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or B, with one reason.</a:t>
            </a:r>
          </a:p>
        </p:txBody>
      </p:sp>
      <p:sp>
        <p:nvSpPr>
          <p:cNvPr id="10" name="">
            <a:extLst xmlns:a="http://schemas.openxmlformats.org/drawingml/2006/main">
              <a:ext uri="{FF2B5EF4-FFF2-40B4-BE49-F238E27FC236}">
                <a16:creationId xmlns:a16="http://schemas.microsoft.com/office/drawing/2014/main" id="{ED7ED44C-60AB-424E-AFC7-2082B018AE6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3/14</a:t>
            </a:r>
          </a:p>
        </p:txBody>
      </p:sp>
      <p:sp>
        <p:nvSpPr>
          <p:cNvPr id="11" name="">
            <a:extLst xmlns:a="http://schemas.openxmlformats.org/drawingml/2006/main">
              <a:ext uri="{FF2B5EF4-FFF2-40B4-BE49-F238E27FC236}">
                <a16:creationId xmlns:a16="http://schemas.microsoft.com/office/drawing/2014/main" id="{30E1BF87-AFD1-47BC-9B12-EDD390FF0917}"/>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400264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F9AD35-FA58-4E8C-918F-3EFF6663493F}"/>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73626D-960F-4C9F-B72B-59BF09B92A83}"/>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93A1AA6D-3CD2-4F6C-BAD8-6F73FBD117CF}"/>
              </a:ext>
            </a:extLst>
          </p:cNvPr>
          <p:cNvPicPr>
            <a:picLocks xmlns:a="http://schemas.openxmlformats.org/drawingml/2006/main" noChangeAspect="1"/>
          </p:cNvPicPr>
          <p:nvPr/>
        </p:nvPicPr>
        <p:blipFill>
          <a:blip xmlns:r="http://schemas.openxmlformats.org/officeDocument/2006/relationships" xmlns:a="http://schemas.openxmlformats.org/drawingml/2006/main" r:embed="R327a93cdd77e4893"/>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093B95-64D1-480C-99BB-9373C720CF04}"/>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Monday 9 November 2026</a:t>
            </a:r>
          </a:p>
        </p:txBody>
      </p:sp>
      <p:sp>
        <p:nvSpPr>
          <p:cNvPr id="5" name="">
            <a:extLst xmlns:a="http://schemas.openxmlformats.org/drawingml/2006/main">
              <a:ext uri="{FF2B5EF4-FFF2-40B4-BE49-F238E27FC236}">
                <a16:creationId xmlns:a16="http://schemas.microsoft.com/office/drawing/2014/main" id="{F8C3301E-8891-4860-AA4C-20FDA4422D6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Watch and Tap</a:t>
            </a:r>
          </a:p>
        </p:txBody>
      </p:sp>
      <p:sp>
        <p:nvSpPr>
          <p:cNvPr id="6" name="">
            <a:extLst xmlns:a="http://schemas.openxmlformats.org/drawingml/2006/main">
              <a:ext uri="{FF2B5EF4-FFF2-40B4-BE49-F238E27FC236}">
                <a16:creationId xmlns:a16="http://schemas.microsoft.com/office/drawing/2014/main" id="{8095B015-A37C-4086-A457-514BF8F73B8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Watch the count-in: one, two, three, four.</a:t>
            </a:r>
          </a:p>
        </p:txBody>
      </p:sp>
      <p:sp>
        <p:nvSpPr>
          <p:cNvPr id="7" name="">
            <a:extLst xmlns:a="http://schemas.openxmlformats.org/drawingml/2006/main">
              <a:ext uri="{FF2B5EF4-FFF2-40B4-BE49-F238E27FC236}">
                <a16:creationId xmlns:a16="http://schemas.microsoft.com/office/drawing/2014/main" id="{C27954D7-44AB-43A1-BD0B-0334670C29DE}"/>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Tap once in each numbered space. Keep it even.</a:t>
            </a:r>
          </a:p>
        </p:txBody>
      </p:sp>
      <p:pic>
        <p:nvPicPr>
          <p:cNvPr id="8" name="">
            <a:extLst xmlns:a="http://schemas.openxmlformats.org/drawingml/2006/main">
              <a:ext uri="{FF2B5EF4-FFF2-40B4-BE49-F238E27FC236}">
                <a16:creationId xmlns:a16="http://schemas.microsoft.com/office/drawing/2014/main" id="{B69F9F6F-0790-4633-A5DD-36B740157C26}"/>
              </a:ext>
            </a:extLst>
          </p:cNvPr>
          <p:cNvPicPr>
            <a:picLocks xmlns:a="http://schemas.openxmlformats.org/drawingml/2006/main" noChangeAspect="1"/>
          </p:cNvPicPr>
          <p:nvPr/>
        </p:nvPicPr>
        <p:blipFill>
          <a:blip xmlns:r="http://schemas.openxmlformats.org/officeDocument/2006/relationships" xmlns:a="http://schemas.openxmlformats.org/drawingml/2006/main" r:embed="R7155d802c6a94b3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8C3311-1F6B-4EF3-8E44-894DCFE46F7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0" name="">
            <a:extLst xmlns:a="http://schemas.openxmlformats.org/drawingml/2006/main">
              <a:ext uri="{FF2B5EF4-FFF2-40B4-BE49-F238E27FC236}">
                <a16:creationId xmlns:a16="http://schemas.microsoft.com/office/drawing/2014/main" id="{A2D23F67-6250-45C4-8658-98E031B293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The count-in you watched.</a:t>
            </a:r>
          </a:p>
        </p:txBody>
      </p:sp>
      <p:sp>
        <p:nvSpPr>
          <p:cNvPr id="11" name="">
            <a:extLst xmlns:a="http://schemas.openxmlformats.org/drawingml/2006/main">
              <a:ext uri="{FF2B5EF4-FFF2-40B4-BE49-F238E27FC236}">
                <a16:creationId xmlns:a16="http://schemas.microsoft.com/office/drawing/2014/main" id="{3EB6CADE-867D-4211-8733-3DAB3FC77A2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4/14</a:t>
            </a:r>
          </a:p>
        </p:txBody>
      </p:sp>
      <p:sp>
        <p:nvSpPr>
          <p:cNvPr id="12" name="">
            <a:extLst xmlns:a="http://schemas.openxmlformats.org/drawingml/2006/main">
              <a:ext uri="{FF2B5EF4-FFF2-40B4-BE49-F238E27FC236}">
                <a16:creationId xmlns:a16="http://schemas.microsoft.com/office/drawing/2014/main" id="{8C833921-1DFC-458E-B967-EB5F2413BEDD}"/>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39848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765CFCE-8E0F-4889-B8F2-930AD3D566C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58EEABC-8056-41E8-8565-9652B7B6B781}"/>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226E9AA9-DA15-4A52-8A90-7E021C60EDF0}"/>
              </a:ext>
            </a:extLst>
          </p:cNvPr>
          <p:cNvPicPr>
            <a:picLocks xmlns:a="http://schemas.openxmlformats.org/drawingml/2006/main" noChangeAspect="1"/>
          </p:cNvPicPr>
          <p:nvPr/>
        </p:nvPicPr>
        <p:blipFill>
          <a:blip xmlns:r="http://schemas.openxmlformats.org/officeDocument/2006/relationships" xmlns:a="http://schemas.openxmlformats.org/drawingml/2006/main" r:embed="Rc778c07c19ba459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42C5BA-E35E-45DA-912B-8596800F0E5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Monday 9 November 2026</a:t>
            </a:r>
          </a:p>
        </p:txBody>
      </p:sp>
      <p:sp>
        <p:nvSpPr>
          <p:cNvPr id="5" name="">
            <a:extLst xmlns:a="http://schemas.openxmlformats.org/drawingml/2006/main">
              <a:ext uri="{FF2B5EF4-FFF2-40B4-BE49-F238E27FC236}">
                <a16:creationId xmlns:a16="http://schemas.microsoft.com/office/drawing/2014/main" id="{5F05F7E1-2B04-4296-B605-99987A07FB6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Rest and Check</a:t>
            </a:r>
          </a:p>
        </p:txBody>
      </p:sp>
      <p:sp>
        <p:nvSpPr>
          <p:cNvPr id="6" name="">
            <a:extLst xmlns:a="http://schemas.openxmlformats.org/drawingml/2006/main">
              <a:ext uri="{FF2B5EF4-FFF2-40B4-BE49-F238E27FC236}">
                <a16:creationId xmlns:a16="http://schemas.microsoft.com/office/drawing/2014/main" id="{D52A2E34-E849-4EF8-94DF-F5DE7E5B152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At REST, stay quiet for one whole beat.</a:t>
            </a:r>
          </a:p>
        </p:txBody>
      </p:sp>
      <p:sp>
        <p:nvSpPr>
          <p:cNvPr id="7" name="">
            <a:extLst xmlns:a="http://schemas.openxmlformats.org/drawingml/2006/main">
              <a:ext uri="{FF2B5EF4-FFF2-40B4-BE49-F238E27FC236}">
                <a16:creationId xmlns:a16="http://schemas.microsoft.com/office/drawing/2014/main" id="{28CEA2C8-8A09-4132-AF4D-F9A13D6D9104}"/>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Try it again. Are the gaps still the same?</a:t>
            </a:r>
          </a:p>
        </p:txBody>
      </p:sp>
      <p:pic>
        <p:nvPicPr>
          <p:cNvPr id="8" name="">
            <a:extLst xmlns:a="http://schemas.openxmlformats.org/drawingml/2006/main">
              <a:ext uri="{FF2B5EF4-FFF2-40B4-BE49-F238E27FC236}">
                <a16:creationId xmlns:a16="http://schemas.microsoft.com/office/drawing/2014/main" id="{1DB41E82-9C2F-4DE7-A930-FCA0B5A745A1}"/>
              </a:ext>
            </a:extLst>
          </p:cNvPr>
          <p:cNvPicPr>
            <a:picLocks xmlns:a="http://schemas.openxmlformats.org/drawingml/2006/main" noChangeAspect="1"/>
          </p:cNvPicPr>
          <p:nvPr/>
        </p:nvPicPr>
        <p:blipFill>
          <a:blip xmlns:r="http://schemas.openxmlformats.org/officeDocument/2006/relationships" xmlns:a="http://schemas.openxmlformats.org/drawingml/2006/main" r:embed="Rb7545f034022458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7A8A5E-C091-4BF7-BBDB-F7A9E2297B6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0" name="">
            <a:extLst xmlns:a="http://schemas.openxmlformats.org/drawingml/2006/main">
              <a:ext uri="{FF2B5EF4-FFF2-40B4-BE49-F238E27FC236}">
                <a16:creationId xmlns:a16="http://schemas.microsoft.com/office/drawing/2014/main" id="{277C8A64-0127-4432-8829-87FBBEF5869F}"/>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mark for one full quiet rest.</a:t>
            </a:r>
          </a:p>
        </p:txBody>
      </p:sp>
      <p:sp>
        <p:nvSpPr>
          <p:cNvPr id="11" name="">
            <a:extLst xmlns:a="http://schemas.openxmlformats.org/drawingml/2006/main">
              <a:ext uri="{FF2B5EF4-FFF2-40B4-BE49-F238E27FC236}">
                <a16:creationId xmlns:a16="http://schemas.microsoft.com/office/drawing/2014/main" id="{E87FB253-8E0F-4246-9F95-4A6686B4C08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5/14</a:t>
            </a:r>
          </a:p>
        </p:txBody>
      </p:sp>
      <p:sp>
        <p:nvSpPr>
          <p:cNvPr id="12" name="">
            <a:extLst xmlns:a="http://schemas.openxmlformats.org/drawingml/2006/main">
              <a:ext uri="{FF2B5EF4-FFF2-40B4-BE49-F238E27FC236}">
                <a16:creationId xmlns:a16="http://schemas.microsoft.com/office/drawing/2014/main" id="{43557E8D-D88D-4F95-B0CA-4C52E0021D9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8474133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5233CE6-AD9C-48D1-9852-B8DC466A7DCE}"/>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100D16-7B31-4AAA-87E3-7F48A4CA93AC}"/>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54CAA798-EBE6-469C-A931-487CB8F9F1A2}"/>
              </a:ext>
            </a:extLst>
          </p:cNvPr>
          <p:cNvPicPr>
            <a:picLocks xmlns:a="http://schemas.openxmlformats.org/drawingml/2006/main" noChangeAspect="1"/>
          </p:cNvPicPr>
          <p:nvPr/>
        </p:nvPicPr>
        <p:blipFill>
          <a:blip xmlns:r="http://schemas.openxmlformats.org/officeDocument/2006/relationships" xmlns:a="http://schemas.openxmlformats.org/drawingml/2006/main" r:embed="R923bee683e7d48e9"/>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558525-9385-4FAD-BA7A-D2EBA4054C5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Monday 9 November 2026</a:t>
            </a:r>
          </a:p>
        </p:txBody>
      </p:sp>
      <p:sp>
        <p:nvSpPr>
          <p:cNvPr id="5" name="">
            <a:extLst xmlns:a="http://schemas.openxmlformats.org/drawingml/2006/main">
              <a:ext uri="{FF2B5EF4-FFF2-40B4-BE49-F238E27FC236}">
                <a16:creationId xmlns:a16="http://schemas.microsoft.com/office/drawing/2014/main" id="{DB104E02-BD0C-4805-A76B-95A8B4C454A5}"/>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Words to use</a:t>
            </a:r>
          </a:p>
        </p:txBody>
      </p:sp>
      <p:sp>
        <p:nvSpPr>
          <p:cNvPr id="6" name="">
            <a:extLst xmlns:a="http://schemas.openxmlformats.org/drawingml/2006/main">
              <a:ext uri="{FF2B5EF4-FFF2-40B4-BE49-F238E27FC236}">
                <a16:creationId xmlns:a16="http://schemas.microsoft.com/office/drawing/2014/main" id="{B8DC21BA-1E39-43B4-8030-A25A4D6240F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beat — The even pulse you can tap or show.</a:t>
            </a:r>
          </a:p>
        </p:txBody>
      </p:sp>
      <p:sp>
        <p:nvSpPr>
          <p:cNvPr id="7" name="">
            <a:extLst xmlns:a="http://schemas.openxmlformats.org/drawingml/2006/main">
              <a:ext uri="{FF2B5EF4-FFF2-40B4-BE49-F238E27FC236}">
                <a16:creationId xmlns:a16="http://schemas.microsoft.com/office/drawing/2014/main" id="{EA6CA9C9-5F10-4099-8F1A-408163D9843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steady — The beat keeps the same speed.</a:t>
            </a:r>
          </a:p>
        </p:txBody>
      </p:sp>
      <p:sp>
        <p:nvSpPr>
          <p:cNvPr id="8" name="">
            <a:extLst xmlns:a="http://schemas.openxmlformats.org/drawingml/2006/main">
              <a:ext uri="{FF2B5EF4-FFF2-40B4-BE49-F238E27FC236}">
                <a16:creationId xmlns:a16="http://schemas.microsoft.com/office/drawing/2014/main" id="{43C413A4-69A9-4F49-943B-A9B510ED546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rest — A quiet beat. Keep its space in time.</a:t>
            </a:r>
          </a:p>
        </p:txBody>
      </p:sp>
      <p:sp>
        <p:nvSpPr>
          <p:cNvPr id="9" name="">
            <a:extLst xmlns:a="http://schemas.openxmlformats.org/drawingml/2006/main">
              <a:ext uri="{FF2B5EF4-FFF2-40B4-BE49-F238E27FC236}">
                <a16:creationId xmlns:a16="http://schemas.microsoft.com/office/drawing/2014/main" id="{1FC03271-2606-42F8-BC76-6475981AE5A0}"/>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count-in — A count that tells us when to start.</a:t>
            </a:r>
          </a:p>
        </p:txBody>
      </p:sp>
      <p:pic>
        <p:nvPicPr>
          <p:cNvPr id="10" name="">
            <a:extLst xmlns:a="http://schemas.openxmlformats.org/drawingml/2006/main">
              <a:ext uri="{FF2B5EF4-FFF2-40B4-BE49-F238E27FC236}">
                <a16:creationId xmlns:a16="http://schemas.microsoft.com/office/drawing/2014/main" id="{8213D4C6-5EEE-41DF-BCAD-3018E3BD8466}"/>
              </a:ext>
            </a:extLst>
          </p:cNvPr>
          <p:cNvPicPr>
            <a:picLocks xmlns:a="http://schemas.openxmlformats.org/drawingml/2006/main" noChangeAspect="1"/>
          </p:cNvPicPr>
          <p:nvPr/>
        </p:nvPicPr>
        <p:blipFill>
          <a:blip xmlns:r="http://schemas.openxmlformats.org/officeDocument/2006/relationships" xmlns:a="http://schemas.openxmlformats.org/drawingml/2006/main" r:embed="R8dd6fd726d324ce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F99029-8CAB-4532-9E29-193BC3F62C4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2" name="">
            <a:extLst xmlns:a="http://schemas.openxmlformats.org/drawingml/2006/main">
              <a:ext uri="{FF2B5EF4-FFF2-40B4-BE49-F238E27FC236}">
                <a16:creationId xmlns:a16="http://schemas.microsoft.com/office/drawing/2014/main" id="{D4406D81-DDFF-4DFF-B3A8-C917C75191D3}"/>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word with an action or sketch.</a:t>
            </a:r>
          </a:p>
        </p:txBody>
      </p:sp>
      <p:sp>
        <p:nvSpPr>
          <p:cNvPr id="13" name="">
            <a:extLst xmlns:a="http://schemas.openxmlformats.org/drawingml/2006/main">
              <a:ext uri="{FF2B5EF4-FFF2-40B4-BE49-F238E27FC236}">
                <a16:creationId xmlns:a16="http://schemas.microsoft.com/office/drawing/2014/main" id="{FF3DEDD6-538F-4F95-AAD5-4723A0794E07}"/>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6/14</a:t>
            </a:r>
          </a:p>
        </p:txBody>
      </p:sp>
      <p:sp>
        <p:nvSpPr>
          <p:cNvPr id="14" name="">
            <a:extLst xmlns:a="http://schemas.openxmlformats.org/drawingml/2006/main">
              <a:ext uri="{FF2B5EF4-FFF2-40B4-BE49-F238E27FC236}">
                <a16:creationId xmlns:a16="http://schemas.microsoft.com/office/drawing/2014/main" id="{ABBCA9C7-D1D7-404D-8865-773F99D57BA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066420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4E94A9-B31F-46BC-B1DB-C2B4B74D20C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31CC837-84BA-4A5B-AC3F-FEDB2E681447}"/>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FBD3CF7B-9BAB-4960-83FE-2C8361EB7426}"/>
              </a:ext>
            </a:extLst>
          </p:cNvPr>
          <p:cNvPicPr>
            <a:picLocks xmlns:a="http://schemas.openxmlformats.org/drawingml/2006/main" noChangeAspect="1"/>
          </p:cNvPicPr>
          <p:nvPr/>
        </p:nvPicPr>
        <p:blipFill>
          <a:blip xmlns:r="http://schemas.openxmlformats.org/officeDocument/2006/relationships" xmlns:a="http://schemas.openxmlformats.org/drawingml/2006/main" r:embed="R6ee6f8e2bde1499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B4CF8D-D430-4702-9FC8-F14C4BC00BC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Monday 9 November 2026</a:t>
            </a:r>
          </a:p>
        </p:txBody>
      </p:sp>
      <p:sp>
        <p:nvSpPr>
          <p:cNvPr id="5" name="">
            <a:extLst xmlns:a="http://schemas.openxmlformats.org/drawingml/2006/main">
              <a:ext uri="{FF2B5EF4-FFF2-40B4-BE49-F238E27FC236}">
                <a16:creationId xmlns:a16="http://schemas.microsoft.com/office/drawing/2014/main" id="{60FF193B-5F49-46EC-AD7D-74204CAC41FA}"/>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Try it together</a:t>
            </a:r>
          </a:p>
        </p:txBody>
      </p:sp>
      <p:sp>
        <p:nvSpPr>
          <p:cNvPr id="6" name="">
            <a:extLst xmlns:a="http://schemas.openxmlformats.org/drawingml/2006/main">
              <a:ext uri="{FF2B5EF4-FFF2-40B4-BE49-F238E27FC236}">
                <a16:creationId xmlns:a16="http://schemas.microsoft.com/office/drawing/2014/main" id="{34E4D04B-C825-48A3-BA63-483EE199054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watch a count-in of four.</a:t>
            </a:r>
          </a:p>
        </p:txBody>
      </p:sp>
      <p:sp>
        <p:nvSpPr>
          <p:cNvPr id="7" name="">
            <a:extLst xmlns:a="http://schemas.openxmlformats.org/drawingml/2006/main">
              <a:ext uri="{FF2B5EF4-FFF2-40B4-BE49-F238E27FC236}">
                <a16:creationId xmlns:a16="http://schemas.microsoft.com/office/drawing/2014/main" id="{62A3643B-C0B0-47D5-8214-811754DA28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play four even taps together.</a:t>
            </a:r>
          </a:p>
        </p:txBody>
      </p:sp>
      <p:pic>
        <p:nvPicPr>
          <p:cNvPr id="8" name="">
            <a:extLst xmlns:a="http://schemas.openxmlformats.org/drawingml/2006/main">
              <a:ext uri="{FF2B5EF4-FFF2-40B4-BE49-F238E27FC236}">
                <a16:creationId xmlns:a16="http://schemas.microsoft.com/office/drawing/2014/main" id="{7198D473-21DA-432D-BEE8-0E4FCD237E9E}"/>
              </a:ext>
            </a:extLst>
          </p:cNvPr>
          <p:cNvPicPr>
            <a:picLocks xmlns:a="http://schemas.openxmlformats.org/drawingml/2006/main" noChangeAspect="1"/>
          </p:cNvPicPr>
          <p:nvPr/>
        </p:nvPicPr>
        <p:blipFill>
          <a:blip xmlns:r="http://schemas.openxmlformats.org/officeDocument/2006/relationships" xmlns:a="http://schemas.openxmlformats.org/drawingml/2006/main" r:embed="R75752ac673354dae"/>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E697040-717A-4B45-8768-888B6C9CFA2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0" name="">
            <a:extLst xmlns:a="http://schemas.openxmlformats.org/drawingml/2006/main">
              <a:ext uri="{FF2B5EF4-FFF2-40B4-BE49-F238E27FC236}">
                <a16:creationId xmlns:a16="http://schemas.microsoft.com/office/drawing/2014/main" id="{D075139B-9208-4A4C-822C-D2E5DABCFC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four even taps.</a:t>
            </a:r>
          </a:p>
        </p:txBody>
      </p:sp>
      <p:sp>
        <p:nvSpPr>
          <p:cNvPr id="11" name="">
            <a:extLst xmlns:a="http://schemas.openxmlformats.org/drawingml/2006/main">
              <a:ext uri="{FF2B5EF4-FFF2-40B4-BE49-F238E27FC236}">
                <a16:creationId xmlns:a16="http://schemas.microsoft.com/office/drawing/2014/main" id="{E6415F03-87EA-4C62-8DAC-73B05A212E8A}"/>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7/14</a:t>
            </a:r>
          </a:p>
        </p:txBody>
      </p:sp>
      <p:sp>
        <p:nvSpPr>
          <p:cNvPr id="12" name="">
            <a:extLst xmlns:a="http://schemas.openxmlformats.org/drawingml/2006/main">
              <a:ext uri="{FF2B5EF4-FFF2-40B4-BE49-F238E27FC236}">
                <a16:creationId xmlns:a16="http://schemas.microsoft.com/office/drawing/2014/main" id="{3E269BFC-177B-469B-8184-2E4FDBE4CF2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5636200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40A57A8-6102-4418-9167-A9FFBFBF71A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795BC-B8B6-4500-AD31-4BC32AEBF68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FE6B78A2-5FBD-4386-9686-698CAC4F4BAA}"/>
              </a:ext>
            </a:extLst>
          </p:cNvPr>
          <p:cNvPicPr>
            <a:picLocks xmlns:a="http://schemas.openxmlformats.org/drawingml/2006/main" noChangeAspect="1"/>
          </p:cNvPicPr>
          <p:nvPr/>
        </p:nvPicPr>
        <p:blipFill>
          <a:blip xmlns:r="http://schemas.openxmlformats.org/officeDocument/2006/relationships" xmlns:a="http://schemas.openxmlformats.org/drawingml/2006/main" r:embed="R31921f1eacb24d4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DEE167-8FCD-4868-ADD3-3D4517231B36}"/>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Monday 9 November 2026</a:t>
            </a:r>
          </a:p>
        </p:txBody>
      </p:sp>
      <p:sp>
        <p:nvSpPr>
          <p:cNvPr id="5" name="">
            <a:extLst xmlns:a="http://schemas.openxmlformats.org/drawingml/2006/main">
              <a:ext uri="{FF2B5EF4-FFF2-40B4-BE49-F238E27FC236}">
                <a16:creationId xmlns:a16="http://schemas.microsoft.com/office/drawing/2014/main" id="{DAA9B9B3-C41A-415D-9E43-F8AF619B5A7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Keep the quiet beats</a:t>
            </a:r>
          </a:p>
        </p:txBody>
      </p:sp>
      <p:sp>
        <p:nvSpPr>
          <p:cNvPr id="6" name="">
            <a:extLst xmlns:a="http://schemas.openxmlformats.org/drawingml/2006/main">
              <a:ext uri="{FF2B5EF4-FFF2-40B4-BE49-F238E27FC236}">
                <a16:creationId xmlns:a16="http://schemas.microsoft.com/office/drawing/2014/main" id="{3DC80C8D-D870-4A92-A5A5-08CD630DC2F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play TAP REST TAP REST.</a:t>
            </a:r>
          </a:p>
        </p:txBody>
      </p:sp>
      <p:sp>
        <p:nvSpPr>
          <p:cNvPr id="7" name="">
            <a:extLst xmlns:a="http://schemas.openxmlformats.org/drawingml/2006/main">
              <a:ext uri="{FF2B5EF4-FFF2-40B4-BE49-F238E27FC236}">
                <a16:creationId xmlns:a16="http://schemas.microsoft.com/office/drawing/2014/main" id="{08031ECE-2135-4673-BE7F-267C214C64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keep a quiet beat at each rest.</a:t>
            </a:r>
          </a:p>
        </p:txBody>
      </p:sp>
      <p:pic>
        <p:nvPicPr>
          <p:cNvPr id="8" name="">
            <a:extLst xmlns:a="http://schemas.openxmlformats.org/drawingml/2006/main">
              <a:ext uri="{FF2B5EF4-FFF2-40B4-BE49-F238E27FC236}">
                <a16:creationId xmlns:a16="http://schemas.microsoft.com/office/drawing/2014/main" id="{E300D886-2235-4BE8-948D-EF14B14D72AB}"/>
              </a:ext>
            </a:extLst>
          </p:cNvPr>
          <p:cNvPicPr>
            <a:picLocks xmlns:a="http://schemas.openxmlformats.org/drawingml/2006/main" noChangeAspect="1"/>
          </p:cNvPicPr>
          <p:nvPr/>
        </p:nvPicPr>
        <p:blipFill>
          <a:blip xmlns:r="http://schemas.openxmlformats.org/officeDocument/2006/relationships" xmlns:a="http://schemas.openxmlformats.org/drawingml/2006/main" r:embed="Rfbe164ba37c94a0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3840E8A-6BDC-43DE-8F75-83F72DCD9D34}"/>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0" name="">
            <a:extLst xmlns:a="http://schemas.openxmlformats.org/drawingml/2006/main">
              <a:ext uri="{FF2B5EF4-FFF2-40B4-BE49-F238E27FC236}">
                <a16:creationId xmlns:a16="http://schemas.microsoft.com/office/drawing/2014/main" id="{D29748D8-B34A-4FF4-B08E-8708909CAB4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B: taps on 1 and 3, rests on 2 and 4.</a:t>
            </a:r>
          </a:p>
        </p:txBody>
      </p:sp>
      <p:sp>
        <p:nvSpPr>
          <p:cNvPr id="11" name="">
            <a:extLst xmlns:a="http://schemas.openxmlformats.org/drawingml/2006/main">
              <a:ext uri="{FF2B5EF4-FFF2-40B4-BE49-F238E27FC236}">
                <a16:creationId xmlns:a16="http://schemas.microsoft.com/office/drawing/2014/main" id="{AD15AD02-D582-4AB3-BCFE-7AB1B4FC8F50}"/>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8/14</a:t>
            </a:r>
          </a:p>
        </p:txBody>
      </p:sp>
      <p:sp>
        <p:nvSpPr>
          <p:cNvPr id="12" name="">
            <a:extLst xmlns:a="http://schemas.openxmlformats.org/drawingml/2006/main">
              <a:ext uri="{FF2B5EF4-FFF2-40B4-BE49-F238E27FC236}">
                <a16:creationId xmlns:a16="http://schemas.microsoft.com/office/drawing/2014/main" id="{3FB523B1-31AE-4C66-BB9A-79184E4FE191}"/>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81949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E24D6C5-5858-4E91-B29F-EA14650A58E4}"/>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9F2875-C16B-4CA6-914A-70CCA6D001F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FB049670-8158-434B-AFE2-AA1537AC4BEC}"/>
              </a:ext>
            </a:extLst>
          </p:cNvPr>
          <p:cNvPicPr>
            <a:picLocks xmlns:a="http://schemas.openxmlformats.org/drawingml/2006/main" noChangeAspect="1"/>
          </p:cNvPicPr>
          <p:nvPr/>
        </p:nvPicPr>
        <p:blipFill>
          <a:blip xmlns:r="http://schemas.openxmlformats.org/officeDocument/2006/relationships" xmlns:a="http://schemas.openxmlformats.org/drawingml/2006/main" r:embed="Ra3f3024408ec4ac8"/>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7912B-2065-4DA9-B634-6856AE7ECBF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15 MIN   ·   Monday 9 November 2026</a:t>
            </a:r>
          </a:p>
        </p:txBody>
      </p:sp>
      <p:sp>
        <p:nvSpPr>
          <p:cNvPr id="5" name="">
            <a:extLst xmlns:a="http://schemas.openxmlformats.org/drawingml/2006/main">
              <a:ext uri="{FF2B5EF4-FFF2-40B4-BE49-F238E27FC236}">
                <a16:creationId xmlns:a16="http://schemas.microsoft.com/office/drawing/2014/main" id="{31A85D98-ABDA-4CFE-8B05-39011D918592}"/>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one route</a:t>
            </a:r>
          </a:p>
        </p:txBody>
      </p:sp>
      <p:sp>
        <p:nvSpPr>
          <p:cNvPr id="6" name="">
            <a:extLst xmlns:a="http://schemas.openxmlformats.org/drawingml/2006/main">
              <a:ext uri="{FF2B5EF4-FFF2-40B4-BE49-F238E27FC236}">
                <a16:creationId xmlns:a16="http://schemas.microsoft.com/office/drawing/2014/main" id="{44A8B1F2-ADF8-40EA-BF85-B7607A947A1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Supported: use the steps with help.</a:t>
            </a:r>
          </a:p>
        </p:txBody>
      </p:sp>
      <p:sp>
        <p:nvSpPr>
          <p:cNvPr id="7" name="">
            <a:extLst xmlns:a="http://schemas.openxmlformats.org/drawingml/2006/main">
              <a:ext uri="{FF2B5EF4-FFF2-40B4-BE49-F238E27FC236}">
                <a16:creationId xmlns:a16="http://schemas.microsoft.com/office/drawing/2014/main" id="{DA162206-9F2E-406A-8B19-57C0B8CEED57}"/>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Independent: keep your own part.</a:t>
            </a:r>
          </a:p>
        </p:txBody>
      </p:sp>
      <p:sp>
        <p:nvSpPr>
          <p:cNvPr id="8" name="">
            <a:extLst xmlns:a="http://schemas.openxmlformats.org/drawingml/2006/main">
              <a:ext uri="{FF2B5EF4-FFF2-40B4-BE49-F238E27FC236}">
                <a16:creationId xmlns:a16="http://schemas.microsoft.com/office/drawing/2014/main" id="{3D03913B-FEF1-4F67-A83A-DA0B15D83E54}"/>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Aspire: lead, then try a new part.</a:t>
            </a:r>
          </a:p>
        </p:txBody>
      </p:sp>
      <p:sp>
        <p:nvSpPr>
          <p:cNvPr id="9" name="">
            <a:extLst xmlns:a="http://schemas.openxmlformats.org/drawingml/2006/main">
              <a:ext uri="{FF2B5EF4-FFF2-40B4-BE49-F238E27FC236}">
                <a16:creationId xmlns:a16="http://schemas.microsoft.com/office/drawing/2014/main" id="{59D7A850-87EE-4CF4-BC72-965545E186A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route. Keep your own record.</a:t>
            </a:r>
          </a:p>
        </p:txBody>
      </p:sp>
      <p:pic>
        <p:nvPicPr>
          <p:cNvPr id="10" name="">
            <a:extLst xmlns:a="http://schemas.openxmlformats.org/drawingml/2006/main">
              <a:ext uri="{FF2B5EF4-FFF2-40B4-BE49-F238E27FC236}">
                <a16:creationId xmlns:a16="http://schemas.microsoft.com/office/drawing/2014/main" id="{7823CEA1-EB45-474B-9934-7B92741DD1ED}"/>
              </a:ext>
            </a:extLst>
          </p:cNvPr>
          <p:cNvPicPr>
            <a:picLocks xmlns:a="http://schemas.openxmlformats.org/drawingml/2006/main" noChangeAspect="1"/>
          </p:cNvPicPr>
          <p:nvPr/>
        </p:nvPicPr>
        <p:blipFill>
          <a:blip xmlns:r="http://schemas.openxmlformats.org/officeDocument/2006/relationships" xmlns:a="http://schemas.openxmlformats.org/drawingml/2006/main" r:embed="R5dfaf61e2844469b"/>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799E038-A48D-4530-BD1B-D275FDB69795}"/>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2" name="">
            <a:extLst xmlns:a="http://schemas.openxmlformats.org/drawingml/2006/main">
              <a:ext uri="{FF2B5EF4-FFF2-40B4-BE49-F238E27FC236}">
                <a16:creationId xmlns:a16="http://schemas.microsoft.com/office/drawing/2014/main" id="{C8FEFE21-9E40-4334-8B1F-AE5C2CFA5E38}"/>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chosen route and part.</a:t>
            </a:r>
          </a:p>
        </p:txBody>
      </p:sp>
      <p:sp>
        <p:nvSpPr>
          <p:cNvPr id="13" name="">
            <a:extLst xmlns:a="http://schemas.openxmlformats.org/drawingml/2006/main">
              <a:ext uri="{FF2B5EF4-FFF2-40B4-BE49-F238E27FC236}">
                <a16:creationId xmlns:a16="http://schemas.microsoft.com/office/drawing/2014/main" id="{567AA458-D084-4744-8A95-28C8B380BD2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9/14</a:t>
            </a:r>
          </a:p>
        </p:txBody>
      </p:sp>
      <p:sp>
        <p:nvSpPr>
          <p:cNvPr id="14" name="">
            <a:extLst xmlns:a="http://schemas.openxmlformats.org/drawingml/2006/main">
              <a:ext uri="{FF2B5EF4-FFF2-40B4-BE49-F238E27FC236}">
                <a16:creationId xmlns:a16="http://schemas.microsoft.com/office/drawing/2014/main" id="{677C8B09-3065-4E82-8267-69A5BA8405F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181218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26050E-A50F-4889-B31B-B89106A862D3}"/>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68F8D5-BA7E-4C77-A2B2-C8FB91C83EF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8D6D53B8-FB42-4997-B340-47E9C814B7E6}"/>
              </a:ext>
            </a:extLst>
          </p:cNvPr>
          <p:cNvPicPr>
            <a:picLocks xmlns:a="http://schemas.openxmlformats.org/drawingml/2006/main" noChangeAspect="1"/>
          </p:cNvPicPr>
          <p:nvPr/>
        </p:nvPicPr>
        <p:blipFill>
          <a:blip xmlns:r="http://schemas.openxmlformats.org/officeDocument/2006/relationships" xmlns:a="http://schemas.openxmlformats.org/drawingml/2006/main" r:embed="Ra548f2d6a52e454d"/>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FC92A5-6E56-46F9-A910-6B31F94334B0}"/>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DAEAE597-C2A7-40C2-A34B-11E38C1215EC}"/>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Supported</a:t>
            </a:r>
          </a:p>
        </p:txBody>
      </p:sp>
      <p:sp>
        <p:nvSpPr>
          <p:cNvPr id="6" name="">
            <a:extLst xmlns:a="http://schemas.openxmlformats.org/drawingml/2006/main">
              <a:ext uri="{FF2B5EF4-FFF2-40B4-BE49-F238E27FC236}">
                <a16:creationId xmlns:a16="http://schemas.microsoft.com/office/drawing/2014/main" id="{34681212-DF50-4EDC-87C7-A25F912336D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the four large spaces with help.</a:t>
            </a:r>
          </a:p>
        </p:txBody>
      </p:sp>
      <p:sp>
        <p:nvSpPr>
          <p:cNvPr id="7" name="">
            <a:extLst xmlns:a="http://schemas.openxmlformats.org/drawingml/2006/main">
              <a:ext uri="{FF2B5EF4-FFF2-40B4-BE49-F238E27FC236}">
                <a16:creationId xmlns:a16="http://schemas.microsoft.com/office/drawing/2014/main" id="{471BDEC8-2E76-4183-B76C-92DCE24CE44D}"/>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Watch a count-in of four.</a:t>
            </a:r>
          </a:p>
        </p:txBody>
      </p:sp>
      <p:sp>
        <p:nvSpPr>
          <p:cNvPr id="8" name="">
            <a:extLst xmlns:a="http://schemas.openxmlformats.org/drawingml/2006/main">
              <a:ext uri="{FF2B5EF4-FFF2-40B4-BE49-F238E27FC236}">
                <a16:creationId xmlns:a16="http://schemas.microsoft.com/office/drawing/2014/main" id="{9DF5AA34-AC65-46B0-A4A9-34E14D8591C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Tap A once with a partner.</a:t>
            </a:r>
          </a:p>
        </p:txBody>
      </p:sp>
      <p:sp>
        <p:nvSpPr>
          <p:cNvPr id="9" name="">
            <a:extLst xmlns:a="http://schemas.openxmlformats.org/drawingml/2006/main">
              <a:ext uri="{FF2B5EF4-FFF2-40B4-BE49-F238E27FC236}">
                <a16:creationId xmlns:a16="http://schemas.microsoft.com/office/drawing/2014/main" id="{D65519B0-C259-4DD6-9545-B584A0DEEC69}"/>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Point through B. Keep each REST quiet.</a:t>
            </a:r>
          </a:p>
        </p:txBody>
      </p:sp>
      <p:sp>
        <p:nvSpPr>
          <p:cNvPr id="10" name="">
            <a:extLst xmlns:a="http://schemas.openxmlformats.org/drawingml/2006/main">
              <a:ext uri="{FF2B5EF4-FFF2-40B4-BE49-F238E27FC236}">
                <a16:creationId xmlns:a16="http://schemas.microsoft.com/office/drawing/2014/main" id="{BE71B037-EE2A-4816-8B1F-F2341D6AE424}"/>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Try B once more. Show one thing to keep.</a:t>
            </a:r>
          </a:p>
        </p:txBody>
      </p:sp>
      <p:pic>
        <p:nvPicPr>
          <p:cNvPr id="11" name="">
            <a:extLst xmlns:a="http://schemas.openxmlformats.org/drawingml/2006/main">
              <a:ext uri="{FF2B5EF4-FFF2-40B4-BE49-F238E27FC236}">
                <a16:creationId xmlns:a16="http://schemas.microsoft.com/office/drawing/2014/main" id="{678CA8F9-2001-4116-BB0D-071AEB220549}"/>
              </a:ext>
            </a:extLst>
          </p:cNvPr>
          <p:cNvPicPr>
            <a:picLocks xmlns:a="http://schemas.openxmlformats.org/drawingml/2006/main" noChangeAspect="1"/>
          </p:cNvPicPr>
          <p:nvPr/>
        </p:nvPicPr>
        <p:blipFill>
          <a:blip xmlns:r="http://schemas.openxmlformats.org/officeDocument/2006/relationships" xmlns:a="http://schemas.openxmlformats.org/drawingml/2006/main" r:embed="R8fb00a1752644a4e"/>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975959-BE08-41F5-9233-5429052CE88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3" name="">
            <a:extLst xmlns:a="http://schemas.openxmlformats.org/drawingml/2006/main">
              <a:ext uri="{FF2B5EF4-FFF2-40B4-BE49-F238E27FC236}">
                <a16:creationId xmlns:a16="http://schemas.microsoft.com/office/drawing/2014/main" id="{28B1797C-71E3-40C9-8079-357CA732C7A1}"/>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attempt and next step.</a:t>
            </a:r>
          </a:p>
        </p:txBody>
      </p:sp>
      <p:sp>
        <p:nvSpPr>
          <p:cNvPr id="14" name="">
            <a:extLst xmlns:a="http://schemas.openxmlformats.org/drawingml/2006/main">
              <a:ext uri="{FF2B5EF4-FFF2-40B4-BE49-F238E27FC236}">
                <a16:creationId xmlns:a16="http://schemas.microsoft.com/office/drawing/2014/main" id="{2835D511-20F0-4F7A-B18C-98EF9AE1BE1D}"/>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10/14</a:t>
            </a:r>
          </a:p>
        </p:txBody>
      </p:sp>
      <p:sp>
        <p:nvSpPr>
          <p:cNvPr id="15" name="">
            <a:extLst xmlns:a="http://schemas.openxmlformats.org/drawingml/2006/main">
              <a:ext uri="{FF2B5EF4-FFF2-40B4-BE49-F238E27FC236}">
                <a16:creationId xmlns:a16="http://schemas.microsoft.com/office/drawing/2014/main" id="{CFE66D9B-46C1-41B2-889A-66DE360AC4A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4163255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4EEEC0-CF67-4FCC-8D72-5A8858F9B81D}"/>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952430-AF57-48BD-BA1C-F8AC70C73645}"/>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337587DF-8435-42C0-99C2-782E3E695A0F}"/>
              </a:ext>
            </a:extLst>
          </p:cNvPr>
          <p:cNvPicPr>
            <a:picLocks xmlns:a="http://schemas.openxmlformats.org/drawingml/2006/main" noChangeAspect="1"/>
          </p:cNvPicPr>
          <p:nvPr/>
        </p:nvPicPr>
        <p:blipFill>
          <a:blip xmlns:r="http://schemas.openxmlformats.org/officeDocument/2006/relationships" xmlns:a="http://schemas.openxmlformats.org/drawingml/2006/main" r:embed="R2328fc2f2f8a4736"/>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F87E1C-6557-413E-A846-FEDD0F8A726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D3FA9D64-91DA-4C63-A0EE-565017080F4B}"/>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Independent</a:t>
            </a:r>
          </a:p>
        </p:txBody>
      </p:sp>
      <p:sp>
        <p:nvSpPr>
          <p:cNvPr id="6" name="">
            <a:extLst xmlns:a="http://schemas.openxmlformats.org/drawingml/2006/main">
              <a:ext uri="{FF2B5EF4-FFF2-40B4-BE49-F238E27FC236}">
                <a16:creationId xmlns:a16="http://schemas.microsoft.com/office/drawing/2014/main" id="{956205CC-07EB-4A3F-946A-05A771C1F48B}"/>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Give a quiet count-in of four.</a:t>
            </a:r>
          </a:p>
        </p:txBody>
      </p:sp>
      <p:sp>
        <p:nvSpPr>
          <p:cNvPr id="7" name="">
            <a:extLst xmlns:a="http://schemas.openxmlformats.org/drawingml/2006/main">
              <a:ext uri="{FF2B5EF4-FFF2-40B4-BE49-F238E27FC236}">
                <a16:creationId xmlns:a16="http://schemas.microsoft.com/office/drawing/2014/main" id="{2A01FF0B-1263-4E5B-BB6F-7E81F50BEE45}"/>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Tap A for four even beats.</a:t>
            </a:r>
          </a:p>
        </p:txBody>
      </p:sp>
      <p:sp>
        <p:nvSpPr>
          <p:cNvPr id="8" name="">
            <a:extLst xmlns:a="http://schemas.openxmlformats.org/drawingml/2006/main">
              <a:ext uri="{FF2B5EF4-FFF2-40B4-BE49-F238E27FC236}">
                <a16:creationId xmlns:a16="http://schemas.microsoft.com/office/drawing/2014/main" id="{26CB1337-1453-40A4-80B0-7E64532AFC2C}"/>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Read B: TAP REST TAP REST.</a:t>
            </a:r>
          </a:p>
        </p:txBody>
      </p:sp>
      <p:sp>
        <p:nvSpPr>
          <p:cNvPr id="9" name="">
            <a:extLst xmlns:a="http://schemas.openxmlformats.org/drawingml/2006/main">
              <a:ext uri="{FF2B5EF4-FFF2-40B4-BE49-F238E27FC236}">
                <a16:creationId xmlns:a16="http://schemas.microsoft.com/office/drawing/2014/main" id="{BB7EB952-2B01-448E-8A50-78FC58B2893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Play B twice at the same pace.</a:t>
            </a:r>
          </a:p>
        </p:txBody>
      </p:sp>
      <p:sp>
        <p:nvSpPr>
          <p:cNvPr id="10" name="">
            <a:extLst xmlns:a="http://schemas.openxmlformats.org/drawingml/2006/main">
              <a:ext uri="{FF2B5EF4-FFF2-40B4-BE49-F238E27FC236}">
                <a16:creationId xmlns:a16="http://schemas.microsoft.com/office/drawing/2014/main" id="{43A29B56-D5A7-4603-A7D2-DC53AB5D1FD7}"/>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one next step. Try it again.</a:t>
            </a:r>
          </a:p>
        </p:txBody>
      </p:sp>
      <p:pic>
        <p:nvPicPr>
          <p:cNvPr id="11" name="">
            <a:extLst xmlns:a="http://schemas.openxmlformats.org/drawingml/2006/main">
              <a:ext uri="{FF2B5EF4-FFF2-40B4-BE49-F238E27FC236}">
                <a16:creationId xmlns:a16="http://schemas.microsoft.com/office/drawing/2014/main" id="{C0CF5774-6EB7-4CEA-8883-AEF77EA8117E}"/>
              </a:ext>
            </a:extLst>
          </p:cNvPr>
          <p:cNvPicPr>
            <a:picLocks xmlns:a="http://schemas.openxmlformats.org/drawingml/2006/main" noChangeAspect="1"/>
          </p:cNvPicPr>
          <p:nvPr/>
        </p:nvPicPr>
        <p:blipFill>
          <a:blip xmlns:r="http://schemas.openxmlformats.org/officeDocument/2006/relationships" xmlns:a="http://schemas.openxmlformats.org/drawingml/2006/main" r:embed="Rbb5ab01ab9874e5e"/>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7315E05-2F33-4E00-BD40-25EEBE77A08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3" name="">
            <a:extLst xmlns:a="http://schemas.openxmlformats.org/drawingml/2006/main">
              <a:ext uri="{FF2B5EF4-FFF2-40B4-BE49-F238E27FC236}">
                <a16:creationId xmlns:a16="http://schemas.microsoft.com/office/drawing/2014/main" id="{818E1AD2-9CF5-4B06-B0BC-F76B25C503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attempt and next step.</a:t>
            </a:r>
          </a:p>
        </p:txBody>
      </p:sp>
      <p:sp>
        <p:nvSpPr>
          <p:cNvPr id="14" name="">
            <a:extLst xmlns:a="http://schemas.openxmlformats.org/drawingml/2006/main">
              <a:ext uri="{FF2B5EF4-FFF2-40B4-BE49-F238E27FC236}">
                <a16:creationId xmlns:a16="http://schemas.microsoft.com/office/drawing/2014/main" id="{9D71BB04-9AC8-4E7C-A45F-6F7980FC085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11/14</a:t>
            </a:r>
          </a:p>
        </p:txBody>
      </p:sp>
      <p:sp>
        <p:nvSpPr>
          <p:cNvPr id="15" name="">
            <a:extLst xmlns:a="http://schemas.openxmlformats.org/drawingml/2006/main">
              <a:ext uri="{FF2B5EF4-FFF2-40B4-BE49-F238E27FC236}">
                <a16:creationId xmlns:a16="http://schemas.microsoft.com/office/drawing/2014/main" id="{1C5DEA6B-4D15-405B-9243-9D92B2929702}"/>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0158842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CBA63F1-0035-4B8A-BD51-9BF265B0E21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BD937E-C11B-411E-B231-60A0A9E527D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911F0DA9-FBE6-49CC-8603-6218187A0718}"/>
              </a:ext>
            </a:extLst>
          </p:cNvPr>
          <p:cNvPicPr>
            <a:picLocks xmlns:a="http://schemas.openxmlformats.org/drawingml/2006/main" noChangeAspect="1"/>
          </p:cNvPicPr>
          <p:nvPr/>
        </p:nvPicPr>
        <p:blipFill>
          <a:blip xmlns:r="http://schemas.openxmlformats.org/officeDocument/2006/relationships" xmlns:a="http://schemas.openxmlformats.org/drawingml/2006/main" r:embed="Rdef83a9b798640f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AFA952-1880-428A-9E99-27D9B0667D8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31A5A54D-2CFF-42C2-9A7A-C6E1E2CFEE4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Aspire</a:t>
            </a:r>
          </a:p>
        </p:txBody>
      </p:sp>
      <p:sp>
        <p:nvSpPr>
          <p:cNvPr id="6" name="">
            <a:extLst xmlns:a="http://schemas.openxmlformats.org/drawingml/2006/main">
              <a:ext uri="{FF2B5EF4-FFF2-40B4-BE49-F238E27FC236}">
                <a16:creationId xmlns:a16="http://schemas.microsoft.com/office/drawing/2014/main" id="{95FC85A6-18B1-4DC7-93DE-AE581A3EB11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the same pulse for two rounds of B.</a:t>
            </a:r>
          </a:p>
        </p:txBody>
      </p:sp>
      <p:sp>
        <p:nvSpPr>
          <p:cNvPr id="7" name="">
            <a:extLst xmlns:a="http://schemas.openxmlformats.org/drawingml/2006/main">
              <a:ext uri="{FF2B5EF4-FFF2-40B4-BE49-F238E27FC236}">
                <a16:creationId xmlns:a16="http://schemas.microsoft.com/office/drawing/2014/main" id="{54548FE9-5BFB-487D-B263-F510A5C9A2F1}"/>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Give your partner a clear count-in.</a:t>
            </a:r>
          </a:p>
        </p:txBody>
      </p:sp>
      <p:sp>
        <p:nvSpPr>
          <p:cNvPr id="8" name="">
            <a:extLst xmlns:a="http://schemas.openxmlformats.org/drawingml/2006/main">
              <a:ext uri="{FF2B5EF4-FFF2-40B4-BE49-F238E27FC236}">
                <a16:creationId xmlns:a16="http://schemas.microsoft.com/office/drawing/2014/main" id="{513734D6-9D4E-4A00-96DC-155F3AC953DD}"/>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Try B with a silent nod for every beat.</a:t>
            </a:r>
          </a:p>
        </p:txBody>
      </p:sp>
      <p:sp>
        <p:nvSpPr>
          <p:cNvPr id="9" name="">
            <a:extLst xmlns:a="http://schemas.openxmlformats.org/drawingml/2006/main">
              <a:ext uri="{FF2B5EF4-FFF2-40B4-BE49-F238E27FC236}">
                <a16:creationId xmlns:a16="http://schemas.microsoft.com/office/drawing/2014/main" id="{0077B6CE-74CA-40C5-91DF-BBDB1D38AF4A}"/>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Tell how the nod helps with each rest.</a:t>
            </a:r>
          </a:p>
        </p:txBody>
      </p:sp>
      <p:sp>
        <p:nvSpPr>
          <p:cNvPr id="10" name="">
            <a:extLst xmlns:a="http://schemas.openxmlformats.org/drawingml/2006/main">
              <a:ext uri="{FF2B5EF4-FFF2-40B4-BE49-F238E27FC236}">
                <a16:creationId xmlns:a16="http://schemas.microsoft.com/office/drawing/2014/main" id="{6262F3FB-38CC-47DC-BEC2-AB51C8EA8651}"/>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Change one tap to a rest. Keep four spaces.</a:t>
            </a:r>
          </a:p>
        </p:txBody>
      </p:sp>
      <p:pic>
        <p:nvPicPr>
          <p:cNvPr id="11" name="">
            <a:extLst xmlns:a="http://schemas.openxmlformats.org/drawingml/2006/main">
              <a:ext uri="{FF2B5EF4-FFF2-40B4-BE49-F238E27FC236}">
                <a16:creationId xmlns:a16="http://schemas.microsoft.com/office/drawing/2014/main" id="{9128DED8-7EA1-49B4-8334-419E60317F2B}"/>
              </a:ext>
            </a:extLst>
          </p:cNvPr>
          <p:cNvPicPr>
            <a:picLocks xmlns:a="http://schemas.openxmlformats.org/drawingml/2006/main" noChangeAspect="1"/>
          </p:cNvPicPr>
          <p:nvPr/>
        </p:nvPicPr>
        <p:blipFill>
          <a:blip xmlns:r="http://schemas.openxmlformats.org/officeDocument/2006/relationships" xmlns:a="http://schemas.openxmlformats.org/drawingml/2006/main" r:embed="R89f9d5507ef143e9"/>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AAF7B3-2846-4BC3-8A92-0B5AEF81F38D}"/>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3" name="">
            <a:extLst xmlns:a="http://schemas.openxmlformats.org/drawingml/2006/main">
              <a:ext uri="{FF2B5EF4-FFF2-40B4-BE49-F238E27FC236}">
                <a16:creationId xmlns:a16="http://schemas.microsoft.com/office/drawing/2014/main" id="{96035E23-F154-48C1-AFF3-2CA70116B6F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attempt and next step.</a:t>
            </a:r>
          </a:p>
        </p:txBody>
      </p:sp>
      <p:sp>
        <p:nvSpPr>
          <p:cNvPr id="14" name="">
            <a:extLst xmlns:a="http://schemas.openxmlformats.org/drawingml/2006/main">
              <a:ext uri="{FF2B5EF4-FFF2-40B4-BE49-F238E27FC236}">
                <a16:creationId xmlns:a16="http://schemas.microsoft.com/office/drawing/2014/main" id="{60DAFAED-83A2-4DA2-93D9-F26827F5C4D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12/14</a:t>
            </a:r>
          </a:p>
        </p:txBody>
      </p:sp>
      <p:sp>
        <p:nvSpPr>
          <p:cNvPr id="15" name="">
            <a:extLst xmlns:a="http://schemas.openxmlformats.org/drawingml/2006/main">
              <a:ext uri="{FF2B5EF4-FFF2-40B4-BE49-F238E27FC236}">
                <a16:creationId xmlns:a16="http://schemas.microsoft.com/office/drawing/2014/main" id="{AEEBCB27-F7B5-4F6F-AD47-70D91018C8E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5401525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00A262-B9A8-4B40-8A80-F7135906A43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BBFB3E-6453-453E-ACD2-6E498E222494}"/>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F9D0343D-7B5E-44CB-B525-4A48134AA818}"/>
              </a:ext>
            </a:extLst>
          </p:cNvPr>
          <p:cNvPicPr>
            <a:picLocks xmlns:a="http://schemas.openxmlformats.org/drawingml/2006/main" noChangeAspect="1"/>
          </p:cNvPicPr>
          <p:nvPr/>
        </p:nvPicPr>
        <p:blipFill>
          <a:blip xmlns:r="http://schemas.openxmlformats.org/officeDocument/2006/relationships" xmlns:a="http://schemas.openxmlformats.org/drawingml/2006/main" r:embed="R746e1ed1bcfc44c8"/>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70CDB1-0DB3-415A-9FC9-7F12F0F6066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1F2B0AFB-389F-48B5-84DD-A28F8EC78F3D}"/>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My real attempt</a:t>
            </a:r>
          </a:p>
        </p:txBody>
      </p:sp>
      <p:sp>
        <p:nvSpPr>
          <p:cNvPr id="6" name="">
            <a:extLst xmlns:a="http://schemas.openxmlformats.org/drawingml/2006/main">
              <a:ext uri="{FF2B5EF4-FFF2-40B4-BE49-F238E27FC236}">
                <a16:creationId xmlns:a16="http://schemas.microsoft.com/office/drawing/2014/main" id="{8B38F81C-8EEF-401B-A993-9B46E687B19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quiet part was ___.</a:t>
            </a:r>
          </a:p>
        </p:txBody>
      </p:sp>
      <p:sp>
        <p:nvSpPr>
          <p:cNvPr id="7" name="">
            <a:extLst xmlns:a="http://schemas.openxmlformats.org/drawingml/2006/main">
              <a:ext uri="{FF2B5EF4-FFF2-40B4-BE49-F238E27FC236}">
                <a16:creationId xmlns:a16="http://schemas.microsoft.com/office/drawing/2014/main" id="{0F960041-A9F7-49EB-AF36-4EF1D8C3AE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kept the beat by ___.</a:t>
            </a:r>
          </a:p>
        </p:txBody>
      </p:sp>
      <p:sp>
        <p:nvSpPr>
          <p:cNvPr id="8" name="">
            <a:extLst xmlns:a="http://schemas.openxmlformats.org/drawingml/2006/main">
              <a:ext uri="{FF2B5EF4-FFF2-40B4-BE49-F238E27FC236}">
                <a16:creationId xmlns:a16="http://schemas.microsoft.com/office/drawing/2014/main" id="{482F3EEA-4758-436B-8019-0FA6EB63BB20}"/>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At REST I ___.</a:t>
            </a:r>
          </a:p>
        </p:txBody>
      </p:sp>
      <p:sp>
        <p:nvSpPr>
          <p:cNvPr id="9" name="">
            <a:extLst xmlns:a="http://schemas.openxmlformats.org/drawingml/2006/main">
              <a:ext uri="{FF2B5EF4-FFF2-40B4-BE49-F238E27FC236}">
                <a16:creationId xmlns:a16="http://schemas.microsoft.com/office/drawing/2014/main" id="{F41C13E6-A592-4E10-BE27-35A26FA5EEB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Next I will ___.</a:t>
            </a:r>
          </a:p>
        </p:txBody>
      </p:sp>
      <p:sp>
        <p:nvSpPr>
          <p:cNvPr id="10" name="">
            <a:extLst xmlns:a="http://schemas.openxmlformats.org/drawingml/2006/main">
              <a:ext uri="{FF2B5EF4-FFF2-40B4-BE49-F238E27FC236}">
                <a16:creationId xmlns:a16="http://schemas.microsoft.com/office/drawing/2014/main" id="{E085B4B7-FB3F-44A6-A7D2-63175F774582}"/>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the real attempt at A page 1.</a:t>
            </a:r>
          </a:p>
        </p:txBody>
      </p:sp>
      <p:pic>
        <p:nvPicPr>
          <p:cNvPr id="11" name="">
            <a:extLst xmlns:a="http://schemas.openxmlformats.org/drawingml/2006/main">
              <a:ext uri="{FF2B5EF4-FFF2-40B4-BE49-F238E27FC236}">
                <a16:creationId xmlns:a16="http://schemas.microsoft.com/office/drawing/2014/main" id="{890EA789-B839-4EE1-A33B-125307C02290}"/>
              </a:ext>
            </a:extLst>
          </p:cNvPr>
          <p:cNvPicPr>
            <a:picLocks xmlns:a="http://schemas.openxmlformats.org/drawingml/2006/main" noChangeAspect="1"/>
          </p:cNvPicPr>
          <p:nvPr/>
        </p:nvPicPr>
        <p:blipFill>
          <a:blip xmlns:r="http://schemas.openxmlformats.org/officeDocument/2006/relationships" xmlns:a="http://schemas.openxmlformats.org/drawingml/2006/main" r:embed="Ref11f97008884831"/>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F0A49A0-E263-4146-863E-FD87371B599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3" name="">
            <a:extLst xmlns:a="http://schemas.openxmlformats.org/drawingml/2006/main">
              <a:ext uri="{FF2B5EF4-FFF2-40B4-BE49-F238E27FC236}">
                <a16:creationId xmlns:a16="http://schemas.microsoft.com/office/drawing/2014/main" id="{55D8770A-5A21-46C4-A155-505A45961BB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success, one next step and your new try.</a:t>
            </a:r>
          </a:p>
        </p:txBody>
      </p:sp>
      <p:sp>
        <p:nvSpPr>
          <p:cNvPr id="14" name="">
            <a:extLst xmlns:a="http://schemas.openxmlformats.org/drawingml/2006/main">
              <a:ext uri="{FF2B5EF4-FFF2-40B4-BE49-F238E27FC236}">
                <a16:creationId xmlns:a16="http://schemas.microsoft.com/office/drawing/2014/main" id="{0EB9D922-27DB-4E33-98EC-411A9F673D4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13/14</a:t>
            </a:r>
          </a:p>
        </p:txBody>
      </p:sp>
      <p:sp>
        <p:nvSpPr>
          <p:cNvPr id="15" name="">
            <a:extLst xmlns:a="http://schemas.openxmlformats.org/drawingml/2006/main">
              <a:ext uri="{FF2B5EF4-FFF2-40B4-BE49-F238E27FC236}">
                <a16:creationId xmlns:a16="http://schemas.microsoft.com/office/drawing/2014/main" id="{3A991233-E240-4CD9-96ED-3BA3600CE07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9995774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D8062A5-4AF9-4BCA-B787-1CFC258003F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9570204-CED2-4FE7-B61D-BFFDC1C70D19}"/>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1</a:t>
            </a:r>
          </a:p>
        </p:txBody>
      </p:sp>
      <p:pic>
        <p:nvPicPr>
          <p:cNvPr id="3" name="">
            <a:extLst xmlns:a="http://schemas.openxmlformats.org/drawingml/2006/main">
              <a:ext uri="{FF2B5EF4-FFF2-40B4-BE49-F238E27FC236}">
                <a16:creationId xmlns:a16="http://schemas.microsoft.com/office/drawing/2014/main" id="{DC5ED354-6AB0-4644-931B-02109AE2C91A}"/>
              </a:ext>
            </a:extLst>
          </p:cNvPr>
          <p:cNvPicPr>
            <a:picLocks xmlns:a="http://schemas.openxmlformats.org/drawingml/2006/main" noChangeAspect="1"/>
          </p:cNvPicPr>
          <p:nvPr/>
        </p:nvPicPr>
        <p:blipFill>
          <a:blip xmlns:r="http://schemas.openxmlformats.org/officeDocument/2006/relationships" xmlns:a="http://schemas.openxmlformats.org/drawingml/2006/main" r:embed="R22af37a31ae34e86"/>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896A03-AC9F-4362-BB01-41D09902309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EXIT   ·   3 MIN   ·   Monday 9 November 2026</a:t>
            </a:r>
          </a:p>
        </p:txBody>
      </p:sp>
      <p:sp>
        <p:nvSpPr>
          <p:cNvPr id="5" name="">
            <a:extLst xmlns:a="http://schemas.openxmlformats.org/drawingml/2006/main">
              <a:ext uri="{FF2B5EF4-FFF2-40B4-BE49-F238E27FC236}">
                <a16:creationId xmlns:a16="http://schemas.microsoft.com/office/drawing/2014/main" id="{D6C7E1B9-E92B-4F65-A8A1-354A0D0B2F83}"/>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helped me keep time?</a:t>
            </a:r>
          </a:p>
        </p:txBody>
      </p:sp>
      <p:sp>
        <p:nvSpPr>
          <p:cNvPr id="6" name="">
            <a:extLst xmlns:a="http://schemas.openxmlformats.org/drawingml/2006/main">
              <a:ext uri="{FF2B5EF4-FFF2-40B4-BE49-F238E27FC236}">
                <a16:creationId xmlns:a16="http://schemas.microsoft.com/office/drawing/2014/main" id="{AA21CA44-6865-4DA5-B092-DE506BABA55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is a steady beat?</a:t>
            </a:r>
          </a:p>
        </p:txBody>
      </p:sp>
      <p:sp>
        <p:nvSpPr>
          <p:cNvPr id="7" name="">
            <a:extLst xmlns:a="http://schemas.openxmlformats.org/drawingml/2006/main">
              <a:ext uri="{FF2B5EF4-FFF2-40B4-BE49-F238E27FC236}">
                <a16:creationId xmlns:a16="http://schemas.microsoft.com/office/drawing/2014/main" id="{FC04EFFF-11A9-44E8-BBA8-BCD69EEFC72A}"/>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do you do at REST?</a:t>
            </a:r>
          </a:p>
        </p:txBody>
      </p:sp>
      <p:sp>
        <p:nvSpPr>
          <p:cNvPr id="8" name="">
            <a:extLst xmlns:a="http://schemas.openxmlformats.org/drawingml/2006/main">
              <a:ext uri="{FF2B5EF4-FFF2-40B4-BE49-F238E27FC236}">
                <a16:creationId xmlns:a16="http://schemas.microsoft.com/office/drawing/2014/main" id="{CDFDDCC2-4A9A-4300-9192-C99518B2045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B once after the count-in.</a:t>
            </a:r>
          </a:p>
        </p:txBody>
      </p:sp>
      <p:pic>
        <p:nvPicPr>
          <p:cNvPr id="9" name="">
            <a:extLst xmlns:a="http://schemas.openxmlformats.org/drawingml/2006/main">
              <a:ext uri="{FF2B5EF4-FFF2-40B4-BE49-F238E27FC236}">
                <a16:creationId xmlns:a16="http://schemas.microsoft.com/office/drawing/2014/main" id="{DD56D226-1707-470C-A860-4EB000242AAC}"/>
              </a:ext>
            </a:extLst>
          </p:cNvPr>
          <p:cNvPicPr>
            <a:picLocks xmlns:a="http://schemas.openxmlformats.org/drawingml/2006/main" noChangeAspect="1"/>
          </p:cNvPicPr>
          <p:nvPr/>
        </p:nvPicPr>
        <p:blipFill>
          <a:blip xmlns:r="http://schemas.openxmlformats.org/officeDocument/2006/relationships" xmlns:a="http://schemas.openxmlformats.org/drawingml/2006/main" r:embed="Rb20b37a7699448e4"/>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D47A7E2-22D3-4AA6-9C49-559D7083ADB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Four beat spaces stay. A rest is quiet time.</a:t>
            </a:r>
          </a:p>
        </p:txBody>
      </p:sp>
      <p:sp>
        <p:nvSpPr>
          <p:cNvPr id="11" name="">
            <a:extLst xmlns:a="http://schemas.openxmlformats.org/drawingml/2006/main">
              <a:ext uri="{FF2B5EF4-FFF2-40B4-BE49-F238E27FC236}">
                <a16:creationId xmlns:a16="http://schemas.microsoft.com/office/drawing/2014/main" id="{8F4250E5-09F8-4175-90E7-FA46F80E75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What you do to keep a quiet beat.</a:t>
            </a:r>
          </a:p>
        </p:txBody>
      </p:sp>
      <p:sp>
        <p:nvSpPr>
          <p:cNvPr id="12" name="">
            <a:extLst xmlns:a="http://schemas.openxmlformats.org/drawingml/2006/main">
              <a:ext uri="{FF2B5EF4-FFF2-40B4-BE49-F238E27FC236}">
                <a16:creationId xmlns:a16="http://schemas.microsoft.com/office/drawing/2014/main" id="{D7D23FC1-318B-4039-AB4A-B710036BE594}"/>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ART-BUILD-A2-W02-P1   ·   Public   ·   14/14</a:t>
            </a:r>
          </a:p>
        </p:txBody>
      </p:sp>
      <p:sp>
        <p:nvSpPr>
          <p:cNvPr id="13" name="">
            <a:extLst xmlns:a="http://schemas.openxmlformats.org/drawingml/2006/main">
              <a:ext uri="{FF2B5EF4-FFF2-40B4-BE49-F238E27FC236}">
                <a16:creationId xmlns:a16="http://schemas.microsoft.com/office/drawing/2014/main" id="{80FA5077-E21D-4291-8574-48EFC1900E4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77048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Lesson resource</ap:Application>
  <ap:PresentationFormat>Lesson resource</ap:PresentationFormat>
  <ap:Slides>14</ap:Slides>
  <ap:Notes>14</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Lesson resource</dc:creator>
  <lastModifiedBy>Lesson resource</lastModifiedBy>
  <dc:title>Lesson resource</dc:title>
  <dcterms:created xsi:type="dcterms:W3CDTF">2026-11-01T15:09:36.8280000Z</dcterms:created>
  <dcterms:modified xsi:type="dcterms:W3CDTF">2026-11-01T15:09:36.8280000Z</dcterms:modified>
  <dc:subject>Lesson resource</dc:subject>
  <dc:description>Lesson resource</dc:description>
  <keywords>Lesson resource</keywords>
</coreProperties>
</file>